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4" r:id="rId5"/>
    <p:sldId id="272" r:id="rId6"/>
    <p:sldId id="273" r:id="rId7"/>
    <p:sldId id="276" r:id="rId8"/>
    <p:sldId id="275" r:id="rId9"/>
    <p:sldId id="295" r:id="rId10"/>
    <p:sldId id="350" r:id="rId11"/>
    <p:sldId id="279" r:id="rId12"/>
    <p:sldId id="264" r:id="rId13"/>
    <p:sldId id="261" r:id="rId14"/>
    <p:sldId id="265" r:id="rId15"/>
    <p:sldId id="262" r:id="rId16"/>
    <p:sldId id="296" r:id="rId17"/>
    <p:sldId id="304" r:id="rId18"/>
    <p:sldId id="303" r:id="rId19"/>
    <p:sldId id="338" r:id="rId20"/>
    <p:sldId id="339" r:id="rId21"/>
    <p:sldId id="349" r:id="rId22"/>
    <p:sldId id="266" r:id="rId23"/>
    <p:sldId id="366" r:id="rId24"/>
    <p:sldId id="297" r:id="rId25"/>
    <p:sldId id="300" r:id="rId26"/>
    <p:sldId id="299" r:id="rId27"/>
    <p:sldId id="375" r:id="rId28"/>
    <p:sldId id="284" r:id="rId29"/>
    <p:sldId id="289" r:id="rId30"/>
    <p:sldId id="291" r:id="rId31"/>
    <p:sldId id="277" r:id="rId32"/>
    <p:sldId id="285" r:id="rId33"/>
    <p:sldId id="384" r:id="rId34"/>
    <p:sldId id="278" r:id="rId35"/>
    <p:sldId id="308" r:id="rId36"/>
    <p:sldId id="372" r:id="rId37"/>
    <p:sldId id="373" r:id="rId38"/>
    <p:sldId id="369" r:id="rId39"/>
    <p:sldId id="376" r:id="rId40"/>
    <p:sldId id="368" r:id="rId41"/>
    <p:sldId id="367" r:id="rId42"/>
    <p:sldId id="280" r:id="rId43"/>
    <p:sldId id="282" r:id="rId44"/>
    <p:sldId id="287" r:id="rId45"/>
    <p:sldId id="288" r:id="rId46"/>
    <p:sldId id="307" r:id="rId47"/>
    <p:sldId id="294" r:id="rId48"/>
    <p:sldId id="312" r:id="rId49"/>
    <p:sldId id="286" r:id="rId50"/>
    <p:sldId id="292" r:id="rId51"/>
    <p:sldId id="290" r:id="rId52"/>
    <p:sldId id="293" r:id="rId53"/>
    <p:sldId id="392" r:id="rId54"/>
    <p:sldId id="391" r:id="rId55"/>
    <p:sldId id="344" r:id="rId56"/>
    <p:sldId id="346" r:id="rId57"/>
    <p:sldId id="347" r:id="rId58"/>
    <p:sldId id="379" r:id="rId59"/>
    <p:sldId id="305" r:id="rId60"/>
    <p:sldId id="306" r:id="rId61"/>
    <p:sldId id="313" r:id="rId62"/>
    <p:sldId id="309" r:id="rId63"/>
    <p:sldId id="358" r:id="rId64"/>
    <p:sldId id="310" r:id="rId65"/>
    <p:sldId id="371" r:id="rId66"/>
    <p:sldId id="370" r:id="rId67"/>
    <p:sldId id="311" r:id="rId68"/>
    <p:sldId id="314" r:id="rId69"/>
    <p:sldId id="351" r:id="rId70"/>
    <p:sldId id="316" r:id="rId71"/>
    <p:sldId id="335" r:id="rId72"/>
    <p:sldId id="317" r:id="rId73"/>
    <p:sldId id="333" r:id="rId74"/>
    <p:sldId id="354" r:id="rId75"/>
    <p:sldId id="326" r:id="rId76"/>
    <p:sldId id="327" r:id="rId77"/>
    <p:sldId id="329" r:id="rId78"/>
    <p:sldId id="330" r:id="rId79"/>
    <p:sldId id="340" r:id="rId80"/>
    <p:sldId id="341" r:id="rId81"/>
    <p:sldId id="353" r:id="rId82"/>
    <p:sldId id="322" r:id="rId83"/>
    <p:sldId id="324" r:id="rId84"/>
    <p:sldId id="383" r:id="rId85"/>
    <p:sldId id="325" r:id="rId86"/>
    <p:sldId id="331" r:id="rId87"/>
    <p:sldId id="332" r:id="rId88"/>
    <p:sldId id="378" r:id="rId89"/>
    <p:sldId id="377" r:id="rId90"/>
    <p:sldId id="385" r:id="rId91"/>
    <p:sldId id="382" r:id="rId92"/>
    <p:sldId id="381" r:id="rId93"/>
    <p:sldId id="380" r:id="rId94"/>
    <p:sldId id="386" r:id="rId95"/>
    <p:sldId id="388" r:id="rId96"/>
    <p:sldId id="387" r:id="rId97"/>
    <p:sldId id="389" r:id="rId98"/>
    <p:sldId id="393" r:id="rId99"/>
    <p:sldId id="390" r:id="rId100"/>
    <p:sldId id="357" r:id="rId101"/>
    <p:sldId id="355" r:id="rId102"/>
    <p:sldId id="360" r:id="rId103"/>
    <p:sldId id="361" r:id="rId104"/>
    <p:sldId id="363" r:id="rId105"/>
    <p:sldId id="364" r:id="rId106"/>
    <p:sldId id="362" r:id="rId107"/>
    <p:sldId id="365" r:id="rId108"/>
    <p:sldId id="359" r:id="rId109"/>
    <p:sldId id="334" r:id="rId110"/>
    <p:sldId id="343" r:id="rId111"/>
    <p:sldId id="352" r:id="rId112"/>
    <p:sldId id="318" r:id="rId113"/>
    <p:sldId id="319" r:id="rId114"/>
    <p:sldId id="328" r:id="rId115"/>
    <p:sldId id="321" r:id="rId116"/>
    <p:sldId id="337" r:id="rId117"/>
    <p:sldId id="320" r:id="rId118"/>
    <p:sldId id="342" r:id="rId119"/>
    <p:sldId id="336" r:id="rId120"/>
    <p:sldId id="315" r:id="rId1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52A2A"/>
    <a:srgbClr val="008B8B"/>
    <a:srgbClr val="D771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6206" autoAdjust="0"/>
  </p:normalViewPr>
  <p:slideViewPr>
    <p:cSldViewPr snapToGrid="0">
      <p:cViewPr varScale="1">
        <p:scale>
          <a:sx n="87" d="100"/>
          <a:sy n="87" d="100"/>
        </p:scale>
        <p:origin x="54" y="53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ata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ata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ata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1.png"/></Relationships>
</file>

<file path=ppt/diagrams/_rels/data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wmf"/></Relationships>
</file>

<file path=ppt/diagrams/_rels/data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image" Target="../media/image13.png"/><Relationship Id="rId4" Type="http://schemas.openxmlformats.org/officeDocument/2006/relationships/image" Target="../media/image43.emf"/></Relationships>
</file>

<file path=ppt/diagrams/_rels/data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2.png"/><Relationship Id="rId6" Type="http://schemas.openxmlformats.org/officeDocument/2006/relationships/image" Target="../media/image52.png"/><Relationship Id="rId5" Type="http://schemas.openxmlformats.org/officeDocument/2006/relationships/hyperlink" Target="https://de.wikipedia.org/wiki/Wikipedia:WikiProjekt_Sakralbauten/Ansprechpartner" TargetMode="External"/><Relationship Id="rId4" Type="http://schemas.openxmlformats.org/officeDocument/2006/relationships/image" Target="../media/image51.png"/></Relationships>
</file>

<file path=ppt/diagrams/_rels/data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image" Target="../media/image55.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ata24.xml.rels><?xml version="1.0" encoding="UTF-8" standalone="yes"?>
<Relationships xmlns="http://schemas.openxmlformats.org/package/2006/relationships"><Relationship Id="rId1" Type="http://schemas.openxmlformats.org/officeDocument/2006/relationships/image" Target="../media/image1.wmf"/></Relationships>
</file>

<file path=ppt/diagrams/_rels/data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67.png"/></Relationships>
</file>

<file path=ppt/diagrams/_rels/data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73.png"/></Relationships>
</file>

<file path=ppt/diagrams/_rels/data41.xml.rels><?xml version="1.0" encoding="UTF-8" standalone="yes"?>
<Relationships xmlns="http://schemas.openxmlformats.org/package/2006/relationships"><Relationship Id="rId1" Type="http://schemas.openxmlformats.org/officeDocument/2006/relationships/hyperlink" Target="https://docs.microsoft.com/de-de/dotnet/standard/base-types/regular-expressions" TargetMode="External"/></Relationships>
</file>

<file path=ppt/diagrams/_rels/data43.xml.rels><?xml version="1.0" encoding="UTF-8" standalone="yes"?>
<Relationships xmlns="http://schemas.openxmlformats.org/package/2006/relationships"><Relationship Id="rId2" Type="http://schemas.openxmlformats.org/officeDocument/2006/relationships/hyperlink" Target="https://learn.microsoft.com/de-de/dotnet/standard/base-types/grouping-constructs-in-regular-expressions" TargetMode="External"/><Relationship Id="rId1" Type="http://schemas.openxmlformats.org/officeDocument/2006/relationships/hyperlink" Target="https://learn.microsoft.com/de-de/dotnet/standard/base-types/regular-expressions"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diagrams/_rels/data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1.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image" Target="../media/image33.png"/><Relationship Id="rId4" Type="http://schemas.openxmlformats.org/officeDocument/2006/relationships/image" Target="../media/image35.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wmf"/></Relationships>
</file>

<file path=ppt/diagrams/_rels/drawing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image" Target="../media/image13.png"/><Relationship Id="rId4" Type="http://schemas.openxmlformats.org/officeDocument/2006/relationships/image" Target="../media/image43.emf"/></Relationships>
</file>

<file path=ppt/diagrams/_rels/drawing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2.png"/><Relationship Id="rId6" Type="http://schemas.openxmlformats.org/officeDocument/2006/relationships/image" Target="../media/image52.png"/><Relationship Id="rId5" Type="http://schemas.openxmlformats.org/officeDocument/2006/relationships/hyperlink" Target="https://de.wikipedia.org/wiki/Wikipedia:WikiProjekt_Sakralbauten/Ansprechpartner" TargetMode="External"/><Relationship Id="rId4" Type="http://schemas.openxmlformats.org/officeDocument/2006/relationships/image" Target="../media/image51.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image" Target="../media/image55.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1.wmf"/></Relationships>
</file>

<file path=ppt/diagrams/_rels/drawing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67.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73.png"/></Relationships>
</file>

<file path=ppt/diagrams/_rels/drawing41.xml.rels><?xml version="1.0" encoding="UTF-8" standalone="yes"?>
<Relationships xmlns="http://schemas.openxmlformats.org/package/2006/relationships"><Relationship Id="rId1" Type="http://schemas.openxmlformats.org/officeDocument/2006/relationships/hyperlink" Target="https://docs.microsoft.com/de-de/dotnet/standard/base-types/regular-expressions" TargetMode="External"/></Relationships>
</file>

<file path=ppt/diagrams/_rels/drawing43.xml.rels><?xml version="1.0" encoding="UTF-8" standalone="yes"?>
<Relationships xmlns="http://schemas.openxmlformats.org/package/2006/relationships"><Relationship Id="rId2" Type="http://schemas.openxmlformats.org/officeDocument/2006/relationships/hyperlink" Target="https://learn.microsoft.com/de-de/dotnet/standard/base-types/grouping-constructs-in-regular-expressions" TargetMode="External"/><Relationship Id="rId1" Type="http://schemas.openxmlformats.org/officeDocument/2006/relationships/hyperlink" Target="https://learn.microsoft.com/de-de/dotnet/standard/base-types/regular-expressions"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4C17E-BB06-456C-A6A3-2EEA31EFE42A}" type="doc">
      <dgm:prSet loTypeId="urn:microsoft.com/office/officeart/2005/8/layout/equation2" loCatId="relationship" qsTypeId="urn:microsoft.com/office/officeart/2005/8/quickstyle/simple5" qsCatId="simple" csTypeId="urn:microsoft.com/office/officeart/2005/8/colors/colorful3" csCatId="colorful" phldr="1"/>
      <dgm:spPr/>
      <dgm:t>
        <a:bodyPr/>
        <a:lstStyle/>
        <a:p>
          <a:endParaRPr lang="en-US"/>
        </a:p>
      </dgm:t>
    </dgm:pt>
    <dgm:pt modelId="{D6103F85-90FB-4875-8CB3-C6B9438883D6}">
      <dgm:prSet/>
      <dgm:spPr/>
      <dgm:t>
        <a:bodyPr/>
        <a:lstStyle/>
        <a:p>
          <a:r>
            <a:rPr lang="de-DE" dirty="0"/>
            <a:t>Ein Ordner mit Änderungsrechten für viele</a:t>
          </a:r>
          <a:endParaRPr lang="en-US" dirty="0"/>
        </a:p>
      </dgm:t>
    </dgm:pt>
    <dgm:pt modelId="{A2476B8A-8947-4039-804A-A86877A301B3}" type="parTrans" cxnId="{8DF60C9E-4174-4CC0-A091-FE3ABECF036D}">
      <dgm:prSet/>
      <dgm:spPr/>
      <dgm:t>
        <a:bodyPr/>
        <a:lstStyle/>
        <a:p>
          <a:endParaRPr lang="en-US"/>
        </a:p>
      </dgm:t>
    </dgm:pt>
    <dgm:pt modelId="{9250A4BA-0B89-4C2E-A3E2-207324DAE587}" type="sibTrans" cxnId="{8DF60C9E-4174-4CC0-A091-FE3ABECF036D}">
      <dgm:prSet/>
      <dgm:spPr/>
      <dgm:t>
        <a:bodyPr/>
        <a:lstStyle/>
        <a:p>
          <a:endParaRPr lang="en-US" dirty="0"/>
        </a:p>
      </dgm:t>
    </dgm:pt>
    <dgm:pt modelId="{60F9A2D9-9C3A-439A-BFE4-C5B572EC26D5}">
      <dgm:prSet/>
      <dgm:spPr/>
      <dgm:t>
        <a:bodyPr/>
        <a:lstStyle/>
        <a:p>
          <a:r>
            <a:rPr lang="de-DE" dirty="0"/>
            <a:t>Beliebt, um Daten zwischen Abteilungen auszutauschen</a:t>
          </a:r>
          <a:endParaRPr lang="en-US" dirty="0"/>
        </a:p>
      </dgm:t>
    </dgm:pt>
    <dgm:pt modelId="{6CD2A3A4-2899-4707-9F82-75BE550AA1DD}" type="parTrans" cxnId="{C56A250D-3E7B-4EE9-9CEE-574C38F3821D}">
      <dgm:prSet/>
      <dgm:spPr/>
      <dgm:t>
        <a:bodyPr/>
        <a:lstStyle/>
        <a:p>
          <a:endParaRPr lang="en-US"/>
        </a:p>
      </dgm:t>
    </dgm:pt>
    <dgm:pt modelId="{2D030429-CEEB-461A-9571-BB05F315E586}" type="sibTrans" cxnId="{C56A250D-3E7B-4EE9-9CEE-574C38F3821D}">
      <dgm:prSet/>
      <dgm:spPr/>
      <dgm:t>
        <a:bodyPr/>
        <a:lstStyle/>
        <a:p>
          <a:endParaRPr lang="en-US" dirty="0"/>
        </a:p>
      </dgm:t>
    </dgm:pt>
    <dgm:pt modelId="{E83FFA58-F5D1-4714-9749-EE01E14C859E}">
      <dgm:prSet/>
      <dgm:spPr/>
      <dgm:t>
        <a:bodyPr/>
        <a:lstStyle/>
        <a:p>
          <a:r>
            <a:rPr lang="de-DE" dirty="0"/>
            <a:t>Viel zu viele dürfen zugreifen – auch auf Vertrauliches</a:t>
          </a:r>
          <a:endParaRPr lang="en-US" dirty="0"/>
        </a:p>
      </dgm:t>
    </dgm:pt>
    <dgm:pt modelId="{F12462BD-20D6-4136-BEBF-8683FB5F090C}" type="parTrans" cxnId="{DF9CEB34-94C7-404E-9A21-4987C3739DE1}">
      <dgm:prSet/>
      <dgm:spPr/>
      <dgm:t>
        <a:bodyPr/>
        <a:lstStyle/>
        <a:p>
          <a:endParaRPr lang="en-US"/>
        </a:p>
      </dgm:t>
    </dgm:pt>
    <dgm:pt modelId="{3E0C382A-D7C9-4230-9BE3-19D5651D1B0B}" type="sibTrans" cxnId="{DF9CEB34-94C7-404E-9A21-4987C3739DE1}">
      <dgm:prSet/>
      <dgm:spPr/>
      <dgm:t>
        <a:bodyPr/>
        <a:lstStyle/>
        <a:p>
          <a:endParaRPr lang="en-US"/>
        </a:p>
      </dgm:t>
    </dgm:pt>
    <dgm:pt modelId="{F739F518-70A3-43A8-A464-99893C3CEB5D}">
      <dgm:prSet/>
      <dgm:spPr/>
      <dgm:t>
        <a:bodyPr/>
        <a:lstStyle/>
        <a:p>
          <a:r>
            <a:rPr lang="de-DE" dirty="0"/>
            <a:t>Vieles bleibt auf ewig dort, weil niemand aufräumt</a:t>
          </a:r>
          <a:endParaRPr lang="en-US" dirty="0"/>
        </a:p>
      </dgm:t>
    </dgm:pt>
    <dgm:pt modelId="{1DA98CCC-7494-4965-9C0C-32B1FA8E01AD}" type="parTrans" cxnId="{0F371BEA-032A-4E46-8F4E-BC079B01D505}">
      <dgm:prSet/>
      <dgm:spPr/>
      <dgm:t>
        <a:bodyPr/>
        <a:lstStyle/>
        <a:p>
          <a:endParaRPr lang="en-US"/>
        </a:p>
      </dgm:t>
    </dgm:pt>
    <dgm:pt modelId="{5DB82935-7D26-40B9-A68F-E88C52EEC20C}" type="sibTrans" cxnId="{0F371BEA-032A-4E46-8F4E-BC079B01D505}">
      <dgm:prSet/>
      <dgm:spPr/>
      <dgm:t>
        <a:bodyPr/>
        <a:lstStyle/>
        <a:p>
          <a:endParaRPr lang="en-US"/>
        </a:p>
      </dgm:t>
    </dgm:pt>
    <dgm:pt modelId="{5B46F717-0688-41D0-A03F-ECAF958B3E00}">
      <dgm:prSet/>
      <dgm:spPr/>
      <dgm:t>
        <a:bodyPr/>
        <a:lstStyle/>
        <a:p>
          <a:r>
            <a:rPr lang="en-US" dirty="0"/>
            <a:t>Datenschutz?</a:t>
          </a:r>
        </a:p>
      </dgm:t>
    </dgm:pt>
    <dgm:pt modelId="{33F4A645-ABCE-4C40-8DBF-EBDE518285C4}" type="sibTrans" cxnId="{F2887D00-F11E-4A1C-AFCE-8796000A3100}">
      <dgm:prSet/>
      <dgm:spPr/>
      <dgm:t>
        <a:bodyPr/>
        <a:lstStyle/>
        <a:p>
          <a:endParaRPr lang="en-US"/>
        </a:p>
      </dgm:t>
    </dgm:pt>
    <dgm:pt modelId="{6B0B1DCC-6516-4061-891E-90927F27659D}" type="parTrans" cxnId="{F2887D00-F11E-4A1C-AFCE-8796000A3100}">
      <dgm:prSet/>
      <dgm:spPr/>
      <dgm:t>
        <a:bodyPr/>
        <a:lstStyle/>
        <a:p>
          <a:endParaRPr lang="en-US"/>
        </a:p>
      </dgm:t>
    </dgm:pt>
    <dgm:pt modelId="{B7B20815-2BB2-447D-B417-56BF7FF9B76E}" type="pres">
      <dgm:prSet presAssocID="{D604C17E-BB06-456C-A6A3-2EEA31EFE42A}" presName="Name0" presStyleCnt="0">
        <dgm:presLayoutVars>
          <dgm:dir/>
          <dgm:resizeHandles val="exact"/>
        </dgm:presLayoutVars>
      </dgm:prSet>
      <dgm:spPr/>
    </dgm:pt>
    <dgm:pt modelId="{850C3E83-1631-4063-9D82-F77F31A0A661}" type="pres">
      <dgm:prSet presAssocID="{D604C17E-BB06-456C-A6A3-2EEA31EFE42A}" presName="vNodes" presStyleCnt="0"/>
      <dgm:spPr/>
    </dgm:pt>
    <dgm:pt modelId="{BB03AE5B-4FAB-46EB-9E35-E652CBBAF560}" type="pres">
      <dgm:prSet presAssocID="{D6103F85-90FB-4875-8CB3-C6B9438883D6}" presName="node" presStyleLbl="node1" presStyleIdx="0" presStyleCnt="3">
        <dgm:presLayoutVars>
          <dgm:bulletEnabled val="1"/>
        </dgm:presLayoutVars>
      </dgm:prSet>
      <dgm:spPr/>
    </dgm:pt>
    <dgm:pt modelId="{FB436ACE-CF85-466B-9159-AA82CCDF30DF}" type="pres">
      <dgm:prSet presAssocID="{9250A4BA-0B89-4C2E-A3E2-207324DAE587}" presName="spacerT" presStyleCnt="0"/>
      <dgm:spPr/>
    </dgm:pt>
    <dgm:pt modelId="{0D3E5D57-16BC-4C58-AB5C-C6D79F66D4D8}" type="pres">
      <dgm:prSet presAssocID="{9250A4BA-0B89-4C2E-A3E2-207324DAE587}" presName="sibTrans" presStyleLbl="sibTrans2D1" presStyleIdx="0" presStyleCnt="2"/>
      <dgm:spPr/>
    </dgm:pt>
    <dgm:pt modelId="{FC74CAF9-D6B3-4861-A048-D3536F92C832}" type="pres">
      <dgm:prSet presAssocID="{9250A4BA-0B89-4C2E-A3E2-207324DAE587}" presName="spacerB" presStyleCnt="0"/>
      <dgm:spPr/>
    </dgm:pt>
    <dgm:pt modelId="{495891CF-0846-49A6-837D-ADD5C0F1FED5}" type="pres">
      <dgm:prSet presAssocID="{60F9A2D9-9C3A-439A-BFE4-C5B572EC26D5}" presName="node" presStyleLbl="node1" presStyleIdx="1" presStyleCnt="3">
        <dgm:presLayoutVars>
          <dgm:bulletEnabled val="1"/>
        </dgm:presLayoutVars>
      </dgm:prSet>
      <dgm:spPr/>
    </dgm:pt>
    <dgm:pt modelId="{E3BFD655-CF6F-4186-973E-8F2EA2D84FF0}" type="pres">
      <dgm:prSet presAssocID="{D604C17E-BB06-456C-A6A3-2EEA31EFE42A}" presName="sibTransLast" presStyleLbl="sibTrans2D1" presStyleIdx="1" presStyleCnt="2"/>
      <dgm:spPr/>
    </dgm:pt>
    <dgm:pt modelId="{5FC4F802-A8E5-4D39-A4FF-49647616B623}" type="pres">
      <dgm:prSet presAssocID="{D604C17E-BB06-456C-A6A3-2EEA31EFE42A}" presName="connectorText" presStyleLbl="sibTrans2D1" presStyleIdx="1" presStyleCnt="2"/>
      <dgm:spPr/>
    </dgm:pt>
    <dgm:pt modelId="{BDB64F1B-BCB3-4CBA-871A-69B03D373A44}" type="pres">
      <dgm:prSet presAssocID="{D604C17E-BB06-456C-A6A3-2EEA31EFE42A}" presName="lastNode" presStyleLbl="node1" presStyleIdx="2" presStyleCnt="3" custScaleX="73437" custScaleY="73437">
        <dgm:presLayoutVars>
          <dgm:bulletEnabled val="1"/>
        </dgm:presLayoutVars>
      </dgm:prSet>
      <dgm:spPr/>
    </dgm:pt>
  </dgm:ptLst>
  <dgm:cxnLst>
    <dgm:cxn modelId="{F2887D00-F11E-4A1C-AFCE-8796000A3100}" srcId="{D604C17E-BB06-456C-A6A3-2EEA31EFE42A}" destId="{5B46F717-0688-41D0-A03F-ECAF958B3E00}" srcOrd="2" destOrd="0" parTransId="{6B0B1DCC-6516-4061-891E-90927F27659D}" sibTransId="{33F4A645-ABCE-4C40-8DBF-EBDE518285C4}"/>
    <dgm:cxn modelId="{0F01200A-379E-4C90-9372-8AD8365747CF}" type="presOf" srcId="{D6103F85-90FB-4875-8CB3-C6B9438883D6}" destId="{BB03AE5B-4FAB-46EB-9E35-E652CBBAF560}" srcOrd="0" destOrd="0" presId="urn:microsoft.com/office/officeart/2005/8/layout/equation2"/>
    <dgm:cxn modelId="{C56A250D-3E7B-4EE9-9CEE-574C38F3821D}" srcId="{D604C17E-BB06-456C-A6A3-2EEA31EFE42A}" destId="{60F9A2D9-9C3A-439A-BFE4-C5B572EC26D5}" srcOrd="1" destOrd="0" parTransId="{6CD2A3A4-2899-4707-9F82-75BE550AA1DD}" sibTransId="{2D030429-CEEB-461A-9571-BB05F315E586}"/>
    <dgm:cxn modelId="{21797130-46E2-471F-B844-BA43BFCE3E68}" type="presOf" srcId="{E83FFA58-F5D1-4714-9749-EE01E14C859E}" destId="{BDB64F1B-BCB3-4CBA-871A-69B03D373A44}" srcOrd="0" destOrd="1" presId="urn:microsoft.com/office/officeart/2005/8/layout/equation2"/>
    <dgm:cxn modelId="{DF9CEB34-94C7-404E-9A21-4987C3739DE1}" srcId="{5B46F717-0688-41D0-A03F-ECAF958B3E00}" destId="{E83FFA58-F5D1-4714-9749-EE01E14C859E}" srcOrd="0" destOrd="0" parTransId="{F12462BD-20D6-4136-BEBF-8683FB5F090C}" sibTransId="{3E0C382A-D7C9-4230-9BE3-19D5651D1B0B}"/>
    <dgm:cxn modelId="{0AEF9486-1C51-4709-B2E2-8D76E2158845}" type="presOf" srcId="{2D030429-CEEB-461A-9571-BB05F315E586}" destId="{E3BFD655-CF6F-4186-973E-8F2EA2D84FF0}" srcOrd="0" destOrd="0" presId="urn:microsoft.com/office/officeart/2005/8/layout/equation2"/>
    <dgm:cxn modelId="{B0ED3A8F-55DC-483F-96DD-614FC2C4D3A9}" type="presOf" srcId="{9250A4BA-0B89-4C2E-A3E2-207324DAE587}" destId="{0D3E5D57-16BC-4C58-AB5C-C6D79F66D4D8}" srcOrd="0" destOrd="0" presId="urn:microsoft.com/office/officeart/2005/8/layout/equation2"/>
    <dgm:cxn modelId="{8DF60C9E-4174-4CC0-A091-FE3ABECF036D}" srcId="{D604C17E-BB06-456C-A6A3-2EEA31EFE42A}" destId="{D6103F85-90FB-4875-8CB3-C6B9438883D6}" srcOrd="0" destOrd="0" parTransId="{A2476B8A-8947-4039-804A-A86877A301B3}" sibTransId="{9250A4BA-0B89-4C2E-A3E2-207324DAE587}"/>
    <dgm:cxn modelId="{A1B6A4B7-C8A5-4642-BD37-4330B7D0C333}" type="presOf" srcId="{5B46F717-0688-41D0-A03F-ECAF958B3E00}" destId="{BDB64F1B-BCB3-4CBA-871A-69B03D373A44}" srcOrd="0" destOrd="0" presId="urn:microsoft.com/office/officeart/2005/8/layout/equation2"/>
    <dgm:cxn modelId="{7E5AEFE1-FA9A-4F3F-B05E-7522A4D6C0BE}" type="presOf" srcId="{D604C17E-BB06-456C-A6A3-2EEA31EFE42A}" destId="{B7B20815-2BB2-447D-B417-56BF7FF9B76E}" srcOrd="0" destOrd="0" presId="urn:microsoft.com/office/officeart/2005/8/layout/equation2"/>
    <dgm:cxn modelId="{6A589CE3-BC49-42E5-A867-0DED75167693}" type="presOf" srcId="{F739F518-70A3-43A8-A464-99893C3CEB5D}" destId="{BDB64F1B-BCB3-4CBA-871A-69B03D373A44}" srcOrd="0" destOrd="2" presId="urn:microsoft.com/office/officeart/2005/8/layout/equation2"/>
    <dgm:cxn modelId="{0F371BEA-032A-4E46-8F4E-BC079B01D505}" srcId="{5B46F717-0688-41D0-A03F-ECAF958B3E00}" destId="{F739F518-70A3-43A8-A464-99893C3CEB5D}" srcOrd="1" destOrd="0" parTransId="{1DA98CCC-7494-4965-9C0C-32B1FA8E01AD}" sibTransId="{5DB82935-7D26-40B9-A68F-E88C52EEC20C}"/>
    <dgm:cxn modelId="{3EE4D9EA-CB1B-4D15-9575-33F11ED3E0D6}" type="presOf" srcId="{2D030429-CEEB-461A-9571-BB05F315E586}" destId="{5FC4F802-A8E5-4D39-A4FF-49647616B623}" srcOrd="1" destOrd="0" presId="urn:microsoft.com/office/officeart/2005/8/layout/equation2"/>
    <dgm:cxn modelId="{AE1942FB-B1CE-4649-839F-D35E54FCB139}" type="presOf" srcId="{60F9A2D9-9C3A-439A-BFE4-C5B572EC26D5}" destId="{495891CF-0846-49A6-837D-ADD5C0F1FED5}" srcOrd="0" destOrd="0" presId="urn:microsoft.com/office/officeart/2005/8/layout/equation2"/>
    <dgm:cxn modelId="{9FA5FC52-C180-42C6-BE1A-001D58B3EDB4}" type="presParOf" srcId="{B7B20815-2BB2-447D-B417-56BF7FF9B76E}" destId="{850C3E83-1631-4063-9D82-F77F31A0A661}" srcOrd="0" destOrd="0" presId="urn:microsoft.com/office/officeart/2005/8/layout/equation2"/>
    <dgm:cxn modelId="{4AAEBEAC-1FD9-4005-B11C-4741C6E04227}" type="presParOf" srcId="{850C3E83-1631-4063-9D82-F77F31A0A661}" destId="{BB03AE5B-4FAB-46EB-9E35-E652CBBAF560}" srcOrd="0" destOrd="0" presId="urn:microsoft.com/office/officeart/2005/8/layout/equation2"/>
    <dgm:cxn modelId="{48F02E81-BCBB-4FCA-83C3-6510F534480E}" type="presParOf" srcId="{850C3E83-1631-4063-9D82-F77F31A0A661}" destId="{FB436ACE-CF85-466B-9159-AA82CCDF30DF}" srcOrd="1" destOrd="0" presId="urn:microsoft.com/office/officeart/2005/8/layout/equation2"/>
    <dgm:cxn modelId="{B82840C5-A492-4484-97DE-5A12BBD030FD}" type="presParOf" srcId="{850C3E83-1631-4063-9D82-F77F31A0A661}" destId="{0D3E5D57-16BC-4C58-AB5C-C6D79F66D4D8}" srcOrd="2" destOrd="0" presId="urn:microsoft.com/office/officeart/2005/8/layout/equation2"/>
    <dgm:cxn modelId="{182509DF-766D-4598-85B3-C5B9A615BDEB}" type="presParOf" srcId="{850C3E83-1631-4063-9D82-F77F31A0A661}" destId="{FC74CAF9-D6B3-4861-A048-D3536F92C832}" srcOrd="3" destOrd="0" presId="urn:microsoft.com/office/officeart/2005/8/layout/equation2"/>
    <dgm:cxn modelId="{49F4B9E3-38E3-4D54-B233-F8D5601AE596}" type="presParOf" srcId="{850C3E83-1631-4063-9D82-F77F31A0A661}" destId="{495891CF-0846-49A6-837D-ADD5C0F1FED5}" srcOrd="4" destOrd="0" presId="urn:microsoft.com/office/officeart/2005/8/layout/equation2"/>
    <dgm:cxn modelId="{7C44FE34-C2AF-4A72-8DBA-396D2EF0F58A}" type="presParOf" srcId="{B7B20815-2BB2-447D-B417-56BF7FF9B76E}" destId="{E3BFD655-CF6F-4186-973E-8F2EA2D84FF0}" srcOrd="1" destOrd="0" presId="urn:microsoft.com/office/officeart/2005/8/layout/equation2"/>
    <dgm:cxn modelId="{91D8A14B-9091-4FCC-AB6E-A2F73904C6FD}" type="presParOf" srcId="{E3BFD655-CF6F-4186-973E-8F2EA2D84FF0}" destId="{5FC4F802-A8E5-4D39-A4FF-49647616B623}" srcOrd="0" destOrd="0" presId="urn:microsoft.com/office/officeart/2005/8/layout/equation2"/>
    <dgm:cxn modelId="{ABE3158D-764B-4D17-B424-EBF505DD7A31}" type="presParOf" srcId="{B7B20815-2BB2-447D-B417-56BF7FF9B76E}" destId="{BDB64F1B-BCB3-4CBA-871A-69B03D373A44}"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800"/>
        </a:p>
      </dgm:t>
    </dgm:pt>
    <dgm:pt modelId="{2AF73E04-8565-4FBC-8C82-D3ACCE5E5741}" type="sibTrans" cxnId="{3E002D65-018D-4BA7-872E-39CBE594BCCF}">
      <dgm:prSet/>
      <dgm:spPr/>
      <dgm:t>
        <a:bodyPr/>
        <a:lstStyle/>
        <a:p>
          <a:endParaRPr lang="de-DE" sz="1800"/>
        </a:p>
      </dgm:t>
    </dgm:pt>
    <dgm:pt modelId="{8B747C3D-9363-4953-ADB3-EEAA1502C060}">
      <dgm:prSet custT="1"/>
      <dgm:spPr/>
      <dgm:t>
        <a:bodyPr/>
        <a:lstStyle/>
        <a:p>
          <a:r>
            <a:rPr lang="de-DE" sz="1400" dirty="0"/>
            <a:t>Veranstaltungsdatum</a:t>
          </a:r>
        </a:p>
      </dgm:t>
    </dgm:pt>
    <dgm:pt modelId="{6B45FAB3-7879-46B3-ACEC-85A5972C17CD}" type="parTrans" cxnId="{72960D73-9406-4A85-89F0-95957696CCC9}">
      <dgm:prSet/>
      <dgm:spPr/>
      <dgm:t>
        <a:bodyPr/>
        <a:lstStyle/>
        <a:p>
          <a:endParaRPr lang="de-DE" sz="1800"/>
        </a:p>
      </dgm:t>
    </dgm:pt>
    <dgm:pt modelId="{3148AD20-321A-47F0-959D-9563444E230F}" type="sibTrans" cxnId="{72960D73-9406-4A85-89F0-95957696CCC9}">
      <dgm:prSet/>
      <dgm:spPr/>
      <dgm:t>
        <a:bodyPr/>
        <a:lstStyle/>
        <a:p>
          <a:endParaRPr lang="de-DE" sz="1800"/>
        </a:p>
      </dgm:t>
    </dgm:pt>
    <dgm:pt modelId="{2D7C0D79-CB0E-436A-84CE-3379693A18E4}">
      <dgm:prSet custT="1"/>
      <dgm:spPr/>
      <dgm:t>
        <a:bodyPr/>
        <a:lstStyle/>
        <a:p>
          <a:r>
            <a:rPr lang="de-DE" sz="1400" dirty="0"/>
            <a:t>Ort</a:t>
          </a:r>
        </a:p>
      </dgm:t>
    </dgm:pt>
    <dgm:pt modelId="{49216AD6-48DB-4E10-8517-066A7E1CD3B3}" type="parTrans" cxnId="{C56CCAF4-3C7E-43B8-9A20-6F0A475A88F9}">
      <dgm:prSet/>
      <dgm:spPr/>
      <dgm:t>
        <a:bodyPr/>
        <a:lstStyle/>
        <a:p>
          <a:endParaRPr lang="de-DE" sz="1800"/>
        </a:p>
      </dgm:t>
    </dgm:pt>
    <dgm:pt modelId="{2822667E-5D06-4205-AB2B-7DFFD09B2D25}" type="sibTrans" cxnId="{C56CCAF4-3C7E-43B8-9A20-6F0A475A88F9}">
      <dgm:prSet/>
      <dgm:spPr/>
      <dgm:t>
        <a:bodyPr/>
        <a:lstStyle/>
        <a:p>
          <a:endParaRPr lang="de-DE" sz="1800"/>
        </a:p>
      </dgm:t>
    </dgm:pt>
    <dgm:pt modelId="{1B9B9C51-5229-4FAA-8C58-4B9B00701E4F}">
      <dgm:prSet custT="1"/>
      <dgm:spPr/>
      <dgm:t>
        <a:bodyPr/>
        <a:lstStyle/>
        <a:p>
          <a:r>
            <a:rPr lang="de-DE" sz="1400" dirty="0"/>
            <a:t>Veranstalter</a:t>
          </a:r>
        </a:p>
      </dgm:t>
    </dgm:pt>
    <dgm:pt modelId="{440B893D-3A86-441A-BC00-4BCC7FF2B003}" type="parTrans" cxnId="{F62A59A1-FCF9-4055-90E1-F3E7B2FA1B2D}">
      <dgm:prSet/>
      <dgm:spPr/>
      <dgm:t>
        <a:bodyPr/>
        <a:lstStyle/>
        <a:p>
          <a:endParaRPr lang="de-DE" sz="1800"/>
        </a:p>
      </dgm:t>
    </dgm:pt>
    <dgm:pt modelId="{B40E4506-DD31-4B8C-9E34-24837E6CF211}" type="sibTrans" cxnId="{F62A59A1-FCF9-4055-90E1-F3E7B2FA1B2D}">
      <dgm:prSet/>
      <dgm:spPr/>
      <dgm:t>
        <a:bodyPr/>
        <a:lstStyle/>
        <a:p>
          <a:endParaRPr lang="de-DE" sz="1800"/>
        </a:p>
      </dgm:t>
    </dgm:pt>
    <dgm:pt modelId="{F69AC5F9-2AAE-4327-9333-FDF869BCFF95}">
      <dgm:prSet custT="1"/>
      <dgm:spPr/>
      <dgm:t>
        <a:bodyPr/>
        <a:lstStyle/>
        <a:p>
          <a:r>
            <a:rPr lang="de-DE" sz="1400" dirty="0"/>
            <a:t>Thema</a:t>
          </a:r>
        </a:p>
      </dgm:t>
    </dgm:pt>
    <dgm:pt modelId="{EF27888B-3454-4562-8184-8BF5CE733883}" type="parTrans" cxnId="{8CF46102-2716-4C01-A670-FACFAC7AEA03}">
      <dgm:prSet/>
      <dgm:spPr/>
      <dgm:t>
        <a:bodyPr/>
        <a:lstStyle/>
        <a:p>
          <a:endParaRPr lang="de-DE" sz="1800"/>
        </a:p>
      </dgm:t>
    </dgm:pt>
    <dgm:pt modelId="{1805E064-049B-4439-AC79-09CDFA40BDB8}" type="sibTrans" cxnId="{8CF46102-2716-4C01-A670-FACFAC7AEA03}">
      <dgm:prSet/>
      <dgm:spPr/>
      <dgm:t>
        <a:bodyPr/>
        <a:lstStyle/>
        <a:p>
          <a:endParaRPr lang="de-DE" sz="18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800"/>
        </a:p>
      </dgm:t>
    </dgm:pt>
    <dgm:pt modelId="{D59BDDF7-9AEC-4CDF-B9F1-2A32E7C49169}" type="sibTrans" cxnId="{DB4F6E68-508A-4E1C-90F7-FDA425B30CF7}">
      <dgm:prSet/>
      <dgm:spPr/>
      <dgm:t>
        <a:bodyPr/>
        <a:lstStyle/>
        <a:p>
          <a:endParaRPr lang="de-DE" sz="1800"/>
        </a:p>
      </dgm:t>
    </dgm:pt>
    <dgm:pt modelId="{0B42319A-376C-42CC-8188-FDB259B2B6E7}">
      <dgm:prSet custT="1"/>
      <dgm:spPr/>
      <dgm:t>
        <a:bodyPr/>
        <a:lstStyle/>
        <a:p>
          <a:r>
            <a:rPr lang="de-DE" sz="1400" dirty="0"/>
            <a:t>Eingescannter Brief mit der Einladung</a:t>
          </a:r>
        </a:p>
      </dgm:t>
    </dgm:pt>
    <dgm:pt modelId="{AA7B8786-1157-46E6-8B40-10860D7B57B8}" type="parTrans" cxnId="{5E86DED6-480A-4663-A1AE-555FAF63B61B}">
      <dgm:prSet/>
      <dgm:spPr/>
      <dgm:t>
        <a:bodyPr/>
        <a:lstStyle/>
        <a:p>
          <a:endParaRPr lang="de-DE" sz="1800"/>
        </a:p>
      </dgm:t>
    </dgm:pt>
    <dgm:pt modelId="{9AEC299A-EABC-4B93-9FFB-5767ED4579EE}" type="sibTrans" cxnId="{5E86DED6-480A-4663-A1AE-555FAF63B61B}">
      <dgm:prSet/>
      <dgm:spPr/>
      <dgm:t>
        <a:bodyPr/>
        <a:lstStyle/>
        <a:p>
          <a:endParaRPr lang="de-DE" sz="1800"/>
        </a:p>
      </dgm:t>
    </dgm:pt>
    <dgm:pt modelId="{DD5D259D-F800-429F-85A8-58438269B119}">
      <dgm:prSet custT="1"/>
      <dgm:spPr/>
      <dgm:t>
        <a:bodyPr/>
        <a:lstStyle/>
        <a:p>
          <a:r>
            <a:rPr lang="de-DE" sz="1400" dirty="0"/>
            <a:t>Ausgehende E-Mail mit Zusage</a:t>
          </a:r>
        </a:p>
      </dgm:t>
    </dgm:pt>
    <dgm:pt modelId="{3D21C579-B80F-4DAB-9735-010E1ED4CCEB}" type="parTrans" cxnId="{F2C1AF0C-6614-4865-86E8-E18CCB9ADDA6}">
      <dgm:prSet/>
      <dgm:spPr/>
      <dgm:t>
        <a:bodyPr/>
        <a:lstStyle/>
        <a:p>
          <a:endParaRPr lang="de-DE" sz="1800"/>
        </a:p>
      </dgm:t>
    </dgm:pt>
    <dgm:pt modelId="{5D076C50-614B-4D00-B4EA-6C48966193D2}" type="sibTrans" cxnId="{F2C1AF0C-6614-4865-86E8-E18CCB9ADDA6}">
      <dgm:prSet/>
      <dgm:spPr/>
      <dgm:t>
        <a:bodyPr/>
        <a:lstStyle/>
        <a:p>
          <a:endParaRPr lang="de-DE" sz="1800"/>
        </a:p>
      </dgm:t>
    </dgm:pt>
    <dgm:pt modelId="{788E8E13-7FF6-41F0-932A-3C661819C195}">
      <dgm:prSet custT="1"/>
      <dgm:spPr/>
      <dgm:t>
        <a:bodyPr/>
        <a:lstStyle/>
        <a:p>
          <a:r>
            <a:rPr lang="de-DE" sz="1400" dirty="0"/>
            <a:t>Anfrage über ein Hotelzimmer</a:t>
          </a:r>
        </a:p>
      </dgm:t>
    </dgm:pt>
    <dgm:pt modelId="{CDEF10F6-76B1-47E9-A48C-665EEF613D9C}" type="parTrans" cxnId="{0DDF6035-3DB0-4F90-B3AB-54A417B2180C}">
      <dgm:prSet/>
      <dgm:spPr/>
      <dgm:t>
        <a:bodyPr/>
        <a:lstStyle/>
        <a:p>
          <a:endParaRPr lang="de-DE" sz="1800"/>
        </a:p>
      </dgm:t>
    </dgm:pt>
    <dgm:pt modelId="{2937FE15-B7A3-42E6-A041-01A00270D0F7}" type="sibTrans" cxnId="{0DDF6035-3DB0-4F90-B3AB-54A417B2180C}">
      <dgm:prSet/>
      <dgm:spPr/>
      <dgm:t>
        <a:bodyPr/>
        <a:lstStyle/>
        <a:p>
          <a:endParaRPr lang="de-DE" sz="1800"/>
        </a:p>
      </dgm:t>
    </dgm:pt>
    <dgm:pt modelId="{D808E05C-E43F-4964-AD27-882170F89C5E}">
      <dgm:prSet custT="1"/>
      <dgm:spPr/>
      <dgm:t>
        <a:bodyPr/>
        <a:lstStyle/>
        <a:p>
          <a:r>
            <a:rPr lang="de-DE" sz="1400" dirty="0"/>
            <a:t>Reservierungsbestätigung</a:t>
          </a:r>
        </a:p>
      </dgm:t>
    </dgm:pt>
    <dgm:pt modelId="{2C2BCF04-4CC1-4DA8-B4EF-6DB1C9246597}" type="parTrans" cxnId="{F94E77EA-C00A-4C61-B792-248FC6D3EDC5}">
      <dgm:prSet/>
      <dgm:spPr/>
      <dgm:t>
        <a:bodyPr/>
        <a:lstStyle/>
        <a:p>
          <a:endParaRPr lang="de-DE" sz="1800"/>
        </a:p>
      </dgm:t>
    </dgm:pt>
    <dgm:pt modelId="{28E44767-BAE7-4FEE-A1AD-D6FF50BBB38B}" type="sibTrans" cxnId="{F94E77EA-C00A-4C61-B792-248FC6D3EDC5}">
      <dgm:prSet/>
      <dgm:spPr/>
      <dgm:t>
        <a:bodyPr/>
        <a:lstStyle/>
        <a:p>
          <a:endParaRPr lang="de-DE" sz="1800"/>
        </a:p>
      </dgm:t>
    </dgm:pt>
    <dgm:pt modelId="{0E60F3E8-AE16-4FE2-BA17-3B448B582F63}">
      <dgm:prSet custT="1"/>
      <dgm:spPr/>
      <dgm:t>
        <a:bodyPr/>
        <a:lstStyle/>
        <a:p>
          <a:r>
            <a:rPr lang="de-DE" sz="1400" dirty="0"/>
            <a:t>Bahntickets</a:t>
          </a:r>
        </a:p>
      </dgm:t>
    </dgm:pt>
    <dgm:pt modelId="{458CFB56-C923-4A12-8A11-E4190BCAAE18}" type="parTrans" cxnId="{4750144E-5184-45DF-B9B5-FD8AF8816F6D}">
      <dgm:prSet/>
      <dgm:spPr/>
      <dgm:t>
        <a:bodyPr/>
        <a:lstStyle/>
        <a:p>
          <a:endParaRPr lang="de-DE" sz="1800"/>
        </a:p>
      </dgm:t>
    </dgm:pt>
    <dgm:pt modelId="{527D0FA1-8FE9-4B06-B018-2FFF39039B7F}" type="sibTrans" cxnId="{4750144E-5184-45DF-B9B5-FD8AF8816F6D}">
      <dgm:prSet/>
      <dgm:spPr/>
      <dgm:t>
        <a:bodyPr/>
        <a:lstStyle/>
        <a:p>
          <a:endParaRPr lang="de-DE" sz="1800"/>
        </a:p>
      </dgm:t>
    </dgm:pt>
    <dgm:pt modelId="{D5522178-AED1-41F2-AC69-2458BF0AF431}">
      <dgm:prSet custT="1"/>
      <dgm:spPr/>
      <dgm:t>
        <a:bodyPr/>
        <a:lstStyle/>
        <a:p>
          <a:r>
            <a:rPr lang="de-DE" sz="1400" dirty="0"/>
            <a:t>Hotelrechnung</a:t>
          </a:r>
        </a:p>
      </dgm:t>
    </dgm:pt>
    <dgm:pt modelId="{5D085233-B313-4AA3-99E4-827FC9F60567}" type="parTrans" cxnId="{F9010257-348F-4D7E-9770-3E51E6294D11}">
      <dgm:prSet/>
      <dgm:spPr/>
      <dgm:t>
        <a:bodyPr/>
        <a:lstStyle/>
        <a:p>
          <a:endParaRPr lang="de-DE" sz="1800"/>
        </a:p>
      </dgm:t>
    </dgm:pt>
    <dgm:pt modelId="{0E294B3F-604A-4EE2-9637-8BE598A2B0B1}" type="sibTrans" cxnId="{F9010257-348F-4D7E-9770-3E51E6294D11}">
      <dgm:prSet/>
      <dgm:spPr/>
      <dgm:t>
        <a:bodyPr/>
        <a:lstStyle/>
        <a:p>
          <a:endParaRPr lang="de-DE" sz="1800"/>
        </a:p>
      </dgm:t>
    </dgm:pt>
    <dgm:pt modelId="{7490B815-A187-47C8-8F52-0ED97C09FF78}">
      <dgm:prSet custT="1"/>
      <dgm:spPr/>
      <dgm:t>
        <a:bodyPr/>
        <a:lstStyle/>
        <a:p>
          <a:r>
            <a:rPr lang="de-DE" sz="1400" dirty="0"/>
            <a:t>PowerPoint-Folien eines Vortrags</a:t>
          </a:r>
        </a:p>
      </dgm:t>
    </dgm:pt>
    <dgm:pt modelId="{05C4D085-3A94-4127-A514-132C60F17382}" type="parTrans" cxnId="{57819D6A-1562-4548-8BAF-2CC8E2884A2D}">
      <dgm:prSet/>
      <dgm:spPr/>
      <dgm:t>
        <a:bodyPr/>
        <a:lstStyle/>
        <a:p>
          <a:endParaRPr lang="de-DE" sz="1800"/>
        </a:p>
      </dgm:t>
    </dgm:pt>
    <dgm:pt modelId="{F3A9A1DB-9BD8-4686-B283-1E27022985E3}" type="sibTrans" cxnId="{57819D6A-1562-4548-8BAF-2CC8E2884A2D}">
      <dgm:prSet/>
      <dgm:spPr/>
      <dgm:t>
        <a:bodyPr/>
        <a:lstStyle/>
        <a:p>
          <a:endParaRPr lang="de-DE" sz="1800"/>
        </a:p>
      </dgm:t>
    </dgm:pt>
    <dgm:pt modelId="{BD3BEFA8-C202-4FB1-A85D-F755A815C985}">
      <dgm:prSet custT="1"/>
      <dgm:spPr/>
      <dgm:t>
        <a:bodyPr/>
        <a:lstStyle/>
        <a:p>
          <a:r>
            <a:rPr lang="de-DE" sz="1400" dirty="0"/>
            <a:t>Fotos</a:t>
          </a:r>
        </a:p>
      </dgm:t>
    </dgm:pt>
    <dgm:pt modelId="{6CBE41C1-D004-47E8-B501-EC49DE29DD16}" type="parTrans" cxnId="{EF9C5A95-5C5A-4909-9AB1-BD138577CE86}">
      <dgm:prSet/>
      <dgm:spPr/>
      <dgm:t>
        <a:bodyPr/>
        <a:lstStyle/>
        <a:p>
          <a:endParaRPr lang="de-DE" sz="1800"/>
        </a:p>
      </dgm:t>
    </dgm:pt>
    <dgm:pt modelId="{DCBF7D5A-BD20-4F55-A4D3-77CAE731CCA8}" type="sibTrans" cxnId="{EF9C5A95-5C5A-4909-9AB1-BD138577CE86}">
      <dgm:prSet/>
      <dgm:spPr/>
      <dgm:t>
        <a:bodyPr/>
        <a:lstStyle/>
        <a:p>
          <a:endParaRPr lang="de-DE" sz="1800"/>
        </a:p>
      </dgm:t>
    </dgm:pt>
    <dgm:pt modelId="{6DC491C7-142A-4F2D-A46A-AEFD0B3DC1E2}">
      <dgm:prSet custT="1"/>
      <dgm:spPr/>
      <dgm:t>
        <a:bodyPr/>
        <a:lstStyle/>
        <a:p>
          <a:r>
            <a:rPr lang="de-DE" sz="1400" dirty="0"/>
            <a:t>Prozess: An Fortbildungen teilnehmen</a:t>
          </a:r>
        </a:p>
      </dgm:t>
    </dgm:pt>
    <dgm:pt modelId="{A009D6BB-80C6-4BCC-BFE9-BC4D0A34AF66}" type="parTrans" cxnId="{2A886ECB-2E62-46D4-A531-69FF5D7D3DF5}">
      <dgm:prSet/>
      <dgm:spPr/>
      <dgm:t>
        <a:bodyPr/>
        <a:lstStyle/>
        <a:p>
          <a:endParaRPr lang="de-DE" sz="1800"/>
        </a:p>
      </dgm:t>
    </dgm:pt>
    <dgm:pt modelId="{C6264585-B589-4E45-8B68-DF0A48EE84AF}" type="sibTrans" cxnId="{2A886ECB-2E62-46D4-A531-69FF5D7D3DF5}">
      <dgm:prSet/>
      <dgm:spPr/>
      <dgm:t>
        <a:bodyPr/>
        <a:lstStyle/>
        <a:p>
          <a:endParaRPr lang="de-DE" sz="1800"/>
        </a:p>
      </dgm:t>
    </dgm:pt>
    <dgm:pt modelId="{8FDF7BD6-437C-4D8D-99A0-C6DAD8D84095}">
      <dgm:prSet custT="1"/>
      <dgm:spPr/>
      <dgm:t>
        <a:bodyPr/>
        <a:lstStyle/>
        <a:p>
          <a:r>
            <a:rPr lang="de-DE" sz="1400" dirty="0"/>
            <a:t>Team: Leitung</a:t>
          </a:r>
        </a:p>
      </dgm:t>
    </dgm:pt>
    <dgm:pt modelId="{25FE6FC3-1C90-4D43-8CB9-15867CCF57C6}" type="parTrans" cxnId="{D1196E03-724F-43B5-93CB-55E10AA6718F}">
      <dgm:prSet/>
      <dgm:spPr/>
      <dgm:t>
        <a:bodyPr/>
        <a:lstStyle/>
        <a:p>
          <a:endParaRPr lang="de-DE" sz="1800"/>
        </a:p>
      </dgm:t>
    </dgm:pt>
    <dgm:pt modelId="{462BEF03-8375-4834-B6BB-07D5F5EAC2C2}" type="sibTrans" cxnId="{D1196E03-724F-43B5-93CB-55E10AA6718F}">
      <dgm:prSet/>
      <dgm:spPr/>
      <dgm:t>
        <a:bodyPr/>
        <a:lstStyle/>
        <a:p>
          <a:endParaRPr lang="de-DE" sz="18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8CF46102-2716-4C01-A670-FACFAC7AEA03}" srcId="{3BCF47A5-CFA3-4DD2-9126-3DD4C4C38586}" destId="{F69AC5F9-2AAE-4327-9333-FDF869BCFF95}" srcOrd="5" destOrd="0" parTransId="{EF27888B-3454-4562-8184-8BF5CE733883}" sibTransId="{1805E064-049B-4439-AC79-09CDFA40BDB8}"/>
    <dgm:cxn modelId="{D1196E03-724F-43B5-93CB-55E10AA6718F}" srcId="{3BCF47A5-CFA3-4DD2-9126-3DD4C4C38586}" destId="{8FDF7BD6-437C-4D8D-99A0-C6DAD8D84095}" srcOrd="1" destOrd="0" parTransId="{25FE6FC3-1C90-4D43-8CB9-15867CCF57C6}" sibTransId="{462BEF03-8375-4834-B6BB-07D5F5EAC2C2}"/>
    <dgm:cxn modelId="{43F8D303-41E2-40C1-9B12-829BE345F8D2}" type="presOf" srcId="{7490B815-A187-47C8-8F52-0ED97C09FF78}" destId="{7062C05D-053C-409E-B1E4-F480659AAC70}" srcOrd="0" destOrd="7" presId="urn:microsoft.com/office/officeart/2008/layout/AlternatingPictureBlocks"/>
    <dgm:cxn modelId="{8CCEBA07-6BAF-4F24-990F-65191BD8F5BF}" type="presOf" srcId="{0B42319A-376C-42CC-8188-FDB259B2B6E7}" destId="{7062C05D-053C-409E-B1E4-F480659AAC70}" srcOrd="0" destOrd="1" presId="urn:microsoft.com/office/officeart/2008/layout/AlternatingPictureBlocks"/>
    <dgm:cxn modelId="{F2C1AF0C-6614-4865-86E8-E18CCB9ADDA6}" srcId="{AB68DE3A-E38B-462A-A95A-4E0F9BB96371}" destId="{DD5D259D-F800-429F-85A8-58438269B119}" srcOrd="1" destOrd="0" parTransId="{3D21C579-B80F-4DAB-9735-010E1ED4CCEB}" sibTransId="{5D076C50-614B-4D00-B4EA-6C48966193D2}"/>
    <dgm:cxn modelId="{A7367011-9104-41CB-9FA1-2CB4EBCCA414}" type="presOf" srcId="{6DC491C7-142A-4F2D-A46A-AEFD0B3DC1E2}" destId="{8D370A03-7BA6-40C0-A4A7-45AADE1E3EF4}" srcOrd="0" destOrd="1" presId="urn:microsoft.com/office/officeart/2008/layout/AlternatingPictureBlocks"/>
    <dgm:cxn modelId="{246D0222-75B7-4522-966C-022B445377BF}" type="presOf" srcId="{8B747C3D-9363-4953-ADB3-EEAA1502C060}" destId="{8D370A03-7BA6-40C0-A4A7-45AADE1E3EF4}" srcOrd="0" destOrd="3" presId="urn:microsoft.com/office/officeart/2008/layout/AlternatingPictureBlocks"/>
    <dgm:cxn modelId="{D76F4128-24E2-4790-A604-FB3624DA1418}" type="presOf" srcId="{BD3BEFA8-C202-4FB1-A85D-F755A815C985}" destId="{7062C05D-053C-409E-B1E4-F480659AAC70}" srcOrd="0" destOrd="8" presId="urn:microsoft.com/office/officeart/2008/layout/AlternatingPictureBlocks"/>
    <dgm:cxn modelId="{32BBA42F-F4E1-46EE-A128-305BE46D90A1}" type="presOf" srcId="{788E8E13-7FF6-41F0-932A-3C661819C195}" destId="{7062C05D-053C-409E-B1E4-F480659AAC70}" srcOrd="0" destOrd="3" presId="urn:microsoft.com/office/officeart/2008/layout/AlternatingPictureBlocks"/>
    <dgm:cxn modelId="{0DDF6035-3DB0-4F90-B3AB-54A417B2180C}" srcId="{AB68DE3A-E38B-462A-A95A-4E0F9BB96371}" destId="{788E8E13-7FF6-41F0-932A-3C661819C195}" srcOrd="2" destOrd="0" parTransId="{CDEF10F6-76B1-47E9-A48C-665EEF613D9C}" sibTransId="{2937FE15-B7A3-42E6-A041-01A00270D0F7}"/>
    <dgm:cxn modelId="{DD7E3F41-4C96-448D-B3B0-D6347D5EC786}" type="presOf" srcId="{2D7C0D79-CB0E-436A-84CE-3379693A18E4}" destId="{8D370A03-7BA6-40C0-A4A7-45AADE1E3EF4}" srcOrd="0" destOrd="4" presId="urn:microsoft.com/office/officeart/2008/layout/AlternatingPictureBlocks"/>
    <dgm:cxn modelId="{EF5C0642-5D51-477E-8607-4A2065B4F594}" type="presOf" srcId="{D5522178-AED1-41F2-AC69-2458BF0AF431}" destId="{7062C05D-053C-409E-B1E4-F480659AAC70}" srcOrd="0" destOrd="6"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DB4F6E68-508A-4E1C-90F7-FDA425B30CF7}" srcId="{AD2B467C-2F52-40E5-B58D-786930F2D576}" destId="{AB68DE3A-E38B-462A-A95A-4E0F9BB96371}" srcOrd="1" destOrd="0" parTransId="{E7A8E036-FBA3-46E0-8EE4-6B4E647CFBB0}" sibTransId="{D59BDDF7-9AEC-4CDF-B9F1-2A32E7C49169}"/>
    <dgm:cxn modelId="{57819D6A-1562-4548-8BAF-2CC8E2884A2D}" srcId="{AB68DE3A-E38B-462A-A95A-4E0F9BB96371}" destId="{7490B815-A187-47C8-8F52-0ED97C09FF78}" srcOrd="6" destOrd="0" parTransId="{05C4D085-3A94-4127-A514-132C60F17382}" sibTransId="{F3A9A1DB-9BD8-4686-B283-1E27022985E3}"/>
    <dgm:cxn modelId="{4750144E-5184-45DF-B9B5-FD8AF8816F6D}" srcId="{AB68DE3A-E38B-462A-A95A-4E0F9BB96371}" destId="{0E60F3E8-AE16-4FE2-BA17-3B448B582F63}" srcOrd="4" destOrd="0" parTransId="{458CFB56-C923-4A12-8A11-E4190BCAAE18}" sibTransId="{527D0FA1-8FE9-4B06-B018-2FFF39039B7F}"/>
    <dgm:cxn modelId="{3C297652-8E14-4C1A-9E50-88D9365B6E3D}" type="presOf" srcId="{DD5D259D-F800-429F-85A8-58438269B119}" destId="{7062C05D-053C-409E-B1E4-F480659AAC70}" srcOrd="0" destOrd="2" presId="urn:microsoft.com/office/officeart/2008/layout/AlternatingPictureBlocks"/>
    <dgm:cxn modelId="{72960D73-9406-4A85-89F0-95957696CCC9}" srcId="{3BCF47A5-CFA3-4DD2-9126-3DD4C4C38586}" destId="{8B747C3D-9363-4953-ADB3-EEAA1502C060}" srcOrd="2" destOrd="0" parTransId="{6B45FAB3-7879-46B3-ACEC-85A5972C17CD}" sibTransId="{3148AD20-321A-47F0-959D-9563444E230F}"/>
    <dgm:cxn modelId="{F9010257-348F-4D7E-9770-3E51E6294D11}" srcId="{AB68DE3A-E38B-462A-A95A-4E0F9BB96371}" destId="{D5522178-AED1-41F2-AC69-2458BF0AF431}" srcOrd="5" destOrd="0" parTransId="{5D085233-B313-4AA3-99E4-827FC9F60567}" sibTransId="{0E294B3F-604A-4EE2-9637-8BE598A2B0B1}"/>
    <dgm:cxn modelId="{6CABC358-F993-4D7E-9E18-5E4C27E1E052}" type="presOf" srcId="{D808E05C-E43F-4964-AD27-882170F89C5E}" destId="{7062C05D-053C-409E-B1E4-F480659AAC70}" srcOrd="0" destOrd="4" presId="urn:microsoft.com/office/officeart/2008/layout/AlternatingPictureBlocks"/>
    <dgm:cxn modelId="{E7C45D82-495D-404C-ACA1-CB1F6C9AC96C}" type="presOf" srcId="{AB68DE3A-E38B-462A-A95A-4E0F9BB96371}" destId="{7062C05D-053C-409E-B1E4-F480659AAC70}" srcOrd="0" destOrd="0" presId="urn:microsoft.com/office/officeart/2008/layout/AlternatingPictureBlocks"/>
    <dgm:cxn modelId="{29490988-8977-46A8-80CB-B640EC1702F9}" type="presOf" srcId="{F69AC5F9-2AAE-4327-9333-FDF869BCFF95}" destId="{8D370A03-7BA6-40C0-A4A7-45AADE1E3EF4}" srcOrd="0" destOrd="6" presId="urn:microsoft.com/office/officeart/2008/layout/AlternatingPictureBlocks"/>
    <dgm:cxn modelId="{EF9C5A95-5C5A-4909-9AB1-BD138577CE86}" srcId="{AB68DE3A-E38B-462A-A95A-4E0F9BB96371}" destId="{BD3BEFA8-C202-4FB1-A85D-F755A815C985}" srcOrd="7" destOrd="0" parTransId="{6CBE41C1-D004-47E8-B501-EC49DE29DD16}" sibTransId="{DCBF7D5A-BD20-4F55-A4D3-77CAE731CCA8}"/>
    <dgm:cxn modelId="{F62A59A1-FCF9-4055-90E1-F3E7B2FA1B2D}" srcId="{3BCF47A5-CFA3-4DD2-9126-3DD4C4C38586}" destId="{1B9B9C51-5229-4FAA-8C58-4B9B00701E4F}" srcOrd="4" destOrd="0" parTransId="{440B893D-3A86-441A-BC00-4BCC7FF2B003}" sibTransId="{B40E4506-DD31-4B8C-9E34-24837E6CF211}"/>
    <dgm:cxn modelId="{42F8EFA4-41AD-4015-BE2E-50B2FCBDF5CE}" type="presOf" srcId="{3BCF47A5-CFA3-4DD2-9126-3DD4C4C38586}" destId="{8D370A03-7BA6-40C0-A4A7-45AADE1E3EF4}" srcOrd="0" destOrd="0" presId="urn:microsoft.com/office/officeart/2008/layout/AlternatingPictureBlocks"/>
    <dgm:cxn modelId="{2A886ECB-2E62-46D4-A531-69FF5D7D3DF5}" srcId="{3BCF47A5-CFA3-4DD2-9126-3DD4C4C38586}" destId="{6DC491C7-142A-4F2D-A46A-AEFD0B3DC1E2}" srcOrd="0" destOrd="0" parTransId="{A009D6BB-80C6-4BCC-BFE9-BC4D0A34AF66}" sibTransId="{C6264585-B589-4E45-8B68-DF0A48EE84AF}"/>
    <dgm:cxn modelId="{5E86DED6-480A-4663-A1AE-555FAF63B61B}" srcId="{AB68DE3A-E38B-462A-A95A-4E0F9BB96371}" destId="{0B42319A-376C-42CC-8188-FDB259B2B6E7}" srcOrd="0" destOrd="0" parTransId="{AA7B8786-1157-46E6-8B40-10860D7B57B8}" sibTransId="{9AEC299A-EABC-4B93-9FFB-5767ED4579EE}"/>
    <dgm:cxn modelId="{F94E77EA-C00A-4C61-B792-248FC6D3EDC5}" srcId="{AB68DE3A-E38B-462A-A95A-4E0F9BB96371}" destId="{D808E05C-E43F-4964-AD27-882170F89C5E}" srcOrd="3" destOrd="0" parTransId="{2C2BCF04-4CC1-4DA8-B4EF-6DB1C9246597}" sibTransId="{28E44767-BAE7-4FEE-A1AD-D6FF50BBB38B}"/>
    <dgm:cxn modelId="{A1BB53EC-877F-438B-A74A-A8FE3EAEA0DE}" type="presOf" srcId="{8FDF7BD6-437C-4D8D-99A0-C6DAD8D84095}" destId="{8D370A03-7BA6-40C0-A4A7-45AADE1E3EF4}" srcOrd="0" destOrd="2" presId="urn:microsoft.com/office/officeart/2008/layout/AlternatingPictureBlocks"/>
    <dgm:cxn modelId="{2524D1EC-01F9-4A02-8E02-FF28B2B9ED87}" type="presOf" srcId="{1B9B9C51-5229-4FAA-8C58-4B9B00701E4F}" destId="{8D370A03-7BA6-40C0-A4A7-45AADE1E3EF4}" srcOrd="0" destOrd="5" presId="urn:microsoft.com/office/officeart/2008/layout/AlternatingPictureBlocks"/>
    <dgm:cxn modelId="{C4B871EE-2C67-4462-9E68-1D6F12F9F259}" type="presOf" srcId="{0E60F3E8-AE16-4FE2-BA17-3B448B582F63}" destId="{7062C05D-053C-409E-B1E4-F480659AAC70}" srcOrd="0" destOrd="5" presId="urn:microsoft.com/office/officeart/2008/layout/AlternatingPictureBlocks"/>
    <dgm:cxn modelId="{C56CCAF4-3C7E-43B8-9A20-6F0A475A88F9}" srcId="{3BCF47A5-CFA3-4DD2-9126-3DD4C4C38586}" destId="{2D7C0D79-CB0E-436A-84CE-3379693A18E4}" srcOrd="3" destOrd="0" parTransId="{49216AD6-48DB-4E10-8517-066A7E1CD3B3}" sibTransId="{2822667E-5D06-4205-AB2B-7DFFD09B2D25}"/>
    <dgm:cxn modelId="{AB19323A-B529-44F2-B2B9-E07C77784351}" type="presParOf" srcId="{5AAFACE5-7CB9-4917-A647-D0EE9EBFF4FF}" destId="{9278DAB4-1B05-462C-BECC-5A81E2A5BEC3}" srcOrd="0" destOrd="0" presId="urn:microsoft.com/office/officeart/2008/layout/AlternatingPictureBlocks"/>
    <dgm:cxn modelId="{3CA575EB-2B44-44DF-9A4A-C9DFE7A0A046}" type="presParOf" srcId="{9278DAB4-1B05-462C-BECC-5A81E2A5BEC3}" destId="{8D370A03-7BA6-40C0-A4A7-45AADE1E3EF4}" srcOrd="0" destOrd="0" presId="urn:microsoft.com/office/officeart/2008/layout/AlternatingPictureBlocks"/>
    <dgm:cxn modelId="{E1ED3D9E-158F-49C1-AD52-5DAEC3A6974A}" type="presParOf" srcId="{9278DAB4-1B05-462C-BECC-5A81E2A5BEC3}" destId="{33D4AEAA-CD70-4C37-BB04-F6784AA3F411}" srcOrd="1" destOrd="0" presId="urn:microsoft.com/office/officeart/2008/layout/AlternatingPictureBlocks"/>
    <dgm:cxn modelId="{4A0EF72E-4B0D-4815-8447-03F291C7E4BC}" type="presParOf" srcId="{5AAFACE5-7CB9-4917-A647-D0EE9EBFF4FF}" destId="{A6A5885D-45B0-4B18-B834-5D7DD5759D4E}" srcOrd="1" destOrd="0" presId="urn:microsoft.com/office/officeart/2008/layout/AlternatingPictureBlocks"/>
    <dgm:cxn modelId="{AFACB540-8E2D-4F6B-A782-A409EB0E850B}" type="presParOf" srcId="{5AAFACE5-7CB9-4917-A647-D0EE9EBFF4FF}" destId="{7D82CB59-E8A5-450E-8848-07A44CB992F2}" srcOrd="2" destOrd="0" presId="urn:microsoft.com/office/officeart/2008/layout/AlternatingPictureBlocks"/>
    <dgm:cxn modelId="{39C93119-2164-4165-8052-43BE82F06252}" type="presParOf" srcId="{7D82CB59-E8A5-450E-8848-07A44CB992F2}" destId="{7062C05D-053C-409E-B1E4-F480659AAC70}" srcOrd="0" destOrd="0" presId="urn:microsoft.com/office/officeart/2008/layout/AlternatingPictureBlocks"/>
    <dgm:cxn modelId="{DA630C1C-1896-4892-84E0-BB5EBE54E052}"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800"/>
        </a:p>
      </dgm:t>
    </dgm:pt>
    <dgm:pt modelId="{2AF73E04-8565-4FBC-8C82-D3ACCE5E5741}" type="sibTrans" cxnId="{3E002D65-018D-4BA7-872E-39CBE594BCCF}">
      <dgm:prSet/>
      <dgm:spPr/>
      <dgm:t>
        <a:bodyPr/>
        <a:lstStyle/>
        <a:p>
          <a:endParaRPr lang="de-DE" sz="1800"/>
        </a:p>
      </dgm:t>
    </dgm:pt>
    <dgm:pt modelId="{8B747C3D-9363-4953-ADB3-EEAA1502C060}">
      <dgm:prSet custT="1"/>
      <dgm:spPr/>
      <dgm:t>
        <a:bodyPr/>
        <a:lstStyle/>
        <a:p>
          <a:r>
            <a:rPr lang="de-DE" sz="1400" dirty="0"/>
            <a:t>Schadensdatum</a:t>
          </a:r>
        </a:p>
      </dgm:t>
    </dgm:pt>
    <dgm:pt modelId="{6B45FAB3-7879-46B3-ACEC-85A5972C17CD}" type="parTrans" cxnId="{72960D73-9406-4A85-89F0-95957696CCC9}">
      <dgm:prSet/>
      <dgm:spPr/>
      <dgm:t>
        <a:bodyPr/>
        <a:lstStyle/>
        <a:p>
          <a:endParaRPr lang="de-DE" sz="1800"/>
        </a:p>
      </dgm:t>
    </dgm:pt>
    <dgm:pt modelId="{3148AD20-321A-47F0-959D-9563444E230F}" type="sibTrans" cxnId="{72960D73-9406-4A85-89F0-95957696CCC9}">
      <dgm:prSet/>
      <dgm:spPr/>
      <dgm:t>
        <a:bodyPr/>
        <a:lstStyle/>
        <a:p>
          <a:endParaRPr lang="de-DE" sz="1800"/>
        </a:p>
      </dgm:t>
    </dgm:pt>
    <dgm:pt modelId="{2D7C0D79-CB0E-436A-84CE-3379693A18E4}">
      <dgm:prSet custT="1"/>
      <dgm:spPr/>
      <dgm:t>
        <a:bodyPr/>
        <a:lstStyle/>
        <a:p>
          <a:r>
            <a:rPr lang="de-DE" sz="1400" dirty="0"/>
            <a:t>Zu reparierendes Gerät</a:t>
          </a:r>
        </a:p>
      </dgm:t>
    </dgm:pt>
    <dgm:pt modelId="{49216AD6-48DB-4E10-8517-066A7E1CD3B3}" type="parTrans" cxnId="{C56CCAF4-3C7E-43B8-9A20-6F0A475A88F9}">
      <dgm:prSet/>
      <dgm:spPr/>
      <dgm:t>
        <a:bodyPr/>
        <a:lstStyle/>
        <a:p>
          <a:endParaRPr lang="de-DE" sz="1800"/>
        </a:p>
      </dgm:t>
    </dgm:pt>
    <dgm:pt modelId="{2822667E-5D06-4205-AB2B-7DFFD09B2D25}" type="sibTrans" cxnId="{C56CCAF4-3C7E-43B8-9A20-6F0A475A88F9}">
      <dgm:prSet/>
      <dgm:spPr/>
      <dgm:t>
        <a:bodyPr/>
        <a:lstStyle/>
        <a:p>
          <a:endParaRPr lang="de-DE" sz="18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800"/>
        </a:p>
      </dgm:t>
    </dgm:pt>
    <dgm:pt modelId="{D59BDDF7-9AEC-4CDF-B9F1-2A32E7C49169}" type="sibTrans" cxnId="{DB4F6E68-508A-4E1C-90F7-FDA425B30CF7}">
      <dgm:prSet/>
      <dgm:spPr/>
      <dgm:t>
        <a:bodyPr/>
        <a:lstStyle/>
        <a:p>
          <a:endParaRPr lang="de-DE" sz="1800"/>
        </a:p>
      </dgm:t>
    </dgm:pt>
    <dgm:pt modelId="{0B42319A-376C-42CC-8188-FDB259B2B6E7}">
      <dgm:prSet custT="1"/>
      <dgm:spPr/>
      <dgm:t>
        <a:bodyPr/>
        <a:lstStyle/>
        <a:p>
          <a:r>
            <a:rPr lang="de-DE" sz="1400" dirty="0"/>
            <a:t>Schadensmeldung an Lieferanten</a:t>
          </a:r>
        </a:p>
      </dgm:t>
    </dgm:pt>
    <dgm:pt modelId="{AA7B8786-1157-46E6-8B40-10860D7B57B8}" type="parTrans" cxnId="{5E86DED6-480A-4663-A1AE-555FAF63B61B}">
      <dgm:prSet/>
      <dgm:spPr/>
      <dgm:t>
        <a:bodyPr/>
        <a:lstStyle/>
        <a:p>
          <a:endParaRPr lang="de-DE" sz="1800"/>
        </a:p>
      </dgm:t>
    </dgm:pt>
    <dgm:pt modelId="{9AEC299A-EABC-4B93-9FFB-5767ED4579EE}" type="sibTrans" cxnId="{5E86DED6-480A-4663-A1AE-555FAF63B61B}">
      <dgm:prSet/>
      <dgm:spPr/>
      <dgm:t>
        <a:bodyPr/>
        <a:lstStyle/>
        <a:p>
          <a:endParaRPr lang="de-DE" sz="1800"/>
        </a:p>
      </dgm:t>
    </dgm:pt>
    <dgm:pt modelId="{6DC491C7-142A-4F2D-A46A-AEFD0B3DC1E2}">
      <dgm:prSet custT="1"/>
      <dgm:spPr/>
      <dgm:t>
        <a:bodyPr/>
        <a:lstStyle/>
        <a:p>
          <a:r>
            <a:rPr lang="de-DE" sz="1400" dirty="0"/>
            <a:t>Prozess: Gegenstände und Geräte reparieren</a:t>
          </a:r>
        </a:p>
      </dgm:t>
    </dgm:pt>
    <dgm:pt modelId="{A009D6BB-80C6-4BCC-BFE9-BC4D0A34AF66}" type="parTrans" cxnId="{2A886ECB-2E62-46D4-A531-69FF5D7D3DF5}">
      <dgm:prSet/>
      <dgm:spPr/>
      <dgm:t>
        <a:bodyPr/>
        <a:lstStyle/>
        <a:p>
          <a:endParaRPr lang="de-DE" sz="1800"/>
        </a:p>
      </dgm:t>
    </dgm:pt>
    <dgm:pt modelId="{C6264585-B589-4E45-8B68-DF0A48EE84AF}" type="sibTrans" cxnId="{2A886ECB-2E62-46D4-A531-69FF5D7D3DF5}">
      <dgm:prSet/>
      <dgm:spPr/>
      <dgm:t>
        <a:bodyPr/>
        <a:lstStyle/>
        <a:p>
          <a:endParaRPr lang="de-DE" sz="1800"/>
        </a:p>
      </dgm:t>
    </dgm:pt>
    <dgm:pt modelId="{8FDF7BD6-437C-4D8D-99A0-C6DAD8D84095}">
      <dgm:prSet custT="1"/>
      <dgm:spPr/>
      <dgm:t>
        <a:bodyPr/>
        <a:lstStyle/>
        <a:p>
          <a:r>
            <a:rPr lang="de-DE" sz="1400" dirty="0"/>
            <a:t>Team: Facility Management</a:t>
          </a:r>
        </a:p>
      </dgm:t>
    </dgm:pt>
    <dgm:pt modelId="{25FE6FC3-1C90-4D43-8CB9-15867CCF57C6}" type="parTrans" cxnId="{D1196E03-724F-43B5-93CB-55E10AA6718F}">
      <dgm:prSet/>
      <dgm:spPr/>
      <dgm:t>
        <a:bodyPr/>
        <a:lstStyle/>
        <a:p>
          <a:endParaRPr lang="de-DE" sz="1800"/>
        </a:p>
      </dgm:t>
    </dgm:pt>
    <dgm:pt modelId="{462BEF03-8375-4834-B6BB-07D5F5EAC2C2}" type="sibTrans" cxnId="{D1196E03-724F-43B5-93CB-55E10AA6718F}">
      <dgm:prSet/>
      <dgm:spPr/>
      <dgm:t>
        <a:bodyPr/>
        <a:lstStyle/>
        <a:p>
          <a:endParaRPr lang="de-DE" sz="1800"/>
        </a:p>
      </dgm:t>
    </dgm:pt>
    <dgm:pt modelId="{7B0EB4C0-88B1-46F3-8768-F2027B2A8E86}">
      <dgm:prSet custT="1"/>
      <dgm:spPr/>
      <dgm:t>
        <a:bodyPr/>
        <a:lstStyle/>
        <a:p>
          <a:r>
            <a:rPr lang="de-DE" sz="1400" dirty="0"/>
            <a:t>Ansprechpartner</a:t>
          </a:r>
        </a:p>
      </dgm:t>
    </dgm:pt>
    <dgm:pt modelId="{5BAC379B-ADC1-4665-9D64-AA8B15516B6D}" type="parTrans" cxnId="{C3E21673-49F7-4D1B-821E-8FA639A75C3D}">
      <dgm:prSet/>
      <dgm:spPr/>
      <dgm:t>
        <a:bodyPr/>
        <a:lstStyle/>
        <a:p>
          <a:endParaRPr lang="de-DE" sz="1800"/>
        </a:p>
      </dgm:t>
    </dgm:pt>
    <dgm:pt modelId="{954EE47C-820B-4E10-9257-63774FE9A971}" type="sibTrans" cxnId="{C3E21673-49F7-4D1B-821E-8FA639A75C3D}">
      <dgm:prSet/>
      <dgm:spPr/>
      <dgm:t>
        <a:bodyPr/>
        <a:lstStyle/>
        <a:p>
          <a:endParaRPr lang="de-DE" sz="1800"/>
        </a:p>
      </dgm:t>
    </dgm:pt>
    <dgm:pt modelId="{5AF13657-929E-4177-BECB-158E0E0E1D7B}">
      <dgm:prSet custT="1"/>
      <dgm:spPr/>
      <dgm:t>
        <a:bodyPr/>
        <a:lstStyle/>
        <a:p>
          <a:r>
            <a:rPr lang="de-DE" sz="1400" dirty="0"/>
            <a:t>Terminbestätigung</a:t>
          </a:r>
        </a:p>
      </dgm:t>
    </dgm:pt>
    <dgm:pt modelId="{89905ECC-CCD3-42DA-822B-05B3CE66A250}" type="parTrans" cxnId="{934DC67E-EB32-40CD-B473-8917CDEC1CB0}">
      <dgm:prSet/>
      <dgm:spPr/>
      <dgm:t>
        <a:bodyPr/>
        <a:lstStyle/>
        <a:p>
          <a:endParaRPr lang="de-DE" sz="1800"/>
        </a:p>
      </dgm:t>
    </dgm:pt>
    <dgm:pt modelId="{DCEB2AC2-4487-4EC8-B6E3-BC5FC67D0BE7}" type="sibTrans" cxnId="{934DC67E-EB32-40CD-B473-8917CDEC1CB0}">
      <dgm:prSet/>
      <dgm:spPr/>
      <dgm:t>
        <a:bodyPr/>
        <a:lstStyle/>
        <a:p>
          <a:endParaRPr lang="de-DE" sz="1800"/>
        </a:p>
      </dgm:t>
    </dgm:pt>
    <dgm:pt modelId="{121D1279-7CE4-4298-A262-297867519179}">
      <dgm:prSet custT="1"/>
      <dgm:spPr/>
      <dgm:t>
        <a:bodyPr/>
        <a:lstStyle/>
        <a:p>
          <a:r>
            <a:rPr lang="de-DE" sz="1400" dirty="0"/>
            <a:t>Stundennachweis des Technikers</a:t>
          </a:r>
        </a:p>
      </dgm:t>
    </dgm:pt>
    <dgm:pt modelId="{55AD24D4-85D2-4F9C-B2B9-2C3DEEDF9272}" type="parTrans" cxnId="{D2FCF94A-9F63-41B3-A83C-DB5D059103F2}">
      <dgm:prSet/>
      <dgm:spPr/>
      <dgm:t>
        <a:bodyPr/>
        <a:lstStyle/>
        <a:p>
          <a:endParaRPr lang="de-DE" sz="1800"/>
        </a:p>
      </dgm:t>
    </dgm:pt>
    <dgm:pt modelId="{2EC79EB5-7EDD-4A28-8283-59BD8A4F3E69}" type="sibTrans" cxnId="{D2FCF94A-9F63-41B3-A83C-DB5D059103F2}">
      <dgm:prSet/>
      <dgm:spPr/>
      <dgm:t>
        <a:bodyPr/>
        <a:lstStyle/>
        <a:p>
          <a:endParaRPr lang="de-DE" sz="1800"/>
        </a:p>
      </dgm:t>
    </dgm:pt>
    <dgm:pt modelId="{33811B3B-9A4D-4F3C-946F-10C671B91B5A}">
      <dgm:prSet custT="1"/>
      <dgm:spPr/>
      <dgm:t>
        <a:bodyPr/>
        <a:lstStyle/>
        <a:p>
          <a:r>
            <a:rPr lang="de-DE" sz="1400" dirty="0"/>
            <a:t>E-Mail-Verkehr wegen Rückfragen</a:t>
          </a:r>
        </a:p>
      </dgm:t>
    </dgm:pt>
    <dgm:pt modelId="{1E47660F-BEC5-427B-91A4-50A40A91D4E2}" type="parTrans" cxnId="{694D929B-B073-4F5C-9646-3ED132CD18E4}">
      <dgm:prSet/>
      <dgm:spPr/>
      <dgm:t>
        <a:bodyPr/>
        <a:lstStyle/>
        <a:p>
          <a:endParaRPr lang="de-DE" sz="1800"/>
        </a:p>
      </dgm:t>
    </dgm:pt>
    <dgm:pt modelId="{F9803FF1-0FD3-4062-A5BA-9692018394DE}" type="sibTrans" cxnId="{694D929B-B073-4F5C-9646-3ED132CD18E4}">
      <dgm:prSet/>
      <dgm:spPr/>
      <dgm:t>
        <a:bodyPr/>
        <a:lstStyle/>
        <a:p>
          <a:endParaRPr lang="de-DE" sz="1800"/>
        </a:p>
      </dgm:t>
    </dgm:pt>
    <dgm:pt modelId="{967AB3B4-CC9E-49D4-AA0C-4B9C1F5E93A3}">
      <dgm:prSet custT="1"/>
      <dgm:spPr/>
      <dgm:t>
        <a:bodyPr/>
        <a:lstStyle/>
        <a:p>
          <a:r>
            <a:rPr lang="de-DE" sz="1400" dirty="0"/>
            <a:t>Rechnung</a:t>
          </a:r>
        </a:p>
      </dgm:t>
    </dgm:pt>
    <dgm:pt modelId="{5587DF0A-74C9-4436-89A5-9A5557928DD3}" type="parTrans" cxnId="{14E4FB9D-1D2A-4A9D-888D-5D0089311B38}">
      <dgm:prSet/>
      <dgm:spPr/>
      <dgm:t>
        <a:bodyPr/>
        <a:lstStyle/>
        <a:p>
          <a:endParaRPr lang="de-DE" sz="1800"/>
        </a:p>
      </dgm:t>
    </dgm:pt>
    <dgm:pt modelId="{8E43506C-3337-419C-8459-AA5FC1D8E749}" type="sibTrans" cxnId="{14E4FB9D-1D2A-4A9D-888D-5D0089311B38}">
      <dgm:prSet/>
      <dgm:spPr/>
      <dgm:t>
        <a:bodyPr/>
        <a:lstStyle/>
        <a:p>
          <a:endParaRPr lang="de-DE" sz="18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D1196E03-724F-43B5-93CB-55E10AA6718F}" srcId="{3BCF47A5-CFA3-4DD2-9126-3DD4C4C38586}" destId="{8FDF7BD6-437C-4D8D-99A0-C6DAD8D84095}" srcOrd="1" destOrd="0" parTransId="{25FE6FC3-1C90-4D43-8CB9-15867CCF57C6}" sibTransId="{462BEF03-8375-4834-B6BB-07D5F5EAC2C2}"/>
    <dgm:cxn modelId="{8CCEBA07-6BAF-4F24-990F-65191BD8F5BF}" type="presOf" srcId="{0B42319A-376C-42CC-8188-FDB259B2B6E7}" destId="{7062C05D-053C-409E-B1E4-F480659AAC70}" srcOrd="0" destOrd="1" presId="urn:microsoft.com/office/officeart/2008/layout/AlternatingPictureBlocks"/>
    <dgm:cxn modelId="{A7367011-9104-41CB-9FA1-2CB4EBCCA414}" type="presOf" srcId="{6DC491C7-142A-4F2D-A46A-AEFD0B3DC1E2}" destId="{8D370A03-7BA6-40C0-A4A7-45AADE1E3EF4}" srcOrd="0" destOrd="1" presId="urn:microsoft.com/office/officeart/2008/layout/AlternatingPictureBlocks"/>
    <dgm:cxn modelId="{246D0222-75B7-4522-966C-022B445377BF}" type="presOf" srcId="{8B747C3D-9363-4953-ADB3-EEAA1502C060}" destId="{8D370A03-7BA6-40C0-A4A7-45AADE1E3EF4}" srcOrd="0" destOrd="3" presId="urn:microsoft.com/office/officeart/2008/layout/AlternatingPictureBlocks"/>
    <dgm:cxn modelId="{DD7E3F41-4C96-448D-B3B0-D6347D5EC786}" type="presOf" srcId="{2D7C0D79-CB0E-436A-84CE-3379693A18E4}" destId="{8D370A03-7BA6-40C0-A4A7-45AADE1E3EF4}" srcOrd="0" destOrd="4"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778FCD43-FBE8-4831-9940-9446F6F1CD3E}" type="presOf" srcId="{5AF13657-929E-4177-BECB-158E0E0E1D7B}" destId="{7062C05D-053C-409E-B1E4-F480659AAC70}" srcOrd="0" destOrd="3"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DB4F6E68-508A-4E1C-90F7-FDA425B30CF7}" srcId="{AD2B467C-2F52-40E5-B58D-786930F2D576}" destId="{AB68DE3A-E38B-462A-A95A-4E0F9BB96371}" srcOrd="1" destOrd="0" parTransId="{E7A8E036-FBA3-46E0-8EE4-6B4E647CFBB0}" sibTransId="{D59BDDF7-9AEC-4CDF-B9F1-2A32E7C49169}"/>
    <dgm:cxn modelId="{D2FCF94A-9F63-41B3-A83C-DB5D059103F2}" srcId="{AB68DE3A-E38B-462A-A95A-4E0F9BB96371}" destId="{121D1279-7CE4-4298-A262-297867519179}" srcOrd="3" destOrd="0" parTransId="{55AD24D4-85D2-4F9C-B2B9-2C3DEEDF9272}" sibTransId="{2EC79EB5-7EDD-4A28-8283-59BD8A4F3E69}"/>
    <dgm:cxn modelId="{72960D73-9406-4A85-89F0-95957696CCC9}" srcId="{3BCF47A5-CFA3-4DD2-9126-3DD4C4C38586}" destId="{8B747C3D-9363-4953-ADB3-EEAA1502C060}" srcOrd="2" destOrd="0" parTransId="{6B45FAB3-7879-46B3-ACEC-85A5972C17CD}" sibTransId="{3148AD20-321A-47F0-959D-9563444E230F}"/>
    <dgm:cxn modelId="{C3E21673-49F7-4D1B-821E-8FA639A75C3D}" srcId="{3BCF47A5-CFA3-4DD2-9126-3DD4C4C38586}" destId="{7B0EB4C0-88B1-46F3-8768-F2027B2A8E86}" srcOrd="4" destOrd="0" parTransId="{5BAC379B-ADC1-4665-9D64-AA8B15516B6D}" sibTransId="{954EE47C-820B-4E10-9257-63774FE9A971}"/>
    <dgm:cxn modelId="{BEA81A58-BDB4-4536-9A65-0AE9D18483A6}" type="presOf" srcId="{7B0EB4C0-88B1-46F3-8768-F2027B2A8E86}" destId="{8D370A03-7BA6-40C0-A4A7-45AADE1E3EF4}" srcOrd="0" destOrd="5" presId="urn:microsoft.com/office/officeart/2008/layout/AlternatingPictureBlocks"/>
    <dgm:cxn modelId="{934DC67E-EB32-40CD-B473-8917CDEC1CB0}" srcId="{AB68DE3A-E38B-462A-A95A-4E0F9BB96371}" destId="{5AF13657-929E-4177-BECB-158E0E0E1D7B}" srcOrd="2" destOrd="0" parTransId="{89905ECC-CCD3-42DA-822B-05B3CE66A250}" sibTransId="{DCEB2AC2-4487-4EC8-B6E3-BC5FC67D0BE7}"/>
    <dgm:cxn modelId="{E7C45D82-495D-404C-ACA1-CB1F6C9AC96C}" type="presOf" srcId="{AB68DE3A-E38B-462A-A95A-4E0F9BB96371}" destId="{7062C05D-053C-409E-B1E4-F480659AAC70}" srcOrd="0" destOrd="0" presId="urn:microsoft.com/office/officeart/2008/layout/AlternatingPictureBlocks"/>
    <dgm:cxn modelId="{82AE668E-AC7D-4A01-992E-6F3750825516}" type="presOf" srcId="{33811B3B-9A4D-4F3C-946F-10C671B91B5A}" destId="{7062C05D-053C-409E-B1E4-F480659AAC70}" srcOrd="0" destOrd="2" presId="urn:microsoft.com/office/officeart/2008/layout/AlternatingPictureBlocks"/>
    <dgm:cxn modelId="{694D929B-B073-4F5C-9646-3ED132CD18E4}" srcId="{AB68DE3A-E38B-462A-A95A-4E0F9BB96371}" destId="{33811B3B-9A4D-4F3C-946F-10C671B91B5A}" srcOrd="1" destOrd="0" parTransId="{1E47660F-BEC5-427B-91A4-50A40A91D4E2}" sibTransId="{F9803FF1-0FD3-4062-A5BA-9692018394DE}"/>
    <dgm:cxn modelId="{14E4FB9D-1D2A-4A9D-888D-5D0089311B38}" srcId="{AB68DE3A-E38B-462A-A95A-4E0F9BB96371}" destId="{967AB3B4-CC9E-49D4-AA0C-4B9C1F5E93A3}" srcOrd="4" destOrd="0" parTransId="{5587DF0A-74C9-4436-89A5-9A5557928DD3}" sibTransId="{8E43506C-3337-419C-8459-AA5FC1D8E749}"/>
    <dgm:cxn modelId="{42F8EFA4-41AD-4015-BE2E-50B2FCBDF5CE}" type="presOf" srcId="{3BCF47A5-CFA3-4DD2-9126-3DD4C4C38586}" destId="{8D370A03-7BA6-40C0-A4A7-45AADE1E3EF4}" srcOrd="0" destOrd="0" presId="urn:microsoft.com/office/officeart/2008/layout/AlternatingPictureBlocks"/>
    <dgm:cxn modelId="{9995F9A5-D220-41AF-86DE-227674903334}" type="presOf" srcId="{967AB3B4-CC9E-49D4-AA0C-4B9C1F5E93A3}" destId="{7062C05D-053C-409E-B1E4-F480659AAC70}" srcOrd="0" destOrd="5" presId="urn:microsoft.com/office/officeart/2008/layout/AlternatingPictureBlocks"/>
    <dgm:cxn modelId="{70312DC3-E57F-4FE5-97A4-23C477A839D5}" type="presOf" srcId="{121D1279-7CE4-4298-A262-297867519179}" destId="{7062C05D-053C-409E-B1E4-F480659AAC70}" srcOrd="0" destOrd="4" presId="urn:microsoft.com/office/officeart/2008/layout/AlternatingPictureBlocks"/>
    <dgm:cxn modelId="{2A886ECB-2E62-46D4-A531-69FF5D7D3DF5}" srcId="{3BCF47A5-CFA3-4DD2-9126-3DD4C4C38586}" destId="{6DC491C7-142A-4F2D-A46A-AEFD0B3DC1E2}" srcOrd="0" destOrd="0" parTransId="{A009D6BB-80C6-4BCC-BFE9-BC4D0A34AF66}" sibTransId="{C6264585-B589-4E45-8B68-DF0A48EE84AF}"/>
    <dgm:cxn modelId="{5E86DED6-480A-4663-A1AE-555FAF63B61B}" srcId="{AB68DE3A-E38B-462A-A95A-4E0F9BB96371}" destId="{0B42319A-376C-42CC-8188-FDB259B2B6E7}" srcOrd="0" destOrd="0" parTransId="{AA7B8786-1157-46E6-8B40-10860D7B57B8}" sibTransId="{9AEC299A-EABC-4B93-9FFB-5767ED4579EE}"/>
    <dgm:cxn modelId="{A1BB53EC-877F-438B-A74A-A8FE3EAEA0DE}" type="presOf" srcId="{8FDF7BD6-437C-4D8D-99A0-C6DAD8D84095}" destId="{8D370A03-7BA6-40C0-A4A7-45AADE1E3EF4}" srcOrd="0" destOrd="2" presId="urn:microsoft.com/office/officeart/2008/layout/AlternatingPictureBlocks"/>
    <dgm:cxn modelId="{C56CCAF4-3C7E-43B8-9A20-6F0A475A88F9}" srcId="{3BCF47A5-CFA3-4DD2-9126-3DD4C4C38586}" destId="{2D7C0D79-CB0E-436A-84CE-3379693A18E4}" srcOrd="3" destOrd="0" parTransId="{49216AD6-48DB-4E10-8517-066A7E1CD3B3}" sibTransId="{2822667E-5D06-4205-AB2B-7DFFD09B2D25}"/>
    <dgm:cxn modelId="{AB19323A-B529-44F2-B2B9-E07C77784351}" type="presParOf" srcId="{5AAFACE5-7CB9-4917-A647-D0EE9EBFF4FF}" destId="{9278DAB4-1B05-462C-BECC-5A81E2A5BEC3}" srcOrd="0" destOrd="0" presId="urn:microsoft.com/office/officeart/2008/layout/AlternatingPictureBlocks"/>
    <dgm:cxn modelId="{3CA575EB-2B44-44DF-9A4A-C9DFE7A0A046}" type="presParOf" srcId="{9278DAB4-1B05-462C-BECC-5A81E2A5BEC3}" destId="{8D370A03-7BA6-40C0-A4A7-45AADE1E3EF4}" srcOrd="0" destOrd="0" presId="urn:microsoft.com/office/officeart/2008/layout/AlternatingPictureBlocks"/>
    <dgm:cxn modelId="{E1ED3D9E-158F-49C1-AD52-5DAEC3A6974A}" type="presParOf" srcId="{9278DAB4-1B05-462C-BECC-5A81E2A5BEC3}" destId="{33D4AEAA-CD70-4C37-BB04-F6784AA3F411}" srcOrd="1" destOrd="0" presId="urn:microsoft.com/office/officeart/2008/layout/AlternatingPictureBlocks"/>
    <dgm:cxn modelId="{4A0EF72E-4B0D-4815-8447-03F291C7E4BC}" type="presParOf" srcId="{5AAFACE5-7CB9-4917-A647-D0EE9EBFF4FF}" destId="{A6A5885D-45B0-4B18-B834-5D7DD5759D4E}" srcOrd="1" destOrd="0" presId="urn:microsoft.com/office/officeart/2008/layout/AlternatingPictureBlocks"/>
    <dgm:cxn modelId="{AFACB540-8E2D-4F6B-A782-A409EB0E850B}" type="presParOf" srcId="{5AAFACE5-7CB9-4917-A647-D0EE9EBFF4FF}" destId="{7D82CB59-E8A5-450E-8848-07A44CB992F2}" srcOrd="2" destOrd="0" presId="urn:microsoft.com/office/officeart/2008/layout/AlternatingPictureBlocks"/>
    <dgm:cxn modelId="{39C93119-2164-4165-8052-43BE82F06252}" type="presParOf" srcId="{7D82CB59-E8A5-450E-8848-07A44CB992F2}" destId="{7062C05D-053C-409E-B1E4-F480659AAC70}" srcOrd="0" destOrd="0" presId="urn:microsoft.com/office/officeart/2008/layout/AlternatingPictureBlocks"/>
    <dgm:cxn modelId="{DA630C1C-1896-4892-84E0-BB5EBE54E052}"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400"/>
        </a:p>
      </dgm:t>
    </dgm:pt>
    <dgm:pt modelId="{2AF73E04-8565-4FBC-8C82-D3ACCE5E5741}" type="sibTrans" cxnId="{3E002D65-018D-4BA7-872E-39CBE594BCCF}">
      <dgm:prSet/>
      <dgm:spPr/>
      <dgm:t>
        <a:bodyPr/>
        <a:lstStyle/>
        <a:p>
          <a:endParaRPr lang="de-DE" sz="1400"/>
        </a:p>
      </dgm:t>
    </dgm:pt>
    <dgm:pt modelId="{8B747C3D-9363-4953-ADB3-EEAA1502C060}">
      <dgm:prSet custT="1"/>
      <dgm:spPr/>
      <dgm:t>
        <a:bodyPr/>
        <a:lstStyle/>
        <a:p>
          <a:r>
            <a:rPr lang="de-DE" sz="1400" dirty="0"/>
            <a:t>Beschlussdatum</a:t>
          </a:r>
        </a:p>
      </dgm:t>
    </dgm:pt>
    <dgm:pt modelId="{6B45FAB3-7879-46B3-ACEC-85A5972C17CD}" type="parTrans" cxnId="{72960D73-9406-4A85-89F0-95957696CCC9}">
      <dgm:prSet/>
      <dgm:spPr/>
      <dgm:t>
        <a:bodyPr/>
        <a:lstStyle/>
        <a:p>
          <a:endParaRPr lang="de-DE" sz="1400"/>
        </a:p>
      </dgm:t>
    </dgm:pt>
    <dgm:pt modelId="{3148AD20-321A-47F0-959D-9563444E230F}" type="sibTrans" cxnId="{72960D73-9406-4A85-89F0-95957696CCC9}">
      <dgm:prSet/>
      <dgm:spPr/>
      <dgm:t>
        <a:bodyPr/>
        <a:lstStyle/>
        <a:p>
          <a:endParaRPr lang="de-DE" sz="1400"/>
        </a:p>
      </dgm:t>
    </dgm:pt>
    <dgm:pt modelId="{2D7C0D79-CB0E-436A-84CE-3379693A18E4}">
      <dgm:prSet custT="1"/>
      <dgm:spPr/>
      <dgm:t>
        <a:bodyPr/>
        <a:lstStyle/>
        <a:p>
          <a:r>
            <a:rPr lang="de-DE" sz="1400" dirty="0"/>
            <a:t>Gegenstand</a:t>
          </a:r>
        </a:p>
      </dgm:t>
    </dgm:pt>
    <dgm:pt modelId="{49216AD6-48DB-4E10-8517-066A7E1CD3B3}" type="parTrans" cxnId="{C56CCAF4-3C7E-43B8-9A20-6F0A475A88F9}">
      <dgm:prSet/>
      <dgm:spPr/>
      <dgm:t>
        <a:bodyPr/>
        <a:lstStyle/>
        <a:p>
          <a:endParaRPr lang="de-DE" sz="1400"/>
        </a:p>
      </dgm:t>
    </dgm:pt>
    <dgm:pt modelId="{2822667E-5D06-4205-AB2B-7DFFD09B2D25}" type="sibTrans" cxnId="{C56CCAF4-3C7E-43B8-9A20-6F0A475A88F9}">
      <dgm:prSet/>
      <dgm:spPr/>
      <dgm:t>
        <a:bodyPr/>
        <a:lstStyle/>
        <a:p>
          <a:endParaRPr lang="de-DE" sz="14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400"/>
        </a:p>
      </dgm:t>
    </dgm:pt>
    <dgm:pt modelId="{D59BDDF7-9AEC-4CDF-B9F1-2A32E7C49169}" type="sibTrans" cxnId="{DB4F6E68-508A-4E1C-90F7-FDA425B30CF7}">
      <dgm:prSet/>
      <dgm:spPr/>
      <dgm:t>
        <a:bodyPr/>
        <a:lstStyle/>
        <a:p>
          <a:endParaRPr lang="de-DE" sz="1400"/>
        </a:p>
      </dgm:t>
    </dgm:pt>
    <dgm:pt modelId="{0B42319A-376C-42CC-8188-FDB259B2B6E7}">
      <dgm:prSet custT="1"/>
      <dgm:spPr/>
      <dgm:t>
        <a:bodyPr/>
        <a:lstStyle/>
        <a:p>
          <a:r>
            <a:rPr lang="de-DE" sz="1400" dirty="0"/>
            <a:t>Angebotsaufforderungen an Lieferanten</a:t>
          </a:r>
        </a:p>
      </dgm:t>
    </dgm:pt>
    <dgm:pt modelId="{AA7B8786-1157-46E6-8B40-10860D7B57B8}" type="parTrans" cxnId="{5E86DED6-480A-4663-A1AE-555FAF63B61B}">
      <dgm:prSet/>
      <dgm:spPr/>
      <dgm:t>
        <a:bodyPr/>
        <a:lstStyle/>
        <a:p>
          <a:endParaRPr lang="de-DE" sz="1400"/>
        </a:p>
      </dgm:t>
    </dgm:pt>
    <dgm:pt modelId="{9AEC299A-EABC-4B93-9FFB-5767ED4579EE}" type="sibTrans" cxnId="{5E86DED6-480A-4663-A1AE-555FAF63B61B}">
      <dgm:prSet/>
      <dgm:spPr/>
      <dgm:t>
        <a:bodyPr/>
        <a:lstStyle/>
        <a:p>
          <a:endParaRPr lang="de-DE" sz="1400"/>
        </a:p>
      </dgm:t>
    </dgm:pt>
    <dgm:pt modelId="{6DC491C7-142A-4F2D-A46A-AEFD0B3DC1E2}">
      <dgm:prSet custT="1"/>
      <dgm:spPr/>
      <dgm:t>
        <a:bodyPr/>
        <a:lstStyle/>
        <a:p>
          <a:r>
            <a:rPr lang="de-DE" sz="1400" dirty="0"/>
            <a:t>Prozess: Gegenstände und Dienstleistungen kaufen</a:t>
          </a:r>
        </a:p>
      </dgm:t>
    </dgm:pt>
    <dgm:pt modelId="{A009D6BB-80C6-4BCC-BFE9-BC4D0A34AF66}" type="parTrans" cxnId="{2A886ECB-2E62-46D4-A531-69FF5D7D3DF5}">
      <dgm:prSet/>
      <dgm:spPr/>
      <dgm:t>
        <a:bodyPr/>
        <a:lstStyle/>
        <a:p>
          <a:endParaRPr lang="de-DE" sz="1400"/>
        </a:p>
      </dgm:t>
    </dgm:pt>
    <dgm:pt modelId="{C6264585-B589-4E45-8B68-DF0A48EE84AF}" type="sibTrans" cxnId="{2A886ECB-2E62-46D4-A531-69FF5D7D3DF5}">
      <dgm:prSet/>
      <dgm:spPr/>
      <dgm:t>
        <a:bodyPr/>
        <a:lstStyle/>
        <a:p>
          <a:endParaRPr lang="de-DE" sz="1400"/>
        </a:p>
      </dgm:t>
    </dgm:pt>
    <dgm:pt modelId="{8FDF7BD6-437C-4D8D-99A0-C6DAD8D84095}">
      <dgm:prSet custT="1"/>
      <dgm:spPr/>
      <dgm:t>
        <a:bodyPr/>
        <a:lstStyle/>
        <a:p>
          <a:r>
            <a:rPr lang="de-DE" sz="1400" dirty="0"/>
            <a:t>Team: Leitung</a:t>
          </a:r>
        </a:p>
      </dgm:t>
    </dgm:pt>
    <dgm:pt modelId="{25FE6FC3-1C90-4D43-8CB9-15867CCF57C6}" type="parTrans" cxnId="{D1196E03-724F-43B5-93CB-55E10AA6718F}">
      <dgm:prSet/>
      <dgm:spPr/>
      <dgm:t>
        <a:bodyPr/>
        <a:lstStyle/>
        <a:p>
          <a:endParaRPr lang="de-DE" sz="1400"/>
        </a:p>
      </dgm:t>
    </dgm:pt>
    <dgm:pt modelId="{462BEF03-8375-4834-B6BB-07D5F5EAC2C2}" type="sibTrans" cxnId="{D1196E03-724F-43B5-93CB-55E10AA6718F}">
      <dgm:prSet/>
      <dgm:spPr/>
      <dgm:t>
        <a:bodyPr/>
        <a:lstStyle/>
        <a:p>
          <a:endParaRPr lang="de-DE" sz="1400"/>
        </a:p>
      </dgm:t>
    </dgm:pt>
    <dgm:pt modelId="{7B0EB4C0-88B1-46F3-8768-F2027B2A8E86}">
      <dgm:prSet custT="1"/>
      <dgm:spPr/>
      <dgm:t>
        <a:bodyPr/>
        <a:lstStyle/>
        <a:p>
          <a:r>
            <a:rPr lang="de-DE" sz="1400" dirty="0"/>
            <a:t>Lieferanten als Ansprechpartner</a:t>
          </a:r>
        </a:p>
      </dgm:t>
    </dgm:pt>
    <dgm:pt modelId="{5BAC379B-ADC1-4665-9D64-AA8B15516B6D}" type="parTrans" cxnId="{C3E21673-49F7-4D1B-821E-8FA639A75C3D}">
      <dgm:prSet/>
      <dgm:spPr/>
      <dgm:t>
        <a:bodyPr/>
        <a:lstStyle/>
        <a:p>
          <a:endParaRPr lang="de-DE" sz="1400"/>
        </a:p>
      </dgm:t>
    </dgm:pt>
    <dgm:pt modelId="{954EE47C-820B-4E10-9257-63774FE9A971}" type="sibTrans" cxnId="{C3E21673-49F7-4D1B-821E-8FA639A75C3D}">
      <dgm:prSet/>
      <dgm:spPr/>
      <dgm:t>
        <a:bodyPr/>
        <a:lstStyle/>
        <a:p>
          <a:endParaRPr lang="de-DE" sz="1400"/>
        </a:p>
      </dgm:t>
    </dgm:pt>
    <dgm:pt modelId="{6933F6B5-6498-4422-8CF4-69D55BCAA09D}">
      <dgm:prSet custT="1"/>
      <dgm:spPr/>
      <dgm:t>
        <a:bodyPr/>
        <a:lstStyle/>
        <a:p>
          <a:r>
            <a:rPr lang="de-DE" sz="1400" dirty="0"/>
            <a:t>Prospekte</a:t>
          </a:r>
        </a:p>
      </dgm:t>
    </dgm:pt>
    <dgm:pt modelId="{A4EFBB26-C511-4248-AB35-9B3E75D5AD44}" type="parTrans" cxnId="{56D5AFC1-FC9C-46D4-B869-8DE105D47128}">
      <dgm:prSet/>
      <dgm:spPr/>
      <dgm:t>
        <a:bodyPr/>
        <a:lstStyle/>
        <a:p>
          <a:endParaRPr lang="de-DE" sz="1400"/>
        </a:p>
      </dgm:t>
    </dgm:pt>
    <dgm:pt modelId="{6898BF13-5951-41CA-AE60-7429617F2C1F}" type="sibTrans" cxnId="{56D5AFC1-FC9C-46D4-B869-8DE105D47128}">
      <dgm:prSet/>
      <dgm:spPr/>
      <dgm:t>
        <a:bodyPr/>
        <a:lstStyle/>
        <a:p>
          <a:endParaRPr lang="de-DE" sz="1400"/>
        </a:p>
      </dgm:t>
    </dgm:pt>
    <dgm:pt modelId="{D69275BF-7E2E-4C59-A5A2-0FE34B0521B3}">
      <dgm:prSet custT="1"/>
      <dgm:spPr/>
      <dgm:t>
        <a:bodyPr/>
        <a:lstStyle/>
        <a:p>
          <a:r>
            <a:rPr lang="de-DE" sz="1400" dirty="0"/>
            <a:t>Angebote</a:t>
          </a:r>
        </a:p>
      </dgm:t>
    </dgm:pt>
    <dgm:pt modelId="{683E00EF-BD74-483F-87A6-F11A0BDA0265}" type="parTrans" cxnId="{2FC4A3C3-A805-4EB0-B6B3-E5D4631EB088}">
      <dgm:prSet/>
      <dgm:spPr/>
      <dgm:t>
        <a:bodyPr/>
        <a:lstStyle/>
        <a:p>
          <a:endParaRPr lang="de-DE" sz="1400"/>
        </a:p>
      </dgm:t>
    </dgm:pt>
    <dgm:pt modelId="{5BF01E46-C234-425B-B65F-12842043F4C4}" type="sibTrans" cxnId="{2FC4A3C3-A805-4EB0-B6B3-E5D4631EB088}">
      <dgm:prSet/>
      <dgm:spPr/>
      <dgm:t>
        <a:bodyPr/>
        <a:lstStyle/>
        <a:p>
          <a:endParaRPr lang="de-DE" sz="1400"/>
        </a:p>
      </dgm:t>
    </dgm:pt>
    <dgm:pt modelId="{F7C86235-CAD7-4408-9CAD-C422C824855F}">
      <dgm:prSet custT="1"/>
      <dgm:spPr/>
      <dgm:t>
        <a:bodyPr/>
        <a:lstStyle/>
        <a:p>
          <a:r>
            <a:rPr lang="de-DE" sz="1400" dirty="0"/>
            <a:t>Beauftragung neuer Ferrari</a:t>
          </a:r>
        </a:p>
      </dgm:t>
    </dgm:pt>
    <dgm:pt modelId="{41E37291-B3CC-4A7A-BF0E-53BBE0CC7FF8}" type="parTrans" cxnId="{C7AFABAC-9C93-4212-B37A-6654A46C0189}">
      <dgm:prSet/>
      <dgm:spPr/>
      <dgm:t>
        <a:bodyPr/>
        <a:lstStyle/>
        <a:p>
          <a:endParaRPr lang="de-DE" sz="1400"/>
        </a:p>
      </dgm:t>
    </dgm:pt>
    <dgm:pt modelId="{B033B792-80DD-40A0-B6A9-E22AF086E80C}" type="sibTrans" cxnId="{C7AFABAC-9C93-4212-B37A-6654A46C0189}">
      <dgm:prSet/>
      <dgm:spPr/>
      <dgm:t>
        <a:bodyPr/>
        <a:lstStyle/>
        <a:p>
          <a:endParaRPr lang="de-DE" sz="1400"/>
        </a:p>
      </dgm:t>
    </dgm:pt>
    <dgm:pt modelId="{6C107281-9DA2-48B2-AC22-A54F401C0514}">
      <dgm:prSet custT="1"/>
      <dgm:spPr/>
      <dgm:t>
        <a:bodyPr/>
        <a:lstStyle/>
        <a:p>
          <a:r>
            <a:rPr lang="de-DE" sz="1400" dirty="0"/>
            <a:t>Absage-E-Mails an die anderen Anbieter</a:t>
          </a:r>
        </a:p>
      </dgm:t>
    </dgm:pt>
    <dgm:pt modelId="{2CA49D09-60FE-4D10-B0C1-096BEA498ADB}" type="parTrans" cxnId="{8AADCC98-56CC-4627-A27E-14539E8EE5FB}">
      <dgm:prSet/>
      <dgm:spPr/>
      <dgm:t>
        <a:bodyPr/>
        <a:lstStyle/>
        <a:p>
          <a:endParaRPr lang="de-DE" sz="1400"/>
        </a:p>
      </dgm:t>
    </dgm:pt>
    <dgm:pt modelId="{1052C165-1E27-41BF-AD3A-91F9E5AE41E3}" type="sibTrans" cxnId="{8AADCC98-56CC-4627-A27E-14539E8EE5FB}">
      <dgm:prSet/>
      <dgm:spPr/>
      <dgm:t>
        <a:bodyPr/>
        <a:lstStyle/>
        <a:p>
          <a:endParaRPr lang="de-DE" sz="1400"/>
        </a:p>
      </dgm:t>
    </dgm:pt>
    <dgm:pt modelId="{9D974D72-EB53-41F0-9EC5-906BE109FA95}">
      <dgm:prSet custT="1"/>
      <dgm:spPr/>
      <dgm:t>
        <a:bodyPr/>
        <a:lstStyle/>
        <a:p>
          <a:r>
            <a:rPr lang="de-DE" sz="1400" dirty="0"/>
            <a:t>Rechnung</a:t>
          </a:r>
        </a:p>
      </dgm:t>
    </dgm:pt>
    <dgm:pt modelId="{F85A61EC-09C9-44CD-974E-B04ED4FD788C}" type="parTrans" cxnId="{92BC85B3-DEFD-4997-8C87-094D7D550563}">
      <dgm:prSet/>
      <dgm:spPr/>
      <dgm:t>
        <a:bodyPr/>
        <a:lstStyle/>
        <a:p>
          <a:endParaRPr lang="de-DE" sz="1400"/>
        </a:p>
      </dgm:t>
    </dgm:pt>
    <dgm:pt modelId="{38B4011B-349E-4951-9569-399699FF673A}" type="sibTrans" cxnId="{92BC85B3-DEFD-4997-8C87-094D7D550563}">
      <dgm:prSet/>
      <dgm:spPr/>
      <dgm:t>
        <a:bodyPr/>
        <a:lstStyle/>
        <a:p>
          <a:endParaRPr lang="de-DE" sz="14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D1196E03-724F-43B5-93CB-55E10AA6718F}" srcId="{3BCF47A5-CFA3-4DD2-9126-3DD4C4C38586}" destId="{8FDF7BD6-437C-4D8D-99A0-C6DAD8D84095}" srcOrd="1" destOrd="0" parTransId="{25FE6FC3-1C90-4D43-8CB9-15867CCF57C6}" sibTransId="{462BEF03-8375-4834-B6BB-07D5F5EAC2C2}"/>
    <dgm:cxn modelId="{8CCEBA07-6BAF-4F24-990F-65191BD8F5BF}" type="presOf" srcId="{0B42319A-376C-42CC-8188-FDB259B2B6E7}" destId="{7062C05D-053C-409E-B1E4-F480659AAC70}" srcOrd="0" destOrd="1" presId="urn:microsoft.com/office/officeart/2008/layout/AlternatingPictureBlocks"/>
    <dgm:cxn modelId="{A7367011-9104-41CB-9FA1-2CB4EBCCA414}" type="presOf" srcId="{6DC491C7-142A-4F2D-A46A-AEFD0B3DC1E2}" destId="{8D370A03-7BA6-40C0-A4A7-45AADE1E3EF4}" srcOrd="0" destOrd="1" presId="urn:microsoft.com/office/officeart/2008/layout/AlternatingPictureBlocks"/>
    <dgm:cxn modelId="{246D0222-75B7-4522-966C-022B445377BF}" type="presOf" srcId="{8B747C3D-9363-4953-ADB3-EEAA1502C060}" destId="{8D370A03-7BA6-40C0-A4A7-45AADE1E3EF4}" srcOrd="0" destOrd="3" presId="urn:microsoft.com/office/officeart/2008/layout/AlternatingPictureBlocks"/>
    <dgm:cxn modelId="{DD7E3F41-4C96-448D-B3B0-D6347D5EC786}" type="presOf" srcId="{2D7C0D79-CB0E-436A-84CE-3379693A18E4}" destId="{8D370A03-7BA6-40C0-A4A7-45AADE1E3EF4}" srcOrd="0" destOrd="4"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DB4F6E68-508A-4E1C-90F7-FDA425B30CF7}" srcId="{AD2B467C-2F52-40E5-B58D-786930F2D576}" destId="{AB68DE3A-E38B-462A-A95A-4E0F9BB96371}" srcOrd="1" destOrd="0" parTransId="{E7A8E036-FBA3-46E0-8EE4-6B4E647CFBB0}" sibTransId="{D59BDDF7-9AEC-4CDF-B9F1-2A32E7C49169}"/>
    <dgm:cxn modelId="{72960D73-9406-4A85-89F0-95957696CCC9}" srcId="{3BCF47A5-CFA3-4DD2-9126-3DD4C4C38586}" destId="{8B747C3D-9363-4953-ADB3-EEAA1502C060}" srcOrd="2" destOrd="0" parTransId="{6B45FAB3-7879-46B3-ACEC-85A5972C17CD}" sibTransId="{3148AD20-321A-47F0-959D-9563444E230F}"/>
    <dgm:cxn modelId="{C3E21673-49F7-4D1B-821E-8FA639A75C3D}" srcId="{3BCF47A5-CFA3-4DD2-9126-3DD4C4C38586}" destId="{7B0EB4C0-88B1-46F3-8768-F2027B2A8E86}" srcOrd="4" destOrd="0" parTransId="{5BAC379B-ADC1-4665-9D64-AA8B15516B6D}" sibTransId="{954EE47C-820B-4E10-9257-63774FE9A971}"/>
    <dgm:cxn modelId="{8DF24E77-87E7-49A4-B993-EBE0F6497B3C}" type="presOf" srcId="{6C107281-9DA2-48B2-AC22-A54F401C0514}" destId="{7062C05D-053C-409E-B1E4-F480659AAC70}" srcOrd="0" destOrd="5" presId="urn:microsoft.com/office/officeart/2008/layout/AlternatingPictureBlocks"/>
    <dgm:cxn modelId="{BEA81A58-BDB4-4536-9A65-0AE9D18483A6}" type="presOf" srcId="{7B0EB4C0-88B1-46F3-8768-F2027B2A8E86}" destId="{8D370A03-7BA6-40C0-A4A7-45AADE1E3EF4}" srcOrd="0" destOrd="5" presId="urn:microsoft.com/office/officeart/2008/layout/AlternatingPictureBlocks"/>
    <dgm:cxn modelId="{048B997A-DE5C-4673-B637-63EED9744976}" type="presOf" srcId="{6933F6B5-6498-4422-8CF4-69D55BCAA09D}" destId="{7062C05D-053C-409E-B1E4-F480659AAC70}" srcOrd="0" destOrd="2" presId="urn:microsoft.com/office/officeart/2008/layout/AlternatingPictureBlocks"/>
    <dgm:cxn modelId="{E7C45D82-495D-404C-ACA1-CB1F6C9AC96C}" type="presOf" srcId="{AB68DE3A-E38B-462A-A95A-4E0F9BB96371}" destId="{7062C05D-053C-409E-B1E4-F480659AAC70}" srcOrd="0" destOrd="0" presId="urn:microsoft.com/office/officeart/2008/layout/AlternatingPictureBlocks"/>
    <dgm:cxn modelId="{8AADCC98-56CC-4627-A27E-14539E8EE5FB}" srcId="{AB68DE3A-E38B-462A-A95A-4E0F9BB96371}" destId="{6C107281-9DA2-48B2-AC22-A54F401C0514}" srcOrd="4" destOrd="0" parTransId="{2CA49D09-60FE-4D10-B0C1-096BEA498ADB}" sibTransId="{1052C165-1E27-41BF-AD3A-91F9E5AE41E3}"/>
    <dgm:cxn modelId="{42F8EFA4-41AD-4015-BE2E-50B2FCBDF5CE}" type="presOf" srcId="{3BCF47A5-CFA3-4DD2-9126-3DD4C4C38586}" destId="{8D370A03-7BA6-40C0-A4A7-45AADE1E3EF4}" srcOrd="0" destOrd="0" presId="urn:microsoft.com/office/officeart/2008/layout/AlternatingPictureBlocks"/>
    <dgm:cxn modelId="{C7AFABAC-9C93-4212-B37A-6654A46C0189}" srcId="{AB68DE3A-E38B-462A-A95A-4E0F9BB96371}" destId="{F7C86235-CAD7-4408-9CAD-C422C824855F}" srcOrd="3" destOrd="0" parTransId="{41E37291-B3CC-4A7A-BF0E-53BBE0CC7FF8}" sibTransId="{B033B792-80DD-40A0-B6A9-E22AF086E80C}"/>
    <dgm:cxn modelId="{440CF1AC-549C-4810-88C7-CA6778E8D455}" type="presOf" srcId="{D69275BF-7E2E-4C59-A5A2-0FE34B0521B3}" destId="{7062C05D-053C-409E-B1E4-F480659AAC70}" srcOrd="0" destOrd="3" presId="urn:microsoft.com/office/officeart/2008/layout/AlternatingPictureBlocks"/>
    <dgm:cxn modelId="{92BC85B3-DEFD-4997-8C87-094D7D550563}" srcId="{AB68DE3A-E38B-462A-A95A-4E0F9BB96371}" destId="{9D974D72-EB53-41F0-9EC5-906BE109FA95}" srcOrd="5" destOrd="0" parTransId="{F85A61EC-09C9-44CD-974E-B04ED4FD788C}" sibTransId="{38B4011B-349E-4951-9569-399699FF673A}"/>
    <dgm:cxn modelId="{56D5AFC1-FC9C-46D4-B869-8DE105D47128}" srcId="{AB68DE3A-E38B-462A-A95A-4E0F9BB96371}" destId="{6933F6B5-6498-4422-8CF4-69D55BCAA09D}" srcOrd="1" destOrd="0" parTransId="{A4EFBB26-C511-4248-AB35-9B3E75D5AD44}" sibTransId="{6898BF13-5951-41CA-AE60-7429617F2C1F}"/>
    <dgm:cxn modelId="{2FC4A3C3-A805-4EB0-B6B3-E5D4631EB088}" srcId="{AB68DE3A-E38B-462A-A95A-4E0F9BB96371}" destId="{D69275BF-7E2E-4C59-A5A2-0FE34B0521B3}" srcOrd="2" destOrd="0" parTransId="{683E00EF-BD74-483F-87A6-F11A0BDA0265}" sibTransId="{5BF01E46-C234-425B-B65F-12842043F4C4}"/>
    <dgm:cxn modelId="{2A886ECB-2E62-46D4-A531-69FF5D7D3DF5}" srcId="{3BCF47A5-CFA3-4DD2-9126-3DD4C4C38586}" destId="{6DC491C7-142A-4F2D-A46A-AEFD0B3DC1E2}" srcOrd="0" destOrd="0" parTransId="{A009D6BB-80C6-4BCC-BFE9-BC4D0A34AF66}" sibTransId="{C6264585-B589-4E45-8B68-DF0A48EE84AF}"/>
    <dgm:cxn modelId="{5E86DED6-480A-4663-A1AE-555FAF63B61B}" srcId="{AB68DE3A-E38B-462A-A95A-4E0F9BB96371}" destId="{0B42319A-376C-42CC-8188-FDB259B2B6E7}" srcOrd="0" destOrd="0" parTransId="{AA7B8786-1157-46E6-8B40-10860D7B57B8}" sibTransId="{9AEC299A-EABC-4B93-9FFB-5767ED4579EE}"/>
    <dgm:cxn modelId="{A3EAA5D7-A68E-42A1-94E7-FABBE4C8A5F8}" type="presOf" srcId="{F7C86235-CAD7-4408-9CAD-C422C824855F}" destId="{7062C05D-053C-409E-B1E4-F480659AAC70}" srcOrd="0" destOrd="4" presId="urn:microsoft.com/office/officeart/2008/layout/AlternatingPictureBlocks"/>
    <dgm:cxn modelId="{1CD0C4E9-C051-4D15-AAC8-C41097E52B95}" type="presOf" srcId="{9D974D72-EB53-41F0-9EC5-906BE109FA95}" destId="{7062C05D-053C-409E-B1E4-F480659AAC70}" srcOrd="0" destOrd="6" presId="urn:microsoft.com/office/officeart/2008/layout/AlternatingPictureBlocks"/>
    <dgm:cxn modelId="{A1BB53EC-877F-438B-A74A-A8FE3EAEA0DE}" type="presOf" srcId="{8FDF7BD6-437C-4D8D-99A0-C6DAD8D84095}" destId="{8D370A03-7BA6-40C0-A4A7-45AADE1E3EF4}" srcOrd="0" destOrd="2" presId="urn:microsoft.com/office/officeart/2008/layout/AlternatingPictureBlocks"/>
    <dgm:cxn modelId="{C56CCAF4-3C7E-43B8-9A20-6F0A475A88F9}" srcId="{3BCF47A5-CFA3-4DD2-9126-3DD4C4C38586}" destId="{2D7C0D79-CB0E-436A-84CE-3379693A18E4}" srcOrd="3" destOrd="0" parTransId="{49216AD6-48DB-4E10-8517-066A7E1CD3B3}" sibTransId="{2822667E-5D06-4205-AB2B-7DFFD09B2D25}"/>
    <dgm:cxn modelId="{AB19323A-B529-44F2-B2B9-E07C77784351}" type="presParOf" srcId="{5AAFACE5-7CB9-4917-A647-D0EE9EBFF4FF}" destId="{9278DAB4-1B05-462C-BECC-5A81E2A5BEC3}" srcOrd="0" destOrd="0" presId="urn:microsoft.com/office/officeart/2008/layout/AlternatingPictureBlocks"/>
    <dgm:cxn modelId="{3CA575EB-2B44-44DF-9A4A-C9DFE7A0A046}" type="presParOf" srcId="{9278DAB4-1B05-462C-BECC-5A81E2A5BEC3}" destId="{8D370A03-7BA6-40C0-A4A7-45AADE1E3EF4}" srcOrd="0" destOrd="0" presId="urn:microsoft.com/office/officeart/2008/layout/AlternatingPictureBlocks"/>
    <dgm:cxn modelId="{E1ED3D9E-158F-49C1-AD52-5DAEC3A6974A}" type="presParOf" srcId="{9278DAB4-1B05-462C-BECC-5A81E2A5BEC3}" destId="{33D4AEAA-CD70-4C37-BB04-F6784AA3F411}" srcOrd="1" destOrd="0" presId="urn:microsoft.com/office/officeart/2008/layout/AlternatingPictureBlocks"/>
    <dgm:cxn modelId="{4A0EF72E-4B0D-4815-8447-03F291C7E4BC}" type="presParOf" srcId="{5AAFACE5-7CB9-4917-A647-D0EE9EBFF4FF}" destId="{A6A5885D-45B0-4B18-B834-5D7DD5759D4E}" srcOrd="1" destOrd="0" presId="urn:microsoft.com/office/officeart/2008/layout/AlternatingPictureBlocks"/>
    <dgm:cxn modelId="{AFACB540-8E2D-4F6B-A782-A409EB0E850B}" type="presParOf" srcId="{5AAFACE5-7CB9-4917-A647-D0EE9EBFF4FF}" destId="{7D82CB59-E8A5-450E-8848-07A44CB992F2}" srcOrd="2" destOrd="0" presId="urn:microsoft.com/office/officeart/2008/layout/AlternatingPictureBlocks"/>
    <dgm:cxn modelId="{39C93119-2164-4165-8052-43BE82F06252}" type="presParOf" srcId="{7D82CB59-E8A5-450E-8848-07A44CB992F2}" destId="{7062C05D-053C-409E-B1E4-F480659AAC70}" srcOrd="0" destOrd="0" presId="urn:microsoft.com/office/officeart/2008/layout/AlternatingPictureBlocks"/>
    <dgm:cxn modelId="{DA630C1C-1896-4892-84E0-BB5EBE54E052}"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FB0D06FC-2DE7-4046-AEBB-65F2A2B760BA}">
      <dgm:prSet/>
      <dgm:spPr/>
      <dgm:t>
        <a:bodyPr/>
        <a:lstStyle/>
        <a:p>
          <a:r>
            <a:rPr lang="de-DE" dirty="0"/>
            <a:t>Vorgangsordner öffnen</a:t>
          </a:r>
          <a:endParaRPr lang="en-US" dirty="0"/>
        </a:p>
      </dgm:t>
    </dgm:pt>
    <dgm:pt modelId="{AC9DF1B2-803B-4EBE-88D9-F4A0CF5A93C8}" type="parTrans" cxnId="{E342740D-6600-4E4D-9822-28060FEE790F}">
      <dgm:prSet/>
      <dgm:spPr/>
      <dgm:t>
        <a:bodyPr/>
        <a:lstStyle/>
        <a:p>
          <a:endParaRPr lang="en-US"/>
        </a:p>
      </dgm:t>
    </dgm:pt>
    <dgm:pt modelId="{51DBFDDC-6C7A-411B-A1EF-E37ECBB901DF}" type="sibTrans" cxnId="{E342740D-6600-4E4D-9822-28060FEE790F}">
      <dgm:prSet/>
      <dgm:spPr/>
      <dgm:t>
        <a:bodyPr/>
        <a:lstStyle/>
        <a:p>
          <a:endParaRPr lang="en-US"/>
        </a:p>
      </dgm:t>
    </dgm:pt>
    <dgm:pt modelId="{4D8BA120-6A02-408F-9870-40AD43E75F2E}">
      <dgm:prSet/>
      <dgm:spPr/>
      <dgm:t>
        <a:bodyPr/>
        <a:lstStyle/>
        <a:p>
          <a:r>
            <a:rPr lang="de-DE" dirty="0"/>
            <a:t>Vorgang bearbeiten und abschließen</a:t>
          </a:r>
          <a:endParaRPr lang="en-US" dirty="0"/>
        </a:p>
      </dgm:t>
    </dgm:pt>
    <dgm:pt modelId="{BD3C4B78-FB18-4ACE-9200-D0C284E30C93}" type="parTrans" cxnId="{E8B89BF6-5013-493D-8583-26A26CC2DC58}">
      <dgm:prSet/>
      <dgm:spPr/>
      <dgm:t>
        <a:bodyPr/>
        <a:lstStyle/>
        <a:p>
          <a:endParaRPr lang="en-US"/>
        </a:p>
      </dgm:t>
    </dgm:pt>
    <dgm:pt modelId="{793817F8-43FA-4973-8F21-E449696337BD}" type="sibTrans" cxnId="{E8B89BF6-5013-493D-8583-26A26CC2DC58}">
      <dgm:prSet/>
      <dgm:spPr/>
      <dgm:t>
        <a:bodyPr/>
        <a:lstStyle/>
        <a:p>
          <a:endParaRPr lang="en-US"/>
        </a:p>
      </dgm:t>
    </dgm:pt>
    <dgm:pt modelId="{39FC171D-6A30-431D-86D5-76142028A86D}">
      <dgm:prSet/>
      <dgm:spPr/>
      <dgm:t>
        <a:bodyPr/>
        <a:lstStyle/>
        <a:p>
          <a:r>
            <a:rPr lang="de-DE" dirty="0"/>
            <a:t>Ansprechpartner hinzufügen und anrufen</a:t>
          </a:r>
          <a:endParaRPr lang="en-US" dirty="0"/>
        </a:p>
      </dgm:t>
    </dgm:pt>
    <dgm:pt modelId="{701E1B3F-6D8B-4E1F-944C-4D5D10675C3F}" type="parTrans" cxnId="{B53E73F0-1DFB-452B-A905-0F348FF68FAE}">
      <dgm:prSet/>
      <dgm:spPr/>
      <dgm:t>
        <a:bodyPr/>
        <a:lstStyle/>
        <a:p>
          <a:endParaRPr lang="en-US"/>
        </a:p>
      </dgm:t>
    </dgm:pt>
    <dgm:pt modelId="{BDC38F78-DBD5-4859-B7E1-930BDB325BC6}" type="sibTrans" cxnId="{B53E73F0-1DFB-452B-A905-0F348FF68FAE}">
      <dgm:prSet/>
      <dgm:spPr/>
      <dgm:t>
        <a:bodyPr/>
        <a:lstStyle/>
        <a:p>
          <a:endParaRPr lang="en-US"/>
        </a:p>
      </dgm:t>
    </dgm:pt>
    <dgm:pt modelId="{07C2F9F2-DDB3-496E-88DA-3B552ED0BD46}">
      <dgm:prSet/>
      <dgm:spPr/>
      <dgm:t>
        <a:bodyPr/>
        <a:lstStyle/>
        <a:p>
          <a:r>
            <a:rPr lang="de-DE" dirty="0"/>
            <a:t>Dokument anlegen</a:t>
          </a:r>
          <a:endParaRPr lang="en-US" dirty="0"/>
        </a:p>
      </dgm:t>
    </dgm:pt>
    <dgm:pt modelId="{2F2AA31C-2612-40B7-9AA5-1A4CEC0E3200}" type="parTrans" cxnId="{4D79CA81-C9BF-4CA3-962C-1B75C9A0D0EE}">
      <dgm:prSet/>
      <dgm:spPr/>
      <dgm:t>
        <a:bodyPr/>
        <a:lstStyle/>
        <a:p>
          <a:endParaRPr lang="en-US"/>
        </a:p>
      </dgm:t>
    </dgm:pt>
    <dgm:pt modelId="{8A64ADDC-229A-4B1A-BF70-2862ED054C79}" type="sibTrans" cxnId="{4D79CA81-C9BF-4CA3-962C-1B75C9A0D0EE}">
      <dgm:prSet/>
      <dgm:spPr/>
      <dgm:t>
        <a:bodyPr/>
        <a:lstStyle/>
        <a:p>
          <a:endParaRPr lang="en-US"/>
        </a:p>
      </dgm:t>
    </dgm:pt>
    <dgm:pt modelId="{51A71B30-5F41-4BD6-B413-2D48D72157CD}">
      <dgm:prSet/>
      <dgm:spPr/>
      <dgm:t>
        <a:bodyPr/>
        <a:lstStyle/>
        <a:p>
          <a:r>
            <a:rPr lang="en-US" dirty="0"/>
            <a:t>Vorgang anlegen und suchen</a:t>
          </a:r>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5"/>
      <dgm:spPr>
        <a:blipFill rotWithShape="1">
          <a:blip xmlns:r="http://schemas.openxmlformats.org/officeDocument/2006/relationships" r:embed="rId1"/>
          <a:srcRect/>
          <a:stretch>
            <a:fillRect t="-1000" b="-1000"/>
          </a:stretch>
        </a:blipFill>
      </dgm:spPr>
    </dgm:pt>
    <dgm:pt modelId="{30AD17E4-8362-423E-A6DC-83E37154C430}" type="pres">
      <dgm:prSet presAssocID="{51A71B30-5F41-4BD6-B413-2D48D72157CD}" presName="txShp" presStyleLbl="node1" presStyleIdx="0" presStyleCnt="5">
        <dgm:presLayoutVars>
          <dgm:bulletEnabled val="1"/>
        </dgm:presLayoutVars>
      </dgm:prSet>
      <dgm:spPr/>
    </dgm:pt>
    <dgm:pt modelId="{E5867944-37B6-4F5B-80D1-D2DAA09A0409}" type="pres">
      <dgm:prSet presAssocID="{753EB1C4-9572-42BF-82BF-5557583C7383}" presName="spacing" presStyleCnt="0"/>
      <dgm:spPr/>
    </dgm:pt>
    <dgm:pt modelId="{8634E5FE-8153-4ACF-8B7A-ED2B70610F08}" type="pres">
      <dgm:prSet presAssocID="{FB0D06FC-2DE7-4046-AEBB-65F2A2B760BA}" presName="composite" presStyleCnt="0"/>
      <dgm:spPr/>
    </dgm:pt>
    <dgm:pt modelId="{D52A78E7-C07E-4A17-AE42-0FEA22772573}" type="pres">
      <dgm:prSet presAssocID="{FB0D06FC-2DE7-4046-AEBB-65F2A2B760BA}" presName="imgShp" presStyleLbl="fgImgPlace1" presStyleIdx="1" presStyleCnt="5"/>
      <dgm:spPr>
        <a:blipFill rotWithShape="1">
          <a:blip xmlns:r="http://schemas.openxmlformats.org/officeDocument/2006/relationships" r:embed="rId2"/>
          <a:srcRect/>
          <a:stretch>
            <a:fillRect l="-18000" r="-18000"/>
          </a:stretch>
        </a:blipFill>
      </dgm:spPr>
    </dgm:pt>
    <dgm:pt modelId="{AC329B54-8F13-43BD-9F42-F7928132445B}" type="pres">
      <dgm:prSet presAssocID="{FB0D06FC-2DE7-4046-AEBB-65F2A2B760BA}" presName="txShp" presStyleLbl="node1" presStyleIdx="1" presStyleCnt="5">
        <dgm:presLayoutVars>
          <dgm:bulletEnabled val="1"/>
        </dgm:presLayoutVars>
      </dgm:prSet>
      <dgm:spPr/>
    </dgm:pt>
    <dgm:pt modelId="{2B820B82-6B94-40E7-A011-B7F7FE252D96}" type="pres">
      <dgm:prSet presAssocID="{51DBFDDC-6C7A-411B-A1EF-E37ECBB901DF}" presName="spacing" presStyleCnt="0"/>
      <dgm:spPr/>
    </dgm:pt>
    <dgm:pt modelId="{8DF55AAD-2765-46A4-97B2-0C40A85A348E}" type="pres">
      <dgm:prSet presAssocID="{4D8BA120-6A02-408F-9870-40AD43E75F2E}" presName="composite" presStyleCnt="0"/>
      <dgm:spPr/>
    </dgm:pt>
    <dgm:pt modelId="{40E921D8-EAE3-4F2B-8D8F-F4040471A78A}" type="pres">
      <dgm:prSet presAssocID="{4D8BA120-6A02-408F-9870-40AD43E75F2E}" presName="imgShp" presStyleLbl="fgImgPlace1" presStyleIdx="2" presStyleCnt="5"/>
      <dgm:spPr>
        <a:blipFill rotWithShape="1">
          <a:blip xmlns:r="http://schemas.openxmlformats.org/officeDocument/2006/relationships" r:embed="rId3"/>
          <a:srcRect/>
          <a:stretch>
            <a:fillRect/>
          </a:stretch>
        </a:blipFill>
      </dgm:spPr>
    </dgm:pt>
    <dgm:pt modelId="{6DFCCAD6-03C1-4819-A106-9CA49A2F8CB6}" type="pres">
      <dgm:prSet presAssocID="{4D8BA120-6A02-408F-9870-40AD43E75F2E}" presName="txShp" presStyleLbl="node1" presStyleIdx="2" presStyleCnt="5">
        <dgm:presLayoutVars>
          <dgm:bulletEnabled val="1"/>
        </dgm:presLayoutVars>
      </dgm:prSet>
      <dgm:spPr/>
    </dgm:pt>
    <dgm:pt modelId="{46D03407-A160-400D-BC94-E0333049A4B9}" type="pres">
      <dgm:prSet presAssocID="{793817F8-43FA-4973-8F21-E449696337BD}" presName="spacing" presStyleCnt="0"/>
      <dgm:spPr/>
    </dgm:pt>
    <dgm:pt modelId="{73FB2630-FFCE-4513-B890-30708EBEF76B}" type="pres">
      <dgm:prSet presAssocID="{39FC171D-6A30-431D-86D5-76142028A86D}" presName="composite" presStyleCnt="0"/>
      <dgm:spPr/>
    </dgm:pt>
    <dgm:pt modelId="{68E9AD0A-3FB3-4098-80E5-F2C9C745CBDF}" type="pres">
      <dgm:prSet presAssocID="{39FC171D-6A30-431D-86D5-76142028A86D}" presName="imgShp" presStyleLbl="fgImgPlace1" presStyleIdx="3" presStyleCnt="5"/>
      <dgm:spPr>
        <a:blipFill rotWithShape="1">
          <a:blip xmlns:r="http://schemas.openxmlformats.org/officeDocument/2006/relationships" r:embed="rId4"/>
          <a:srcRect/>
          <a:stretch>
            <a:fillRect t="-12000" b="-12000"/>
          </a:stretch>
        </a:blipFill>
      </dgm:spPr>
    </dgm:pt>
    <dgm:pt modelId="{6343ADBF-26A4-4AA3-909B-3B28BB29973F}" type="pres">
      <dgm:prSet presAssocID="{39FC171D-6A30-431D-86D5-76142028A86D}" presName="txShp" presStyleLbl="node1" presStyleIdx="3" presStyleCnt="5">
        <dgm:presLayoutVars>
          <dgm:bulletEnabled val="1"/>
        </dgm:presLayoutVars>
      </dgm:prSet>
      <dgm:spPr/>
    </dgm:pt>
    <dgm:pt modelId="{AB6A8E3F-9655-4163-BB53-7B687DCF9D02}" type="pres">
      <dgm:prSet presAssocID="{BDC38F78-DBD5-4859-B7E1-930BDB325BC6}" presName="spacing" presStyleCnt="0"/>
      <dgm:spPr/>
    </dgm:pt>
    <dgm:pt modelId="{EE17BDE5-E035-4BC4-8E55-4B09730480AD}" type="pres">
      <dgm:prSet presAssocID="{07C2F9F2-DDB3-496E-88DA-3B552ED0BD46}" presName="composite" presStyleCnt="0"/>
      <dgm:spPr/>
    </dgm:pt>
    <dgm:pt modelId="{35B19C21-6D8D-41CA-97BE-CA26D9B8B133}" type="pres">
      <dgm:prSet presAssocID="{07C2F9F2-DDB3-496E-88DA-3B552ED0BD46}" presName="imgShp" presStyleLbl="fgImgPlace1" presStyleIdx="4" presStyleCnt="5"/>
      <dgm:spPr>
        <a:blipFill rotWithShape="1">
          <a:blip xmlns:r="http://schemas.openxmlformats.org/officeDocument/2006/relationships" r:embed="rId5"/>
          <a:srcRect/>
          <a:stretch>
            <a:fillRect t="-13000" b="-13000"/>
          </a:stretch>
        </a:blipFill>
      </dgm:spPr>
    </dgm:pt>
    <dgm:pt modelId="{871DCC4A-96E6-4F4C-AD6E-F292AC5DE8C4}" type="pres">
      <dgm:prSet presAssocID="{07C2F9F2-DDB3-496E-88DA-3B552ED0BD46}" presName="txShp" presStyleLbl="node1" presStyleIdx="4" presStyleCnt="5">
        <dgm:presLayoutVars>
          <dgm:bulletEnabled val="1"/>
        </dgm:presLayoutVars>
      </dgm:prSet>
      <dgm:spPr/>
    </dgm:pt>
  </dgm:ptLst>
  <dgm:cxnLst>
    <dgm:cxn modelId="{E342740D-6600-4E4D-9822-28060FEE790F}" srcId="{77AB4E3A-7E89-4801-94A7-B3A23B22300B}" destId="{FB0D06FC-2DE7-4046-AEBB-65F2A2B760BA}" srcOrd="1" destOrd="0" parTransId="{AC9DF1B2-803B-4EBE-88D9-F4A0CF5A93C8}" sibTransId="{51DBFDDC-6C7A-411B-A1EF-E37ECBB901DF}"/>
    <dgm:cxn modelId="{45A3522C-9C9E-4B6A-B0AA-107B8CC2C387}" type="presOf" srcId="{77AB4E3A-7E89-4801-94A7-B3A23B22300B}" destId="{88A90114-56F4-41CC-8E02-FE82B3796EC0}" srcOrd="0" destOrd="0" presId="urn:microsoft.com/office/officeart/2005/8/layout/vList3"/>
    <dgm:cxn modelId="{4D79CA81-C9BF-4CA3-962C-1B75C9A0D0EE}" srcId="{77AB4E3A-7E89-4801-94A7-B3A23B22300B}" destId="{07C2F9F2-DDB3-496E-88DA-3B552ED0BD46}" srcOrd="4" destOrd="0" parTransId="{2F2AA31C-2612-40B7-9AA5-1A4CEC0E3200}" sibTransId="{8A64ADDC-229A-4B1A-BF70-2862ED054C79}"/>
    <dgm:cxn modelId="{A12DA184-BEFE-45BA-BDC6-76BF76FECEE8}" type="presOf" srcId="{39FC171D-6A30-431D-86D5-76142028A86D}" destId="{6343ADBF-26A4-4AA3-909B-3B28BB29973F}" srcOrd="0" destOrd="0" presId="urn:microsoft.com/office/officeart/2005/8/layout/vList3"/>
    <dgm:cxn modelId="{C9377D8F-7902-475F-B7CC-7E2C72320662}" type="presOf" srcId="{FB0D06FC-2DE7-4046-AEBB-65F2A2B760BA}" destId="{AC329B54-8F13-43BD-9F42-F7928132445B}" srcOrd="0" destOrd="0" presId="urn:microsoft.com/office/officeart/2005/8/layout/vList3"/>
    <dgm:cxn modelId="{73FE66C6-6C39-4E24-81B0-1EE423423797}" srcId="{77AB4E3A-7E89-4801-94A7-B3A23B22300B}" destId="{51A71B30-5F41-4BD6-B413-2D48D72157CD}" srcOrd="0" destOrd="0" parTransId="{EE3E7602-46C7-4C7E-B702-7A67A401077E}" sibTransId="{753EB1C4-9572-42BF-82BF-5557583C7383}"/>
    <dgm:cxn modelId="{8E5083E3-803B-434E-B9E8-BA9BBD0BD4A7}" type="presOf" srcId="{4D8BA120-6A02-408F-9870-40AD43E75F2E}" destId="{6DFCCAD6-03C1-4819-A106-9CA49A2F8CB6}" srcOrd="0" destOrd="0" presId="urn:microsoft.com/office/officeart/2005/8/layout/vList3"/>
    <dgm:cxn modelId="{0DFDCDEB-EB40-43E4-8758-21CF0557973B}" type="presOf" srcId="{51A71B30-5F41-4BD6-B413-2D48D72157CD}" destId="{30AD17E4-8362-423E-A6DC-83E37154C430}" srcOrd="0" destOrd="0" presId="urn:microsoft.com/office/officeart/2005/8/layout/vList3"/>
    <dgm:cxn modelId="{B53E73F0-1DFB-452B-A905-0F348FF68FAE}" srcId="{77AB4E3A-7E89-4801-94A7-B3A23B22300B}" destId="{39FC171D-6A30-431D-86D5-76142028A86D}" srcOrd="3" destOrd="0" parTransId="{701E1B3F-6D8B-4E1F-944C-4D5D10675C3F}" sibTransId="{BDC38F78-DBD5-4859-B7E1-930BDB325BC6}"/>
    <dgm:cxn modelId="{E8B89BF6-5013-493D-8583-26A26CC2DC58}" srcId="{77AB4E3A-7E89-4801-94A7-B3A23B22300B}" destId="{4D8BA120-6A02-408F-9870-40AD43E75F2E}" srcOrd="2" destOrd="0" parTransId="{BD3C4B78-FB18-4ACE-9200-D0C284E30C93}" sibTransId="{793817F8-43FA-4973-8F21-E449696337BD}"/>
    <dgm:cxn modelId="{E2EC01F7-76B2-41B4-A4AE-9B08E7DBD205}" type="presOf" srcId="{07C2F9F2-DDB3-496E-88DA-3B552ED0BD46}" destId="{871DCC4A-96E6-4F4C-AD6E-F292AC5DE8C4}" srcOrd="0" destOrd="0" presId="urn:microsoft.com/office/officeart/2005/8/layout/vList3"/>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C9085139-50A5-4C18-9EBA-EDA2BB706689}" type="presParOf" srcId="{88A90114-56F4-41CC-8E02-FE82B3796EC0}" destId="{8634E5FE-8153-4ACF-8B7A-ED2B70610F08}" srcOrd="2" destOrd="0" presId="urn:microsoft.com/office/officeart/2005/8/layout/vList3"/>
    <dgm:cxn modelId="{4E1C8FA5-95B2-4D07-9EF5-11DBF4A3DA96}" type="presParOf" srcId="{8634E5FE-8153-4ACF-8B7A-ED2B70610F08}" destId="{D52A78E7-C07E-4A17-AE42-0FEA22772573}" srcOrd="0" destOrd="0" presId="urn:microsoft.com/office/officeart/2005/8/layout/vList3"/>
    <dgm:cxn modelId="{009FE2AE-CE5E-4DC0-BF6E-9B2CD593F0B6}" type="presParOf" srcId="{8634E5FE-8153-4ACF-8B7A-ED2B70610F08}" destId="{AC329B54-8F13-43BD-9F42-F7928132445B}" srcOrd="1" destOrd="0" presId="urn:microsoft.com/office/officeart/2005/8/layout/vList3"/>
    <dgm:cxn modelId="{D574209F-73B4-48DB-BAFB-0B4BB3BB42ED}" type="presParOf" srcId="{88A90114-56F4-41CC-8E02-FE82B3796EC0}" destId="{2B820B82-6B94-40E7-A011-B7F7FE252D96}" srcOrd="3" destOrd="0" presId="urn:microsoft.com/office/officeart/2005/8/layout/vList3"/>
    <dgm:cxn modelId="{5127BEEA-F91D-45A6-9373-B6D37CCAD6AB}" type="presParOf" srcId="{88A90114-56F4-41CC-8E02-FE82B3796EC0}" destId="{8DF55AAD-2765-46A4-97B2-0C40A85A348E}" srcOrd="4" destOrd="0" presId="urn:microsoft.com/office/officeart/2005/8/layout/vList3"/>
    <dgm:cxn modelId="{C84323B7-E188-4732-8AE9-CA12894E2AA0}" type="presParOf" srcId="{8DF55AAD-2765-46A4-97B2-0C40A85A348E}" destId="{40E921D8-EAE3-4F2B-8D8F-F4040471A78A}" srcOrd="0" destOrd="0" presId="urn:microsoft.com/office/officeart/2005/8/layout/vList3"/>
    <dgm:cxn modelId="{135706C6-1979-4FF2-9C7A-D952CEF96173}" type="presParOf" srcId="{8DF55AAD-2765-46A4-97B2-0C40A85A348E}" destId="{6DFCCAD6-03C1-4819-A106-9CA49A2F8CB6}" srcOrd="1" destOrd="0" presId="urn:microsoft.com/office/officeart/2005/8/layout/vList3"/>
    <dgm:cxn modelId="{EA10CE77-28D0-4171-BF28-E1401D4A57C8}" type="presParOf" srcId="{88A90114-56F4-41CC-8E02-FE82B3796EC0}" destId="{46D03407-A160-400D-BC94-E0333049A4B9}" srcOrd="5" destOrd="0" presId="urn:microsoft.com/office/officeart/2005/8/layout/vList3"/>
    <dgm:cxn modelId="{CA26C804-F68B-4C92-BB5D-57FFE11AA905}" type="presParOf" srcId="{88A90114-56F4-41CC-8E02-FE82B3796EC0}" destId="{73FB2630-FFCE-4513-B890-30708EBEF76B}" srcOrd="6" destOrd="0" presId="urn:microsoft.com/office/officeart/2005/8/layout/vList3"/>
    <dgm:cxn modelId="{15F4CFC2-86EA-46C1-8160-D97A5F5034B0}" type="presParOf" srcId="{73FB2630-FFCE-4513-B890-30708EBEF76B}" destId="{68E9AD0A-3FB3-4098-80E5-F2C9C745CBDF}" srcOrd="0" destOrd="0" presId="urn:microsoft.com/office/officeart/2005/8/layout/vList3"/>
    <dgm:cxn modelId="{236612B3-2BB9-4A4E-B2DA-6CC0FE3167C7}" type="presParOf" srcId="{73FB2630-FFCE-4513-B890-30708EBEF76B}" destId="{6343ADBF-26A4-4AA3-909B-3B28BB29973F}" srcOrd="1" destOrd="0" presId="urn:microsoft.com/office/officeart/2005/8/layout/vList3"/>
    <dgm:cxn modelId="{EB1311AD-17B5-458F-910D-9960FB88975B}" type="presParOf" srcId="{88A90114-56F4-41CC-8E02-FE82B3796EC0}" destId="{AB6A8E3F-9655-4163-BB53-7B687DCF9D02}" srcOrd="7" destOrd="0" presId="urn:microsoft.com/office/officeart/2005/8/layout/vList3"/>
    <dgm:cxn modelId="{A545EEFC-52D9-416B-9041-BB8B9C55F65B}" type="presParOf" srcId="{88A90114-56F4-41CC-8E02-FE82B3796EC0}" destId="{EE17BDE5-E035-4BC4-8E55-4B09730480AD}" srcOrd="8" destOrd="0" presId="urn:microsoft.com/office/officeart/2005/8/layout/vList3"/>
    <dgm:cxn modelId="{55978AED-6BB5-4C6E-A761-DB3EF7808D7A}" type="presParOf" srcId="{EE17BDE5-E035-4BC4-8E55-4B09730480AD}" destId="{35B19C21-6D8D-41CA-97BE-CA26D9B8B133}" srcOrd="0" destOrd="0" presId="urn:microsoft.com/office/officeart/2005/8/layout/vList3"/>
    <dgm:cxn modelId="{441263CA-D566-49A4-A08E-55357F595AA8}" type="presParOf" srcId="{EE17BDE5-E035-4BC4-8E55-4B09730480AD}" destId="{871DCC4A-96E6-4F4C-AD6E-F292AC5DE8C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38A281-E23B-471E-84E2-3E72C504BA31}"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de-DE"/>
        </a:p>
      </dgm:t>
    </dgm:pt>
    <dgm:pt modelId="{94F64CD8-8B2F-4AC6-989F-DCEC0E96473C}">
      <dgm:prSet phldrT="[Text]"/>
      <dgm:spPr/>
      <dgm:t>
        <a:bodyPr/>
        <a:lstStyle/>
        <a:p>
          <a:r>
            <a:rPr lang="de-DE" dirty="0"/>
            <a:t>Kunde</a:t>
          </a:r>
        </a:p>
      </dgm:t>
    </dgm:pt>
    <dgm:pt modelId="{AD1488D1-219A-426B-944B-8DA1DF656A3E}" type="parTrans" cxnId="{804B4C29-4151-4577-9C42-C74B766ACEEA}">
      <dgm:prSet/>
      <dgm:spPr/>
      <dgm:t>
        <a:bodyPr/>
        <a:lstStyle/>
        <a:p>
          <a:endParaRPr lang="de-DE"/>
        </a:p>
      </dgm:t>
    </dgm:pt>
    <dgm:pt modelId="{BB316843-1EB6-4B3A-B12E-D22FCE08BCDB}" type="sibTrans" cxnId="{804B4C29-4151-4577-9C42-C74B766ACEEA}">
      <dgm:prSet/>
      <dgm:spPr/>
      <dgm:t>
        <a:bodyPr/>
        <a:lstStyle/>
        <a:p>
          <a:endParaRPr lang="de-DE"/>
        </a:p>
      </dgm:t>
    </dgm:pt>
    <dgm:pt modelId="{A00B39AB-1923-44A2-B54A-95A30F7889C3}">
      <dgm:prSet phldrT="[Text]"/>
      <dgm:spPr/>
      <dgm:t>
        <a:bodyPr/>
        <a:lstStyle/>
        <a:p>
          <a:pPr marL="0">
            <a:buNone/>
          </a:pPr>
          <a:r>
            <a:rPr lang="de-DE" dirty="0"/>
            <a:t>Alles eines Kunden zu sehen ist einfach</a:t>
          </a:r>
        </a:p>
      </dgm:t>
    </dgm:pt>
    <dgm:pt modelId="{1D664C39-26B8-4443-82EC-39367E632DA0}" type="parTrans" cxnId="{9D8B086D-063E-4166-9396-F4F2CED155A3}">
      <dgm:prSet/>
      <dgm:spPr/>
      <dgm:t>
        <a:bodyPr/>
        <a:lstStyle/>
        <a:p>
          <a:endParaRPr lang="de-DE"/>
        </a:p>
      </dgm:t>
    </dgm:pt>
    <dgm:pt modelId="{C8DE75FF-96FD-4B7C-9C94-CF4C21D7C59C}" type="sibTrans" cxnId="{9D8B086D-063E-4166-9396-F4F2CED155A3}">
      <dgm:prSet/>
      <dgm:spPr/>
      <dgm:t>
        <a:bodyPr/>
        <a:lstStyle/>
        <a:p>
          <a:endParaRPr lang="de-DE"/>
        </a:p>
      </dgm:t>
    </dgm:pt>
    <dgm:pt modelId="{9D325B11-73F8-438B-86E7-03281D795594}">
      <dgm:prSet phldrT="[Text]"/>
      <dgm:spPr/>
      <dgm:t>
        <a:bodyPr/>
        <a:lstStyle/>
        <a:p>
          <a:r>
            <a:rPr lang="de-DE" dirty="0"/>
            <a:t>Produkt</a:t>
          </a:r>
        </a:p>
      </dgm:t>
    </dgm:pt>
    <dgm:pt modelId="{03D61397-392F-4FA8-A296-65A1E100FD2A}" type="parTrans" cxnId="{73F8B19D-494F-4C02-8E28-530158624166}">
      <dgm:prSet/>
      <dgm:spPr/>
      <dgm:t>
        <a:bodyPr/>
        <a:lstStyle/>
        <a:p>
          <a:endParaRPr lang="de-DE"/>
        </a:p>
      </dgm:t>
    </dgm:pt>
    <dgm:pt modelId="{600D5FFE-CB21-4117-83EE-B28094FB0D5C}" type="sibTrans" cxnId="{73F8B19D-494F-4C02-8E28-530158624166}">
      <dgm:prSet/>
      <dgm:spPr/>
      <dgm:t>
        <a:bodyPr/>
        <a:lstStyle/>
        <a:p>
          <a:endParaRPr lang="de-DE"/>
        </a:p>
      </dgm:t>
    </dgm:pt>
    <dgm:pt modelId="{630B4BD4-D33E-4AC6-9D63-0B3232D1EDD7}">
      <dgm:prSet phldrT="[Text]"/>
      <dgm:spPr/>
      <dgm:t>
        <a:bodyPr/>
        <a:lstStyle/>
        <a:p>
          <a:pPr marL="0">
            <a:buNone/>
          </a:pPr>
          <a:r>
            <a:rPr lang="de-DE" dirty="0">
              <a:solidFill>
                <a:srgbClr val="FF0000"/>
              </a:solidFill>
            </a:rPr>
            <a:t>Alles eines Produktes zu sehen geht aber nur Kunde für Kunde</a:t>
          </a:r>
        </a:p>
      </dgm:t>
    </dgm:pt>
    <dgm:pt modelId="{A9C46360-12F2-439C-B1E7-468E0826DE1F}" type="parTrans" cxnId="{0D669BC0-6D2C-4041-B27C-8E2676FCD135}">
      <dgm:prSet/>
      <dgm:spPr/>
      <dgm:t>
        <a:bodyPr/>
        <a:lstStyle/>
        <a:p>
          <a:endParaRPr lang="de-DE"/>
        </a:p>
      </dgm:t>
    </dgm:pt>
    <dgm:pt modelId="{01BA3AC7-E795-43DA-AF7F-47A3F6524471}" type="sibTrans" cxnId="{0D669BC0-6D2C-4041-B27C-8E2676FCD135}">
      <dgm:prSet/>
      <dgm:spPr/>
      <dgm:t>
        <a:bodyPr/>
        <a:lstStyle/>
        <a:p>
          <a:endParaRPr lang="de-DE"/>
        </a:p>
      </dgm:t>
    </dgm:pt>
    <dgm:pt modelId="{8E8221A2-A9D8-4E04-9289-63DAB1295DB6}">
      <dgm:prSet phldrT="[Text]"/>
      <dgm:spPr/>
      <dgm:t>
        <a:bodyPr/>
        <a:lstStyle/>
        <a:p>
          <a:r>
            <a:rPr lang="de-DE" dirty="0"/>
            <a:t>Dokumente</a:t>
          </a:r>
        </a:p>
      </dgm:t>
    </dgm:pt>
    <dgm:pt modelId="{8C9B8B93-2D00-46EB-9250-AE5044E8184C}" type="parTrans" cxnId="{C279B45C-3907-4FF4-B199-25CBF8E270E9}">
      <dgm:prSet/>
      <dgm:spPr/>
      <dgm:t>
        <a:bodyPr/>
        <a:lstStyle/>
        <a:p>
          <a:endParaRPr lang="de-DE"/>
        </a:p>
      </dgm:t>
    </dgm:pt>
    <dgm:pt modelId="{BA4A7C23-EBC2-463B-9B00-B35CE7F3194C}" type="sibTrans" cxnId="{C279B45C-3907-4FF4-B199-25CBF8E270E9}">
      <dgm:prSet/>
      <dgm:spPr/>
      <dgm:t>
        <a:bodyPr/>
        <a:lstStyle/>
        <a:p>
          <a:endParaRPr lang="de-DE"/>
        </a:p>
      </dgm:t>
    </dgm:pt>
    <dgm:pt modelId="{2CAFF04A-EB04-4C99-8084-87C4956E5033}" type="pres">
      <dgm:prSet presAssocID="{DD38A281-E23B-471E-84E2-3E72C504BA31}" presName="rootnode" presStyleCnt="0">
        <dgm:presLayoutVars>
          <dgm:chMax/>
          <dgm:chPref/>
          <dgm:dir/>
          <dgm:animLvl val="lvl"/>
        </dgm:presLayoutVars>
      </dgm:prSet>
      <dgm:spPr/>
    </dgm:pt>
    <dgm:pt modelId="{FD367744-12D7-4CFE-8FB8-1B5DE34EB902}" type="pres">
      <dgm:prSet presAssocID="{94F64CD8-8B2F-4AC6-989F-DCEC0E96473C}" presName="composite" presStyleCnt="0"/>
      <dgm:spPr/>
    </dgm:pt>
    <dgm:pt modelId="{8461E436-237E-4C79-9317-47A6B12FE992}" type="pres">
      <dgm:prSet presAssocID="{94F64CD8-8B2F-4AC6-989F-DCEC0E96473C}" presName="bentUpArrow1" presStyleLbl="alignImgPlace1" presStyleIdx="0" presStyleCnt="2"/>
      <dgm:spPr/>
    </dgm:pt>
    <dgm:pt modelId="{B982EE5B-27A0-409B-9B0A-A07620837FA5}" type="pres">
      <dgm:prSet presAssocID="{94F64CD8-8B2F-4AC6-989F-DCEC0E96473C}" presName="ParentText" presStyleLbl="node1" presStyleIdx="0" presStyleCnt="3">
        <dgm:presLayoutVars>
          <dgm:chMax val="1"/>
          <dgm:chPref val="1"/>
          <dgm:bulletEnabled val="1"/>
        </dgm:presLayoutVars>
      </dgm:prSet>
      <dgm:spPr/>
    </dgm:pt>
    <dgm:pt modelId="{7D3DEDE9-8198-4573-BFA4-A851C0AD7CB5}" type="pres">
      <dgm:prSet presAssocID="{94F64CD8-8B2F-4AC6-989F-DCEC0E96473C}" presName="ChildText" presStyleLbl="revTx" presStyleIdx="0" presStyleCnt="2" custScaleX="88617" custLinFactNeighborX="1083" custLinFactNeighborY="2800">
        <dgm:presLayoutVars>
          <dgm:chMax val="0"/>
          <dgm:chPref val="0"/>
          <dgm:bulletEnabled val="1"/>
        </dgm:presLayoutVars>
      </dgm:prSet>
      <dgm:spPr/>
    </dgm:pt>
    <dgm:pt modelId="{C4995029-6566-4FAE-BB78-081E8677A997}" type="pres">
      <dgm:prSet presAssocID="{BB316843-1EB6-4B3A-B12E-D22FCE08BCDB}" presName="sibTrans" presStyleCnt="0"/>
      <dgm:spPr/>
    </dgm:pt>
    <dgm:pt modelId="{284F5D5F-D22C-4A59-BB50-B9EE38E4C09D}" type="pres">
      <dgm:prSet presAssocID="{9D325B11-73F8-438B-86E7-03281D795594}" presName="composite" presStyleCnt="0"/>
      <dgm:spPr/>
    </dgm:pt>
    <dgm:pt modelId="{B635D0B8-B3D8-40AA-A0DE-0D0B579AE80E}" type="pres">
      <dgm:prSet presAssocID="{9D325B11-73F8-438B-86E7-03281D795594}" presName="bentUpArrow1" presStyleLbl="alignImgPlace1" presStyleIdx="1" presStyleCnt="2"/>
      <dgm:spPr/>
    </dgm:pt>
    <dgm:pt modelId="{DDEC6CCE-8F61-41B2-BC27-AFFCE115AD98}" type="pres">
      <dgm:prSet presAssocID="{9D325B11-73F8-438B-86E7-03281D795594}" presName="ParentText" presStyleLbl="node1" presStyleIdx="1" presStyleCnt="3">
        <dgm:presLayoutVars>
          <dgm:chMax val="1"/>
          <dgm:chPref val="1"/>
          <dgm:bulletEnabled val="1"/>
        </dgm:presLayoutVars>
      </dgm:prSet>
      <dgm:spPr/>
    </dgm:pt>
    <dgm:pt modelId="{53FE544C-23C9-487B-9779-1CD9AB70EEC8}" type="pres">
      <dgm:prSet presAssocID="{9D325B11-73F8-438B-86E7-03281D795594}" presName="ChildText" presStyleLbl="revTx" presStyleIdx="1" presStyleCnt="2" custScaleX="156791" custLinFactNeighborX="59781" custLinFactNeighborY="63">
        <dgm:presLayoutVars>
          <dgm:chMax val="0"/>
          <dgm:chPref val="0"/>
          <dgm:bulletEnabled val="1"/>
        </dgm:presLayoutVars>
      </dgm:prSet>
      <dgm:spPr/>
    </dgm:pt>
    <dgm:pt modelId="{C519944E-2B64-4F89-953A-C504E34E2A4E}" type="pres">
      <dgm:prSet presAssocID="{600D5FFE-CB21-4117-83EE-B28094FB0D5C}" presName="sibTrans" presStyleCnt="0"/>
      <dgm:spPr/>
    </dgm:pt>
    <dgm:pt modelId="{EFB2626B-1250-4307-BB3B-654B60AFDFB3}" type="pres">
      <dgm:prSet presAssocID="{8E8221A2-A9D8-4E04-9289-63DAB1295DB6}" presName="composite" presStyleCnt="0"/>
      <dgm:spPr/>
    </dgm:pt>
    <dgm:pt modelId="{D23F5A1A-C8C9-4342-ADD3-A3EB0E47A19A}" type="pres">
      <dgm:prSet presAssocID="{8E8221A2-A9D8-4E04-9289-63DAB1295DB6}" presName="ParentText" presStyleLbl="node1" presStyleIdx="2" presStyleCnt="3">
        <dgm:presLayoutVars>
          <dgm:chMax val="1"/>
          <dgm:chPref val="1"/>
          <dgm:bulletEnabled val="1"/>
        </dgm:presLayoutVars>
      </dgm:prSet>
      <dgm:spPr/>
    </dgm:pt>
  </dgm:ptLst>
  <dgm:cxnLst>
    <dgm:cxn modelId="{804B4C29-4151-4577-9C42-C74B766ACEEA}" srcId="{DD38A281-E23B-471E-84E2-3E72C504BA31}" destId="{94F64CD8-8B2F-4AC6-989F-DCEC0E96473C}" srcOrd="0" destOrd="0" parTransId="{AD1488D1-219A-426B-944B-8DA1DF656A3E}" sibTransId="{BB316843-1EB6-4B3A-B12E-D22FCE08BCDB}"/>
    <dgm:cxn modelId="{C279B45C-3907-4FF4-B199-25CBF8E270E9}" srcId="{DD38A281-E23B-471E-84E2-3E72C504BA31}" destId="{8E8221A2-A9D8-4E04-9289-63DAB1295DB6}" srcOrd="2" destOrd="0" parTransId="{8C9B8B93-2D00-46EB-9250-AE5044E8184C}" sibTransId="{BA4A7C23-EBC2-463B-9B00-B35CE7F3194C}"/>
    <dgm:cxn modelId="{9D8B086D-063E-4166-9396-F4F2CED155A3}" srcId="{94F64CD8-8B2F-4AC6-989F-DCEC0E96473C}" destId="{A00B39AB-1923-44A2-B54A-95A30F7889C3}" srcOrd="0" destOrd="0" parTransId="{1D664C39-26B8-4443-82EC-39367E632DA0}" sibTransId="{C8DE75FF-96FD-4B7C-9C94-CF4C21D7C59C}"/>
    <dgm:cxn modelId="{B120D457-08C9-453C-BCF0-40B63E38FCDA}" type="presOf" srcId="{630B4BD4-D33E-4AC6-9D63-0B3232D1EDD7}" destId="{53FE544C-23C9-487B-9779-1CD9AB70EEC8}" srcOrd="0" destOrd="0" presId="urn:microsoft.com/office/officeart/2005/8/layout/StepDownProcess"/>
    <dgm:cxn modelId="{73F8B19D-494F-4C02-8E28-530158624166}" srcId="{DD38A281-E23B-471E-84E2-3E72C504BA31}" destId="{9D325B11-73F8-438B-86E7-03281D795594}" srcOrd="1" destOrd="0" parTransId="{03D61397-392F-4FA8-A296-65A1E100FD2A}" sibTransId="{600D5FFE-CB21-4117-83EE-B28094FB0D5C}"/>
    <dgm:cxn modelId="{0D669BC0-6D2C-4041-B27C-8E2676FCD135}" srcId="{9D325B11-73F8-438B-86E7-03281D795594}" destId="{630B4BD4-D33E-4AC6-9D63-0B3232D1EDD7}" srcOrd="0" destOrd="0" parTransId="{A9C46360-12F2-439C-B1E7-468E0826DE1F}" sibTransId="{01BA3AC7-E795-43DA-AF7F-47A3F6524471}"/>
    <dgm:cxn modelId="{A0A438C6-CAD2-45FF-903A-F044A2BDE1E1}" type="presOf" srcId="{94F64CD8-8B2F-4AC6-989F-DCEC0E96473C}" destId="{B982EE5B-27A0-409B-9B0A-A07620837FA5}" srcOrd="0" destOrd="0" presId="urn:microsoft.com/office/officeart/2005/8/layout/StepDownProcess"/>
    <dgm:cxn modelId="{499538D6-F2DB-47F4-8471-0D98129B46FD}" type="presOf" srcId="{8E8221A2-A9D8-4E04-9289-63DAB1295DB6}" destId="{D23F5A1A-C8C9-4342-ADD3-A3EB0E47A19A}" srcOrd="0" destOrd="0" presId="urn:microsoft.com/office/officeart/2005/8/layout/StepDownProcess"/>
    <dgm:cxn modelId="{D0C31ED8-557E-426E-9AF8-09F4C3E9648C}" type="presOf" srcId="{9D325B11-73F8-438B-86E7-03281D795594}" destId="{DDEC6CCE-8F61-41B2-BC27-AFFCE115AD98}" srcOrd="0" destOrd="0" presId="urn:microsoft.com/office/officeart/2005/8/layout/StepDownProcess"/>
    <dgm:cxn modelId="{1F2AC4DD-1D9C-46A5-9EF8-7B641800B850}" type="presOf" srcId="{A00B39AB-1923-44A2-B54A-95A30F7889C3}" destId="{7D3DEDE9-8198-4573-BFA4-A851C0AD7CB5}" srcOrd="0" destOrd="0" presId="urn:microsoft.com/office/officeart/2005/8/layout/StepDownProcess"/>
    <dgm:cxn modelId="{1EBF72E1-37B3-4F4C-861D-836C81818E2B}" type="presOf" srcId="{DD38A281-E23B-471E-84E2-3E72C504BA31}" destId="{2CAFF04A-EB04-4C99-8084-87C4956E5033}" srcOrd="0" destOrd="0" presId="urn:microsoft.com/office/officeart/2005/8/layout/StepDownProcess"/>
    <dgm:cxn modelId="{F203727B-B86D-447C-B3C9-5BA3053D173F}" type="presParOf" srcId="{2CAFF04A-EB04-4C99-8084-87C4956E5033}" destId="{FD367744-12D7-4CFE-8FB8-1B5DE34EB902}" srcOrd="0" destOrd="0" presId="urn:microsoft.com/office/officeart/2005/8/layout/StepDownProcess"/>
    <dgm:cxn modelId="{8CE6A27C-92A8-4808-865C-E11D3593E106}" type="presParOf" srcId="{FD367744-12D7-4CFE-8FB8-1B5DE34EB902}" destId="{8461E436-237E-4C79-9317-47A6B12FE992}" srcOrd="0" destOrd="0" presId="urn:microsoft.com/office/officeart/2005/8/layout/StepDownProcess"/>
    <dgm:cxn modelId="{E4E1908E-5E50-47F7-A896-074279B50E36}" type="presParOf" srcId="{FD367744-12D7-4CFE-8FB8-1B5DE34EB902}" destId="{B982EE5B-27A0-409B-9B0A-A07620837FA5}" srcOrd="1" destOrd="0" presId="urn:microsoft.com/office/officeart/2005/8/layout/StepDownProcess"/>
    <dgm:cxn modelId="{E81E6BBF-C58F-475E-839F-0736D9E7A3BB}" type="presParOf" srcId="{FD367744-12D7-4CFE-8FB8-1B5DE34EB902}" destId="{7D3DEDE9-8198-4573-BFA4-A851C0AD7CB5}" srcOrd="2" destOrd="0" presId="urn:microsoft.com/office/officeart/2005/8/layout/StepDownProcess"/>
    <dgm:cxn modelId="{C37B675A-34FC-4D36-9B12-D7D6029D7EC5}" type="presParOf" srcId="{2CAFF04A-EB04-4C99-8084-87C4956E5033}" destId="{C4995029-6566-4FAE-BB78-081E8677A997}" srcOrd="1" destOrd="0" presId="urn:microsoft.com/office/officeart/2005/8/layout/StepDownProcess"/>
    <dgm:cxn modelId="{E365A461-2F16-4CF8-B741-84A1520C053D}" type="presParOf" srcId="{2CAFF04A-EB04-4C99-8084-87C4956E5033}" destId="{284F5D5F-D22C-4A59-BB50-B9EE38E4C09D}" srcOrd="2" destOrd="0" presId="urn:microsoft.com/office/officeart/2005/8/layout/StepDownProcess"/>
    <dgm:cxn modelId="{4B46211A-E7A0-4B67-9EA3-329985E83D39}" type="presParOf" srcId="{284F5D5F-D22C-4A59-BB50-B9EE38E4C09D}" destId="{B635D0B8-B3D8-40AA-A0DE-0D0B579AE80E}" srcOrd="0" destOrd="0" presId="urn:microsoft.com/office/officeart/2005/8/layout/StepDownProcess"/>
    <dgm:cxn modelId="{86BBC317-89FB-4C7E-969C-9F9D7CE8043D}" type="presParOf" srcId="{284F5D5F-D22C-4A59-BB50-B9EE38E4C09D}" destId="{DDEC6CCE-8F61-41B2-BC27-AFFCE115AD98}" srcOrd="1" destOrd="0" presId="urn:microsoft.com/office/officeart/2005/8/layout/StepDownProcess"/>
    <dgm:cxn modelId="{111A972E-24AE-4BE3-A856-8847F98D36E8}" type="presParOf" srcId="{284F5D5F-D22C-4A59-BB50-B9EE38E4C09D}" destId="{53FE544C-23C9-487B-9779-1CD9AB70EEC8}" srcOrd="2" destOrd="0" presId="urn:microsoft.com/office/officeart/2005/8/layout/StepDownProcess"/>
    <dgm:cxn modelId="{E587EEF4-9514-4B6D-B63E-1B5CB722F51A}" type="presParOf" srcId="{2CAFF04A-EB04-4C99-8084-87C4956E5033}" destId="{C519944E-2B64-4F89-953A-C504E34E2A4E}" srcOrd="3" destOrd="0" presId="urn:microsoft.com/office/officeart/2005/8/layout/StepDownProcess"/>
    <dgm:cxn modelId="{C2387443-3F38-459F-B3E4-BCAF122BE2A6}" type="presParOf" srcId="{2CAFF04A-EB04-4C99-8084-87C4956E5033}" destId="{EFB2626B-1250-4307-BB3B-654B60AFDFB3}" srcOrd="4" destOrd="0" presId="urn:microsoft.com/office/officeart/2005/8/layout/StepDownProcess"/>
    <dgm:cxn modelId="{08B4A020-EE93-47A1-A734-E643B827E06E}" type="presParOf" srcId="{EFB2626B-1250-4307-BB3B-654B60AFDFB3}" destId="{D23F5A1A-C8C9-4342-ADD3-A3EB0E47A19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59F147-A39A-4493-988F-EE2CAB8290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de-DE"/>
        </a:p>
      </dgm:t>
    </dgm:pt>
    <dgm:pt modelId="{AE2DC32C-7BC3-4643-9BBC-979C2990162C}">
      <dgm:prSet phldrT="[Text]"/>
      <dgm:spPr/>
      <dgm:t>
        <a:bodyPr/>
        <a:lstStyle/>
        <a:p>
          <a:r>
            <a:rPr lang="de-DE" dirty="0"/>
            <a:t>Vorgang mit Dokumenten</a:t>
          </a:r>
        </a:p>
      </dgm:t>
    </dgm:pt>
    <dgm:pt modelId="{13336CD3-6B64-4D43-B850-055B2C6B1AFE}" type="parTrans" cxnId="{358A836C-74E2-47FA-BC94-941264318727}">
      <dgm:prSet/>
      <dgm:spPr/>
      <dgm:t>
        <a:bodyPr/>
        <a:lstStyle/>
        <a:p>
          <a:endParaRPr lang="de-DE"/>
        </a:p>
      </dgm:t>
    </dgm:pt>
    <dgm:pt modelId="{15BDCE58-1B72-424A-804A-17E6E0359BD9}" type="sibTrans" cxnId="{358A836C-74E2-47FA-BC94-941264318727}">
      <dgm:prSet/>
      <dgm:spPr/>
      <dgm:t>
        <a:bodyPr/>
        <a:lstStyle/>
        <a:p>
          <a:endParaRPr lang="de-DE"/>
        </a:p>
      </dgm:t>
    </dgm:pt>
    <dgm:pt modelId="{9FA93D4E-9AD5-44EE-9961-F088D95CD606}">
      <dgm:prSet phldrT="[Text]"/>
      <dgm:spPr/>
      <dgm:t>
        <a:bodyPr/>
        <a:lstStyle/>
        <a:p>
          <a:r>
            <a:rPr lang="de-DE" dirty="0"/>
            <a:t>Kunde</a:t>
          </a:r>
        </a:p>
      </dgm:t>
    </dgm:pt>
    <dgm:pt modelId="{2AA1BB49-CCD2-4667-9E36-A8F49234A62E}" type="parTrans" cxnId="{252C7C0B-1C33-4A3A-AE74-307F8412F833}">
      <dgm:prSet/>
      <dgm:spPr/>
      <dgm:t>
        <a:bodyPr/>
        <a:lstStyle/>
        <a:p>
          <a:endParaRPr lang="de-DE"/>
        </a:p>
      </dgm:t>
    </dgm:pt>
    <dgm:pt modelId="{896C885F-75D3-45A6-A754-DCD5ADA3FEF6}" type="sibTrans" cxnId="{252C7C0B-1C33-4A3A-AE74-307F8412F833}">
      <dgm:prSet/>
      <dgm:spPr/>
      <dgm:t>
        <a:bodyPr/>
        <a:lstStyle/>
        <a:p>
          <a:endParaRPr lang="de-DE"/>
        </a:p>
      </dgm:t>
    </dgm:pt>
    <dgm:pt modelId="{D5B76B1A-98F0-4517-B156-805520E65AB3}">
      <dgm:prSet phldrT="[Text]"/>
      <dgm:spPr/>
      <dgm:t>
        <a:bodyPr/>
        <a:lstStyle/>
        <a:p>
          <a:r>
            <a:rPr lang="de-DE" dirty="0"/>
            <a:t>etc. …</a:t>
          </a:r>
        </a:p>
      </dgm:t>
    </dgm:pt>
    <dgm:pt modelId="{9095D0CB-5BC3-4D36-9F3E-9751CA48A197}" type="parTrans" cxnId="{A849EBE5-4D2F-4E36-BFDE-A6E08B0D9F40}">
      <dgm:prSet/>
      <dgm:spPr/>
      <dgm:t>
        <a:bodyPr/>
        <a:lstStyle/>
        <a:p>
          <a:endParaRPr lang="de-DE"/>
        </a:p>
      </dgm:t>
    </dgm:pt>
    <dgm:pt modelId="{131A4980-70AA-4FE4-A594-A4E80274898E}" type="sibTrans" cxnId="{A849EBE5-4D2F-4E36-BFDE-A6E08B0D9F40}">
      <dgm:prSet/>
      <dgm:spPr/>
      <dgm:t>
        <a:bodyPr/>
        <a:lstStyle/>
        <a:p>
          <a:endParaRPr lang="de-DE"/>
        </a:p>
      </dgm:t>
    </dgm:pt>
    <dgm:pt modelId="{BA850129-CFCE-46ED-9581-E25D0E274B8F}">
      <dgm:prSet phldrT="[Text]"/>
      <dgm:spPr/>
      <dgm:t>
        <a:bodyPr/>
        <a:lstStyle/>
        <a:p>
          <a:r>
            <a:rPr lang="de-DE" dirty="0"/>
            <a:t>Name, Straße, PLZ, Ort, Telefon, Mail, …</a:t>
          </a:r>
        </a:p>
      </dgm:t>
    </dgm:pt>
    <dgm:pt modelId="{2F111682-A563-4B26-8576-25BFDD42FF24}" type="parTrans" cxnId="{211B8B1D-C333-407D-AED5-1A445DD9D604}">
      <dgm:prSet/>
      <dgm:spPr/>
      <dgm:t>
        <a:bodyPr/>
        <a:lstStyle/>
        <a:p>
          <a:endParaRPr lang="de-DE"/>
        </a:p>
      </dgm:t>
    </dgm:pt>
    <dgm:pt modelId="{F580AEE8-93F6-4445-AD9E-B26E0B4FD6EB}" type="sibTrans" cxnId="{211B8B1D-C333-407D-AED5-1A445DD9D604}">
      <dgm:prSet/>
      <dgm:spPr/>
      <dgm:t>
        <a:bodyPr/>
        <a:lstStyle/>
        <a:p>
          <a:endParaRPr lang="de-DE"/>
        </a:p>
      </dgm:t>
    </dgm:pt>
    <dgm:pt modelId="{B65EBD22-6DB3-43BF-840D-FE4B9A1E927F}">
      <dgm:prSet phldrT="[Text]"/>
      <dgm:spPr/>
      <dgm:t>
        <a:bodyPr/>
        <a:lstStyle/>
        <a:p>
          <a:r>
            <a:rPr lang="de-DE" dirty="0"/>
            <a:t>Produkt</a:t>
          </a:r>
        </a:p>
      </dgm:t>
    </dgm:pt>
    <dgm:pt modelId="{349DB135-58AC-40FF-BF2C-F6A4ABD6FDE7}" type="parTrans" cxnId="{9721F43F-1020-4FFB-BD17-15504E419E4C}">
      <dgm:prSet/>
      <dgm:spPr/>
      <dgm:t>
        <a:bodyPr/>
        <a:lstStyle/>
        <a:p>
          <a:endParaRPr lang="de-DE"/>
        </a:p>
      </dgm:t>
    </dgm:pt>
    <dgm:pt modelId="{D2A3F50F-3303-4FAC-ACF5-2AF0E5E99310}" type="sibTrans" cxnId="{9721F43F-1020-4FFB-BD17-15504E419E4C}">
      <dgm:prSet/>
      <dgm:spPr/>
      <dgm:t>
        <a:bodyPr/>
        <a:lstStyle/>
        <a:p>
          <a:endParaRPr lang="de-DE"/>
        </a:p>
      </dgm:t>
    </dgm:pt>
    <dgm:pt modelId="{20F4E578-DD27-4319-B4BB-920293C11F9B}">
      <dgm:prSet phldrT="[Text]"/>
      <dgm:spPr/>
      <dgm:t>
        <a:bodyPr/>
        <a:lstStyle/>
        <a:p>
          <a:r>
            <a:rPr lang="de-DE" dirty="0"/>
            <a:t>Bezeichnung, Produktkategorie, Farbe, …</a:t>
          </a:r>
        </a:p>
      </dgm:t>
    </dgm:pt>
    <dgm:pt modelId="{D4B4E492-3432-4776-A435-6FE903135A65}" type="parTrans" cxnId="{7B2EF0DA-6143-4B09-AA3E-C21E2B78593F}">
      <dgm:prSet/>
      <dgm:spPr/>
      <dgm:t>
        <a:bodyPr/>
        <a:lstStyle/>
        <a:p>
          <a:endParaRPr lang="de-DE"/>
        </a:p>
      </dgm:t>
    </dgm:pt>
    <dgm:pt modelId="{8E530AE4-EB77-422C-843D-30C7C536B1FC}" type="sibTrans" cxnId="{7B2EF0DA-6143-4B09-AA3E-C21E2B78593F}">
      <dgm:prSet/>
      <dgm:spPr/>
      <dgm:t>
        <a:bodyPr/>
        <a:lstStyle/>
        <a:p>
          <a:endParaRPr lang="de-DE"/>
        </a:p>
      </dgm:t>
    </dgm:pt>
    <dgm:pt modelId="{7797F60C-8C47-4E05-B667-7015B520810A}">
      <dgm:prSet phldrT="[Text]"/>
      <dgm:spPr/>
      <dgm:t>
        <a:bodyPr/>
        <a:lstStyle/>
        <a:p>
          <a:r>
            <a:rPr lang="de-DE" dirty="0"/>
            <a:t>Beliebig viele Merkmale, frei definierbar</a:t>
          </a:r>
        </a:p>
      </dgm:t>
    </dgm:pt>
    <dgm:pt modelId="{54F88588-FFA5-438F-9F7D-4769B6C44C26}" type="parTrans" cxnId="{F5E02B15-2D50-4D08-865E-286EC2814907}">
      <dgm:prSet/>
      <dgm:spPr/>
      <dgm:t>
        <a:bodyPr/>
        <a:lstStyle/>
        <a:p>
          <a:endParaRPr lang="de-DE"/>
        </a:p>
      </dgm:t>
    </dgm:pt>
    <dgm:pt modelId="{9D779250-E93E-45D6-A08A-1483C2AA484C}" type="sibTrans" cxnId="{F5E02B15-2D50-4D08-865E-286EC2814907}">
      <dgm:prSet/>
      <dgm:spPr/>
      <dgm:t>
        <a:bodyPr/>
        <a:lstStyle/>
        <a:p>
          <a:endParaRPr lang="de-DE"/>
        </a:p>
      </dgm:t>
    </dgm:pt>
    <dgm:pt modelId="{0B7720FA-800C-4158-A976-2A068885CA47}">
      <dgm:prSet phldrT="[Text]"/>
      <dgm:spPr/>
      <dgm:t>
        <a:bodyPr/>
        <a:lstStyle/>
        <a:p>
          <a:r>
            <a:rPr lang="de-DE" dirty="0"/>
            <a:t>Ansprechpartner</a:t>
          </a:r>
        </a:p>
      </dgm:t>
    </dgm:pt>
    <dgm:pt modelId="{DE50D7DD-8023-41F3-8DBC-02928B38D4EC}" type="parTrans" cxnId="{3CF21B64-3E49-4308-9091-9418809672AB}">
      <dgm:prSet/>
      <dgm:spPr/>
      <dgm:t>
        <a:bodyPr/>
        <a:lstStyle/>
        <a:p>
          <a:endParaRPr lang="de-DE"/>
        </a:p>
      </dgm:t>
    </dgm:pt>
    <dgm:pt modelId="{7AC2D4D5-E323-4C5A-94D3-66577FBD9D85}" type="sibTrans" cxnId="{3CF21B64-3E49-4308-9091-9418809672AB}">
      <dgm:prSet/>
      <dgm:spPr/>
      <dgm:t>
        <a:bodyPr/>
        <a:lstStyle/>
        <a:p>
          <a:endParaRPr lang="de-DE"/>
        </a:p>
      </dgm:t>
    </dgm:pt>
    <dgm:pt modelId="{52587E1B-4B39-4129-856B-04671B20D697}">
      <dgm:prSet phldrT="[Text]"/>
      <dgm:spPr/>
      <dgm:t>
        <a:bodyPr/>
        <a:lstStyle/>
        <a:p>
          <a:r>
            <a:rPr lang="de-DE" dirty="0"/>
            <a:t>Nachname, Vorname, Arbeitgeber, …</a:t>
          </a:r>
        </a:p>
      </dgm:t>
    </dgm:pt>
    <dgm:pt modelId="{596082BB-ED97-44F5-AF0E-9424923DAF8C}" type="parTrans" cxnId="{5E43817A-1E9D-43F3-A5EE-908D4148A37C}">
      <dgm:prSet/>
      <dgm:spPr/>
      <dgm:t>
        <a:bodyPr/>
        <a:lstStyle/>
        <a:p>
          <a:endParaRPr lang="de-DE"/>
        </a:p>
      </dgm:t>
    </dgm:pt>
    <dgm:pt modelId="{CA5A7E50-9938-490E-BE32-64E44260D4D7}" type="sibTrans" cxnId="{5E43817A-1E9D-43F3-A5EE-908D4148A37C}">
      <dgm:prSet/>
      <dgm:spPr/>
      <dgm:t>
        <a:bodyPr/>
        <a:lstStyle/>
        <a:p>
          <a:endParaRPr lang="de-DE"/>
        </a:p>
      </dgm:t>
    </dgm:pt>
    <dgm:pt modelId="{D0C4C44A-57C2-4621-8775-65DE0F8A8BD2}" type="pres">
      <dgm:prSet presAssocID="{B959F147-A39A-4493-988F-EE2CAB82906B}" presName="cycle" presStyleCnt="0">
        <dgm:presLayoutVars>
          <dgm:chMax val="1"/>
          <dgm:dir/>
          <dgm:animLvl val="ctr"/>
          <dgm:resizeHandles val="exact"/>
        </dgm:presLayoutVars>
      </dgm:prSet>
      <dgm:spPr/>
    </dgm:pt>
    <dgm:pt modelId="{CA507AA6-B71A-496F-B776-2544D5F2467D}" type="pres">
      <dgm:prSet presAssocID="{AE2DC32C-7BC3-4643-9BBC-979C2990162C}" presName="centerShape" presStyleLbl="node0" presStyleIdx="0" presStyleCnt="1"/>
      <dgm:spPr/>
    </dgm:pt>
    <dgm:pt modelId="{D7864200-F1FF-4940-B4FE-127ADF64A2AD}" type="pres">
      <dgm:prSet presAssocID="{2AA1BB49-CCD2-4667-9E36-A8F49234A62E}" presName="parTrans" presStyleLbl="bgSibTrans2D1" presStyleIdx="0" presStyleCnt="4"/>
      <dgm:spPr/>
    </dgm:pt>
    <dgm:pt modelId="{D7836E17-87A5-4978-A4DC-40DAA5619FBC}" type="pres">
      <dgm:prSet presAssocID="{9FA93D4E-9AD5-44EE-9961-F088D95CD606}" presName="node" presStyleLbl="node1" presStyleIdx="0" presStyleCnt="4">
        <dgm:presLayoutVars>
          <dgm:bulletEnabled val="1"/>
        </dgm:presLayoutVars>
      </dgm:prSet>
      <dgm:spPr/>
    </dgm:pt>
    <dgm:pt modelId="{DA82DCB5-B557-4396-85BE-135AE8FF2248}" type="pres">
      <dgm:prSet presAssocID="{349DB135-58AC-40FF-BF2C-F6A4ABD6FDE7}" presName="parTrans" presStyleLbl="bgSibTrans2D1" presStyleIdx="1" presStyleCnt="4"/>
      <dgm:spPr/>
    </dgm:pt>
    <dgm:pt modelId="{050BDFB3-36C3-4704-ABAF-90DB64E052C3}" type="pres">
      <dgm:prSet presAssocID="{B65EBD22-6DB3-43BF-840D-FE4B9A1E927F}" presName="node" presStyleLbl="node1" presStyleIdx="1" presStyleCnt="4">
        <dgm:presLayoutVars>
          <dgm:bulletEnabled val="1"/>
        </dgm:presLayoutVars>
      </dgm:prSet>
      <dgm:spPr/>
    </dgm:pt>
    <dgm:pt modelId="{6E935189-A0AC-4D62-9620-8C78A49D11D9}" type="pres">
      <dgm:prSet presAssocID="{DE50D7DD-8023-41F3-8DBC-02928B38D4EC}" presName="parTrans" presStyleLbl="bgSibTrans2D1" presStyleIdx="2" presStyleCnt="4"/>
      <dgm:spPr/>
    </dgm:pt>
    <dgm:pt modelId="{FC772557-7930-45A1-8F8D-627DCEED00E6}" type="pres">
      <dgm:prSet presAssocID="{0B7720FA-800C-4158-A976-2A068885CA47}" presName="node" presStyleLbl="node1" presStyleIdx="2" presStyleCnt="4">
        <dgm:presLayoutVars>
          <dgm:bulletEnabled val="1"/>
        </dgm:presLayoutVars>
      </dgm:prSet>
      <dgm:spPr/>
    </dgm:pt>
    <dgm:pt modelId="{2B98788C-3B79-4112-A3FB-2F322CFEB9EB}" type="pres">
      <dgm:prSet presAssocID="{9095D0CB-5BC3-4D36-9F3E-9751CA48A197}" presName="parTrans" presStyleLbl="bgSibTrans2D1" presStyleIdx="3" presStyleCnt="4"/>
      <dgm:spPr/>
    </dgm:pt>
    <dgm:pt modelId="{8A874E62-76CC-458E-883F-3C818F92FE77}" type="pres">
      <dgm:prSet presAssocID="{D5B76B1A-98F0-4517-B156-805520E65AB3}" presName="node" presStyleLbl="node1" presStyleIdx="3" presStyleCnt="4">
        <dgm:presLayoutVars>
          <dgm:bulletEnabled val="1"/>
        </dgm:presLayoutVars>
      </dgm:prSet>
      <dgm:spPr/>
    </dgm:pt>
  </dgm:ptLst>
  <dgm:cxnLst>
    <dgm:cxn modelId="{252C7C0B-1C33-4A3A-AE74-307F8412F833}" srcId="{AE2DC32C-7BC3-4643-9BBC-979C2990162C}" destId="{9FA93D4E-9AD5-44EE-9961-F088D95CD606}" srcOrd="0" destOrd="0" parTransId="{2AA1BB49-CCD2-4667-9E36-A8F49234A62E}" sibTransId="{896C885F-75D3-45A6-A754-DCD5ADA3FEF6}"/>
    <dgm:cxn modelId="{DB46EC12-819D-43A4-A3DC-3A2524E5C595}" type="presOf" srcId="{B65EBD22-6DB3-43BF-840D-FE4B9A1E927F}" destId="{050BDFB3-36C3-4704-ABAF-90DB64E052C3}" srcOrd="0" destOrd="0" presId="urn:microsoft.com/office/officeart/2005/8/layout/radial4"/>
    <dgm:cxn modelId="{C7A59513-C88A-41C1-AB59-5D2E70C08384}" type="presOf" srcId="{9FA93D4E-9AD5-44EE-9961-F088D95CD606}" destId="{D7836E17-87A5-4978-A4DC-40DAA5619FBC}" srcOrd="0" destOrd="0" presId="urn:microsoft.com/office/officeart/2005/8/layout/radial4"/>
    <dgm:cxn modelId="{F5E02B15-2D50-4D08-865E-286EC2814907}" srcId="{D5B76B1A-98F0-4517-B156-805520E65AB3}" destId="{7797F60C-8C47-4E05-B667-7015B520810A}" srcOrd="0" destOrd="0" parTransId="{54F88588-FFA5-438F-9F7D-4769B6C44C26}" sibTransId="{9D779250-E93E-45D6-A08A-1483C2AA484C}"/>
    <dgm:cxn modelId="{E1040417-5505-45B6-B583-0D1ECFFF6769}" type="presOf" srcId="{0B7720FA-800C-4158-A976-2A068885CA47}" destId="{FC772557-7930-45A1-8F8D-627DCEED00E6}" srcOrd="0" destOrd="0" presId="urn:microsoft.com/office/officeart/2005/8/layout/radial4"/>
    <dgm:cxn modelId="{211B8B1D-C333-407D-AED5-1A445DD9D604}" srcId="{9FA93D4E-9AD5-44EE-9961-F088D95CD606}" destId="{BA850129-CFCE-46ED-9581-E25D0E274B8F}" srcOrd="0" destOrd="0" parTransId="{2F111682-A563-4B26-8576-25BFDD42FF24}" sibTransId="{F580AEE8-93F6-4445-AD9E-B26E0B4FD6EB}"/>
    <dgm:cxn modelId="{9721F43F-1020-4FFB-BD17-15504E419E4C}" srcId="{AE2DC32C-7BC3-4643-9BBC-979C2990162C}" destId="{B65EBD22-6DB3-43BF-840D-FE4B9A1E927F}" srcOrd="1" destOrd="0" parTransId="{349DB135-58AC-40FF-BF2C-F6A4ABD6FDE7}" sibTransId="{D2A3F50F-3303-4FAC-ACF5-2AF0E5E99310}"/>
    <dgm:cxn modelId="{E4B1FA40-358F-4A1E-9E1D-1EB3F65D85C7}" type="presOf" srcId="{D5B76B1A-98F0-4517-B156-805520E65AB3}" destId="{8A874E62-76CC-458E-883F-3C818F92FE77}" srcOrd="0" destOrd="0" presId="urn:microsoft.com/office/officeart/2005/8/layout/radial4"/>
    <dgm:cxn modelId="{CA4F0D5C-CF07-410A-95A5-D45E2B257306}" type="presOf" srcId="{DE50D7DD-8023-41F3-8DBC-02928B38D4EC}" destId="{6E935189-A0AC-4D62-9620-8C78A49D11D9}" srcOrd="0" destOrd="0" presId="urn:microsoft.com/office/officeart/2005/8/layout/radial4"/>
    <dgm:cxn modelId="{3CF21B64-3E49-4308-9091-9418809672AB}" srcId="{AE2DC32C-7BC3-4643-9BBC-979C2990162C}" destId="{0B7720FA-800C-4158-A976-2A068885CA47}" srcOrd="2" destOrd="0" parTransId="{DE50D7DD-8023-41F3-8DBC-02928B38D4EC}" sibTransId="{7AC2D4D5-E323-4C5A-94D3-66577FBD9D85}"/>
    <dgm:cxn modelId="{358A836C-74E2-47FA-BC94-941264318727}" srcId="{B959F147-A39A-4493-988F-EE2CAB82906B}" destId="{AE2DC32C-7BC3-4643-9BBC-979C2990162C}" srcOrd="0" destOrd="0" parTransId="{13336CD3-6B64-4D43-B850-055B2C6B1AFE}" sibTransId="{15BDCE58-1B72-424A-804A-17E6E0359BD9}"/>
    <dgm:cxn modelId="{84419D56-48DE-42D0-B815-0C698C86FC32}" type="presOf" srcId="{B959F147-A39A-4493-988F-EE2CAB82906B}" destId="{D0C4C44A-57C2-4621-8775-65DE0F8A8BD2}" srcOrd="0" destOrd="0" presId="urn:microsoft.com/office/officeart/2005/8/layout/radial4"/>
    <dgm:cxn modelId="{5E43817A-1E9D-43F3-A5EE-908D4148A37C}" srcId="{0B7720FA-800C-4158-A976-2A068885CA47}" destId="{52587E1B-4B39-4129-856B-04671B20D697}" srcOrd="0" destOrd="0" parTransId="{596082BB-ED97-44F5-AF0E-9424923DAF8C}" sibTransId="{CA5A7E50-9938-490E-BE32-64E44260D4D7}"/>
    <dgm:cxn modelId="{0B1C8E86-729A-4460-A304-2E175F0D07C1}" type="presOf" srcId="{AE2DC32C-7BC3-4643-9BBC-979C2990162C}" destId="{CA507AA6-B71A-496F-B776-2544D5F2467D}" srcOrd="0" destOrd="0" presId="urn:microsoft.com/office/officeart/2005/8/layout/radial4"/>
    <dgm:cxn modelId="{75D9CD92-C495-4089-8971-14285832E1F7}" type="presOf" srcId="{9095D0CB-5BC3-4D36-9F3E-9751CA48A197}" destId="{2B98788C-3B79-4112-A3FB-2F322CFEB9EB}" srcOrd="0" destOrd="0" presId="urn:microsoft.com/office/officeart/2005/8/layout/radial4"/>
    <dgm:cxn modelId="{DD0D5497-751B-46ED-810D-099C9C7EF1B1}" type="presOf" srcId="{7797F60C-8C47-4E05-B667-7015B520810A}" destId="{8A874E62-76CC-458E-883F-3C818F92FE77}" srcOrd="0" destOrd="1" presId="urn:microsoft.com/office/officeart/2005/8/layout/radial4"/>
    <dgm:cxn modelId="{0C17C5A4-2D11-4A45-B47A-309BE809D7D8}" type="presOf" srcId="{349DB135-58AC-40FF-BF2C-F6A4ABD6FDE7}" destId="{DA82DCB5-B557-4396-85BE-135AE8FF2248}" srcOrd="0" destOrd="0" presId="urn:microsoft.com/office/officeart/2005/8/layout/radial4"/>
    <dgm:cxn modelId="{3C878DBA-3089-43E3-AC64-B20E55D9F0E2}" type="presOf" srcId="{2AA1BB49-CCD2-4667-9E36-A8F49234A62E}" destId="{D7864200-F1FF-4940-B4FE-127ADF64A2AD}" srcOrd="0" destOrd="0" presId="urn:microsoft.com/office/officeart/2005/8/layout/radial4"/>
    <dgm:cxn modelId="{DE4A03BD-9091-4998-AE11-0921E98A10A4}" type="presOf" srcId="{BA850129-CFCE-46ED-9581-E25D0E274B8F}" destId="{D7836E17-87A5-4978-A4DC-40DAA5619FBC}" srcOrd="0" destOrd="1" presId="urn:microsoft.com/office/officeart/2005/8/layout/radial4"/>
    <dgm:cxn modelId="{DE3640C0-2449-4744-811B-3325F55E24E0}" type="presOf" srcId="{20F4E578-DD27-4319-B4BB-920293C11F9B}" destId="{050BDFB3-36C3-4704-ABAF-90DB64E052C3}" srcOrd="0" destOrd="1" presId="urn:microsoft.com/office/officeart/2005/8/layout/radial4"/>
    <dgm:cxn modelId="{7B2EF0DA-6143-4B09-AA3E-C21E2B78593F}" srcId="{B65EBD22-6DB3-43BF-840D-FE4B9A1E927F}" destId="{20F4E578-DD27-4319-B4BB-920293C11F9B}" srcOrd="0" destOrd="0" parTransId="{D4B4E492-3432-4776-A435-6FE903135A65}" sibTransId="{8E530AE4-EB77-422C-843D-30C7C536B1FC}"/>
    <dgm:cxn modelId="{A849EBE5-4D2F-4E36-BFDE-A6E08B0D9F40}" srcId="{AE2DC32C-7BC3-4643-9BBC-979C2990162C}" destId="{D5B76B1A-98F0-4517-B156-805520E65AB3}" srcOrd="3" destOrd="0" parTransId="{9095D0CB-5BC3-4D36-9F3E-9751CA48A197}" sibTransId="{131A4980-70AA-4FE4-A594-A4E80274898E}"/>
    <dgm:cxn modelId="{A5C942E6-3930-4B94-8F57-35A334C8B98A}" type="presOf" srcId="{52587E1B-4B39-4129-856B-04671B20D697}" destId="{FC772557-7930-45A1-8F8D-627DCEED00E6}" srcOrd="0" destOrd="1" presId="urn:microsoft.com/office/officeart/2005/8/layout/radial4"/>
    <dgm:cxn modelId="{A2C39059-D06C-45D4-8F6B-057EC7816FB5}" type="presParOf" srcId="{D0C4C44A-57C2-4621-8775-65DE0F8A8BD2}" destId="{CA507AA6-B71A-496F-B776-2544D5F2467D}" srcOrd="0" destOrd="0" presId="urn:microsoft.com/office/officeart/2005/8/layout/radial4"/>
    <dgm:cxn modelId="{B09B0AB5-E049-4BB7-A7F5-0BA94CCC3F5F}" type="presParOf" srcId="{D0C4C44A-57C2-4621-8775-65DE0F8A8BD2}" destId="{D7864200-F1FF-4940-B4FE-127ADF64A2AD}" srcOrd="1" destOrd="0" presId="urn:microsoft.com/office/officeart/2005/8/layout/radial4"/>
    <dgm:cxn modelId="{2F01BEB0-69B6-42ED-A3DD-89E412885EBE}" type="presParOf" srcId="{D0C4C44A-57C2-4621-8775-65DE0F8A8BD2}" destId="{D7836E17-87A5-4978-A4DC-40DAA5619FBC}" srcOrd="2" destOrd="0" presId="urn:microsoft.com/office/officeart/2005/8/layout/radial4"/>
    <dgm:cxn modelId="{BC3511DD-250A-45C0-933A-7420621CBBA2}" type="presParOf" srcId="{D0C4C44A-57C2-4621-8775-65DE0F8A8BD2}" destId="{DA82DCB5-B557-4396-85BE-135AE8FF2248}" srcOrd="3" destOrd="0" presId="urn:microsoft.com/office/officeart/2005/8/layout/radial4"/>
    <dgm:cxn modelId="{CFC340CC-76F8-4A47-9BE8-75708CC930E6}" type="presParOf" srcId="{D0C4C44A-57C2-4621-8775-65DE0F8A8BD2}" destId="{050BDFB3-36C3-4704-ABAF-90DB64E052C3}" srcOrd="4" destOrd="0" presId="urn:microsoft.com/office/officeart/2005/8/layout/radial4"/>
    <dgm:cxn modelId="{ABE4EFA2-5A16-4400-B2E7-40ED14F19860}" type="presParOf" srcId="{D0C4C44A-57C2-4621-8775-65DE0F8A8BD2}" destId="{6E935189-A0AC-4D62-9620-8C78A49D11D9}" srcOrd="5" destOrd="0" presId="urn:microsoft.com/office/officeart/2005/8/layout/radial4"/>
    <dgm:cxn modelId="{046C4689-D939-4789-8884-9AD0BA9EE148}" type="presParOf" srcId="{D0C4C44A-57C2-4621-8775-65DE0F8A8BD2}" destId="{FC772557-7930-45A1-8F8D-627DCEED00E6}" srcOrd="6" destOrd="0" presId="urn:microsoft.com/office/officeart/2005/8/layout/radial4"/>
    <dgm:cxn modelId="{B9A5C9D8-FDF3-467C-AAF8-810BA11B2974}" type="presParOf" srcId="{D0C4C44A-57C2-4621-8775-65DE0F8A8BD2}" destId="{2B98788C-3B79-4112-A3FB-2F322CFEB9EB}" srcOrd="7" destOrd="0" presId="urn:microsoft.com/office/officeart/2005/8/layout/radial4"/>
    <dgm:cxn modelId="{37299940-E2CE-4280-8780-AA176673F6BF}" type="presParOf" srcId="{D0C4C44A-57C2-4621-8775-65DE0F8A8BD2}" destId="{8A874E62-76CC-458E-883F-3C818F92FE77}" srcOrd="8"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8E717C-440B-4BA1-BAF2-4E8591355D55}" type="doc">
      <dgm:prSet loTypeId="urn:microsoft.com/office/officeart/2005/8/layout/vList5" loCatId="list" qsTypeId="urn:microsoft.com/office/officeart/2005/8/quickstyle/simple5" qsCatId="simple" csTypeId="urn:microsoft.com/office/officeart/2005/8/colors/accent5_2" csCatId="accent5" phldr="1"/>
      <dgm:spPr/>
      <dgm:t>
        <a:bodyPr/>
        <a:lstStyle/>
        <a:p>
          <a:endParaRPr lang="en-US"/>
        </a:p>
      </dgm:t>
    </dgm:pt>
    <dgm:pt modelId="{C41F4DB5-37F1-4554-9058-95FA21F56824}">
      <dgm:prSet/>
      <dgm:spPr/>
      <dgm:t>
        <a:bodyPr/>
        <a:lstStyle/>
        <a:p>
          <a:r>
            <a:rPr lang="de-DE" dirty="0"/>
            <a:t>Anders als in einem Dateibaum können Sie nach allen Daten des Vorgangs suchen</a:t>
          </a:r>
          <a:endParaRPr lang="en-US" dirty="0"/>
        </a:p>
      </dgm:t>
    </dgm:pt>
    <dgm:pt modelId="{BEE6A037-E52E-4751-BEB7-2F7F5B6D633B}" type="parTrans" cxnId="{9C36D4A9-B106-436D-825A-5ECF6E6799FD}">
      <dgm:prSet/>
      <dgm:spPr/>
      <dgm:t>
        <a:bodyPr/>
        <a:lstStyle/>
        <a:p>
          <a:endParaRPr lang="en-US"/>
        </a:p>
      </dgm:t>
    </dgm:pt>
    <dgm:pt modelId="{2DB1FD23-5A1F-47D2-89B7-9542B6038A09}" type="sibTrans" cxnId="{9C36D4A9-B106-436D-825A-5ECF6E6799FD}">
      <dgm:prSet/>
      <dgm:spPr/>
      <dgm:t>
        <a:bodyPr/>
        <a:lstStyle/>
        <a:p>
          <a:endParaRPr lang="en-US"/>
        </a:p>
      </dgm:t>
    </dgm:pt>
    <dgm:pt modelId="{B9AC9692-4CDF-42F7-9214-2FB803F9A5C3}">
      <dgm:prSet/>
      <dgm:spPr/>
      <dgm:t>
        <a:bodyPr/>
        <a:lstStyle/>
        <a:p>
          <a:r>
            <a:rPr lang="de-DE" dirty="0"/>
            <a:t>Vorgangsdaten</a:t>
          </a:r>
          <a:endParaRPr lang="en-US" dirty="0"/>
        </a:p>
      </dgm:t>
    </dgm:pt>
    <dgm:pt modelId="{FF4FDCF9-62BC-4B3A-BE5E-65635805719C}" type="parTrans" cxnId="{B4764CFD-0007-4CBF-B419-48BDBA4153CA}">
      <dgm:prSet/>
      <dgm:spPr/>
      <dgm:t>
        <a:bodyPr/>
        <a:lstStyle/>
        <a:p>
          <a:endParaRPr lang="en-US"/>
        </a:p>
      </dgm:t>
    </dgm:pt>
    <dgm:pt modelId="{0F45B724-20E8-44F2-82CF-CB7BC9FB021C}" type="sibTrans" cxnId="{B4764CFD-0007-4CBF-B419-48BDBA4153CA}">
      <dgm:prSet/>
      <dgm:spPr/>
      <dgm:t>
        <a:bodyPr/>
        <a:lstStyle/>
        <a:p>
          <a:endParaRPr lang="en-US"/>
        </a:p>
      </dgm:t>
    </dgm:pt>
    <dgm:pt modelId="{F690030F-9996-49B3-A033-31FBCD00456C}">
      <dgm:prSet/>
      <dgm:spPr/>
      <dgm:t>
        <a:bodyPr/>
        <a:lstStyle/>
        <a:p>
          <a:r>
            <a:rPr lang="de-DE" dirty="0"/>
            <a:t>Zugeordnete Stammdaten-Objekte</a:t>
          </a:r>
          <a:endParaRPr lang="en-US" dirty="0"/>
        </a:p>
      </dgm:t>
    </dgm:pt>
    <dgm:pt modelId="{CBA26DDC-A6C5-4F98-8448-E6DDEE048206}" type="parTrans" cxnId="{0E5ACFAD-51A4-4058-A0B9-13D1810DA036}">
      <dgm:prSet/>
      <dgm:spPr/>
      <dgm:t>
        <a:bodyPr/>
        <a:lstStyle/>
        <a:p>
          <a:endParaRPr lang="en-US"/>
        </a:p>
      </dgm:t>
    </dgm:pt>
    <dgm:pt modelId="{61DD4EBA-01E6-4A16-B0E1-E85FCC5095FE}" type="sibTrans" cxnId="{0E5ACFAD-51A4-4058-A0B9-13D1810DA036}">
      <dgm:prSet/>
      <dgm:spPr/>
      <dgm:t>
        <a:bodyPr/>
        <a:lstStyle/>
        <a:p>
          <a:endParaRPr lang="en-US"/>
        </a:p>
      </dgm:t>
    </dgm:pt>
    <dgm:pt modelId="{4EF6A3EF-1048-4C15-A59F-D3D85A8258F9}">
      <dgm:prSet/>
      <dgm:spPr/>
      <dgm:t>
        <a:bodyPr/>
        <a:lstStyle/>
        <a:p>
          <a:r>
            <a:rPr lang="de-DE" dirty="0"/>
            <a:t>… nach Vorgangsdaten</a:t>
          </a:r>
          <a:endParaRPr lang="en-US" dirty="0"/>
        </a:p>
      </dgm:t>
    </dgm:pt>
    <dgm:pt modelId="{D5A919B1-5DC9-4369-ACAA-2AB553E02492}" type="parTrans" cxnId="{F597EA7E-DD10-4CF2-9556-4AA1DF6F11DC}">
      <dgm:prSet/>
      <dgm:spPr/>
      <dgm:t>
        <a:bodyPr/>
        <a:lstStyle/>
        <a:p>
          <a:endParaRPr lang="en-US"/>
        </a:p>
      </dgm:t>
    </dgm:pt>
    <dgm:pt modelId="{AE6287BF-03A9-4A45-9D42-C207728B8FAE}" type="sibTrans" cxnId="{F597EA7E-DD10-4CF2-9556-4AA1DF6F11DC}">
      <dgm:prSet/>
      <dgm:spPr/>
      <dgm:t>
        <a:bodyPr/>
        <a:lstStyle/>
        <a:p>
          <a:endParaRPr lang="en-US"/>
        </a:p>
      </dgm:t>
    </dgm:pt>
    <dgm:pt modelId="{6D7C4237-DF8F-4C2F-871D-B394E2CC3C9B}">
      <dgm:prSet/>
      <dgm:spPr/>
      <dgm:t>
        <a:bodyPr/>
        <a:lstStyle/>
        <a:p>
          <a:r>
            <a:rPr lang="de-DE" dirty="0"/>
            <a:t>Vorgangsbezeichnung</a:t>
          </a:r>
          <a:endParaRPr lang="en-US" dirty="0"/>
        </a:p>
      </dgm:t>
    </dgm:pt>
    <dgm:pt modelId="{8C5E14E8-7B9A-4E30-8472-893E7B2E9A60}" type="parTrans" cxnId="{2CAC9A69-D96A-4C9A-BF0F-89BED8697062}">
      <dgm:prSet/>
      <dgm:spPr/>
      <dgm:t>
        <a:bodyPr/>
        <a:lstStyle/>
        <a:p>
          <a:endParaRPr lang="en-US"/>
        </a:p>
      </dgm:t>
    </dgm:pt>
    <dgm:pt modelId="{0C474A2C-0A9C-45BD-AE7C-D5477D845B75}" type="sibTrans" cxnId="{2CAC9A69-D96A-4C9A-BF0F-89BED8697062}">
      <dgm:prSet/>
      <dgm:spPr/>
      <dgm:t>
        <a:bodyPr/>
        <a:lstStyle/>
        <a:p>
          <a:endParaRPr lang="en-US"/>
        </a:p>
      </dgm:t>
    </dgm:pt>
    <dgm:pt modelId="{91A5EF78-93FA-4795-A7C2-3FB3E406F4D7}">
      <dgm:prSet/>
      <dgm:spPr/>
      <dgm:t>
        <a:bodyPr/>
        <a:lstStyle/>
        <a:p>
          <a:r>
            <a:rPr lang="de-DE" dirty="0"/>
            <a:t>Zusatzbezeichnung (trägt zur Vorgangsbezeichnung bei)</a:t>
          </a:r>
          <a:endParaRPr lang="en-US" dirty="0"/>
        </a:p>
      </dgm:t>
    </dgm:pt>
    <dgm:pt modelId="{28BDE3EE-BB41-48C0-BAE3-84CEA783F955}" type="parTrans" cxnId="{E50A09B5-8573-4EB7-AFC8-5C12325157E9}">
      <dgm:prSet/>
      <dgm:spPr/>
      <dgm:t>
        <a:bodyPr/>
        <a:lstStyle/>
        <a:p>
          <a:endParaRPr lang="en-US"/>
        </a:p>
      </dgm:t>
    </dgm:pt>
    <dgm:pt modelId="{316A188B-F599-4CE0-BE23-5B29D85850F8}" type="sibTrans" cxnId="{E50A09B5-8573-4EB7-AFC8-5C12325157E9}">
      <dgm:prSet/>
      <dgm:spPr/>
      <dgm:t>
        <a:bodyPr/>
        <a:lstStyle/>
        <a:p>
          <a:endParaRPr lang="en-US"/>
        </a:p>
      </dgm:t>
    </dgm:pt>
    <dgm:pt modelId="{0DAE7610-E1C8-4135-8FD2-BADF4A9F7589}">
      <dgm:prSet/>
      <dgm:spPr/>
      <dgm:t>
        <a:bodyPr/>
        <a:lstStyle/>
        <a:p>
          <a:r>
            <a:rPr lang="de-DE" dirty="0"/>
            <a:t>Vorgangsdatum (in der Form JJJJ-MM-TT)</a:t>
          </a:r>
          <a:endParaRPr lang="en-US" dirty="0"/>
        </a:p>
      </dgm:t>
    </dgm:pt>
    <dgm:pt modelId="{2827B0A8-7C5E-48DE-95E0-96574F9929FE}" type="parTrans" cxnId="{8D440952-793C-4464-A41D-9FEEDF869538}">
      <dgm:prSet/>
      <dgm:spPr/>
      <dgm:t>
        <a:bodyPr/>
        <a:lstStyle/>
        <a:p>
          <a:endParaRPr lang="en-US"/>
        </a:p>
      </dgm:t>
    </dgm:pt>
    <dgm:pt modelId="{33CE7995-6EE0-4285-8BCC-24AF699D9FC4}" type="sibTrans" cxnId="{8D440952-793C-4464-A41D-9FEEDF869538}">
      <dgm:prSet/>
      <dgm:spPr/>
      <dgm:t>
        <a:bodyPr/>
        <a:lstStyle/>
        <a:p>
          <a:endParaRPr lang="en-US"/>
        </a:p>
      </dgm:t>
    </dgm:pt>
    <dgm:pt modelId="{AE3C0E3C-A24F-4B5F-9DE9-8C9578495429}">
      <dgm:prSet/>
      <dgm:spPr/>
      <dgm:t>
        <a:bodyPr/>
        <a:lstStyle/>
        <a:p>
          <a:r>
            <a:rPr lang="de-DE" dirty="0"/>
            <a:t>Vorgangs-Synonyme</a:t>
          </a:r>
          <a:endParaRPr lang="en-US" dirty="0"/>
        </a:p>
      </dgm:t>
    </dgm:pt>
    <dgm:pt modelId="{A27C6573-B75A-42D7-BFAF-B2780C0A7856}" type="parTrans" cxnId="{E0C1F706-A946-4AB2-98C9-33A8BB8C1109}">
      <dgm:prSet/>
      <dgm:spPr/>
      <dgm:t>
        <a:bodyPr/>
        <a:lstStyle/>
        <a:p>
          <a:endParaRPr lang="en-US"/>
        </a:p>
      </dgm:t>
    </dgm:pt>
    <dgm:pt modelId="{9E790114-BBE1-4779-A51C-F8AA2C7C0E6D}" type="sibTrans" cxnId="{E0C1F706-A946-4AB2-98C9-33A8BB8C1109}">
      <dgm:prSet/>
      <dgm:spPr/>
      <dgm:t>
        <a:bodyPr/>
        <a:lstStyle/>
        <a:p>
          <a:endParaRPr lang="en-US"/>
        </a:p>
      </dgm:t>
    </dgm:pt>
    <dgm:pt modelId="{C05FCCCC-A4E7-429A-8507-9E315B82510D}">
      <dgm:prSet/>
      <dgm:spPr/>
      <dgm:t>
        <a:bodyPr/>
        <a:lstStyle/>
        <a:p>
          <a:r>
            <a:rPr lang="de-DE" dirty="0"/>
            <a:t>Alle weiteren Vorgangsfelder laut Prozessdefinition</a:t>
          </a:r>
          <a:endParaRPr lang="en-US" dirty="0"/>
        </a:p>
      </dgm:t>
    </dgm:pt>
    <dgm:pt modelId="{415B04C4-9DB9-418B-B0F0-C7566FF7B139}" type="parTrans" cxnId="{881E079F-3C17-4458-9CC6-A1F28C9C54AE}">
      <dgm:prSet/>
      <dgm:spPr/>
      <dgm:t>
        <a:bodyPr/>
        <a:lstStyle/>
        <a:p>
          <a:endParaRPr lang="en-US"/>
        </a:p>
      </dgm:t>
    </dgm:pt>
    <dgm:pt modelId="{D05A4C9F-11E9-4E8D-B475-A74D6E90D4FA}" type="sibTrans" cxnId="{881E079F-3C17-4458-9CC6-A1F28C9C54AE}">
      <dgm:prSet/>
      <dgm:spPr/>
      <dgm:t>
        <a:bodyPr/>
        <a:lstStyle/>
        <a:p>
          <a:endParaRPr lang="en-US"/>
        </a:p>
      </dgm:t>
    </dgm:pt>
    <dgm:pt modelId="{043D9583-8053-4663-9DA8-3136B3418AAA}">
      <dgm:prSet/>
      <dgm:spPr/>
      <dgm:t>
        <a:bodyPr/>
        <a:lstStyle/>
        <a:p>
          <a:r>
            <a:rPr lang="de-DE" dirty="0"/>
            <a:t>… nach zugeordneten Objekten und Ansprechpartnern</a:t>
          </a:r>
          <a:endParaRPr lang="en-US" dirty="0"/>
        </a:p>
      </dgm:t>
    </dgm:pt>
    <dgm:pt modelId="{D38209C5-2157-4746-9DE1-0B7058415AED}" type="parTrans" cxnId="{25087FEC-CE36-42DA-A2CB-AE441ACBA54B}">
      <dgm:prSet/>
      <dgm:spPr/>
      <dgm:t>
        <a:bodyPr/>
        <a:lstStyle/>
        <a:p>
          <a:endParaRPr lang="en-US"/>
        </a:p>
      </dgm:t>
    </dgm:pt>
    <dgm:pt modelId="{7F94500F-C15F-4A26-835A-973C8D2D31B1}" type="sibTrans" cxnId="{25087FEC-CE36-42DA-A2CB-AE441ACBA54B}">
      <dgm:prSet/>
      <dgm:spPr/>
      <dgm:t>
        <a:bodyPr/>
        <a:lstStyle/>
        <a:p>
          <a:endParaRPr lang="en-US"/>
        </a:p>
      </dgm:t>
    </dgm:pt>
    <dgm:pt modelId="{17A9CA0B-28AC-428C-B4A2-8017D59AA79F}">
      <dgm:prSet/>
      <dgm:spPr/>
      <dgm:t>
        <a:bodyPr/>
        <a:lstStyle/>
        <a:p>
          <a:r>
            <a:rPr lang="de-DE" dirty="0"/>
            <a:t>Bezeichnung</a:t>
          </a:r>
          <a:endParaRPr lang="en-US" dirty="0"/>
        </a:p>
      </dgm:t>
    </dgm:pt>
    <dgm:pt modelId="{AC0C628A-2A4F-4605-A7A0-00EBECE83CDA}" type="parTrans" cxnId="{E4AB45CB-2BF1-420A-8BE5-F03DBE8DC7EA}">
      <dgm:prSet/>
      <dgm:spPr/>
      <dgm:t>
        <a:bodyPr/>
        <a:lstStyle/>
        <a:p>
          <a:endParaRPr lang="en-US"/>
        </a:p>
      </dgm:t>
    </dgm:pt>
    <dgm:pt modelId="{B7368B7B-F6EE-4E83-8B81-F6774871E33C}" type="sibTrans" cxnId="{E4AB45CB-2BF1-420A-8BE5-F03DBE8DC7EA}">
      <dgm:prSet/>
      <dgm:spPr/>
      <dgm:t>
        <a:bodyPr/>
        <a:lstStyle/>
        <a:p>
          <a:endParaRPr lang="en-US"/>
        </a:p>
      </dgm:t>
    </dgm:pt>
    <dgm:pt modelId="{383164B8-F2CC-42EF-BAE0-0C897EACFC25}">
      <dgm:prSet/>
      <dgm:spPr/>
      <dgm:t>
        <a:bodyPr/>
        <a:lstStyle/>
        <a:p>
          <a:r>
            <a:rPr lang="de-DE" dirty="0"/>
            <a:t>Kürzel</a:t>
          </a:r>
          <a:endParaRPr lang="en-US" dirty="0"/>
        </a:p>
      </dgm:t>
    </dgm:pt>
    <dgm:pt modelId="{6C03E6B6-32EC-457D-8540-5F3CF6B28306}" type="parTrans" cxnId="{A4C24851-B632-4E7A-ADE5-5AEBB460AF57}">
      <dgm:prSet/>
      <dgm:spPr/>
      <dgm:t>
        <a:bodyPr/>
        <a:lstStyle/>
        <a:p>
          <a:endParaRPr lang="en-US"/>
        </a:p>
      </dgm:t>
    </dgm:pt>
    <dgm:pt modelId="{F42AF49E-C496-44D6-89EC-AAAC59FF172B}" type="sibTrans" cxnId="{A4C24851-B632-4E7A-ADE5-5AEBB460AF57}">
      <dgm:prSet/>
      <dgm:spPr/>
      <dgm:t>
        <a:bodyPr/>
        <a:lstStyle/>
        <a:p>
          <a:endParaRPr lang="en-US"/>
        </a:p>
      </dgm:t>
    </dgm:pt>
    <dgm:pt modelId="{3DBFEBA9-77E1-4EAE-BC31-EE311562E66C}">
      <dgm:prSet/>
      <dgm:spPr/>
      <dgm:t>
        <a:bodyPr/>
        <a:lstStyle/>
        <a:p>
          <a:r>
            <a:rPr lang="de-DE" dirty="0"/>
            <a:t>Synonyme</a:t>
          </a:r>
          <a:endParaRPr lang="en-US" dirty="0"/>
        </a:p>
      </dgm:t>
    </dgm:pt>
    <dgm:pt modelId="{3EADE426-EC90-4D7C-A861-28356A4EE883}" type="parTrans" cxnId="{DADC42E8-17B8-4F61-AE8E-22E73820639F}">
      <dgm:prSet/>
      <dgm:spPr/>
      <dgm:t>
        <a:bodyPr/>
        <a:lstStyle/>
        <a:p>
          <a:endParaRPr lang="en-US"/>
        </a:p>
      </dgm:t>
    </dgm:pt>
    <dgm:pt modelId="{490AFF88-5536-4D31-BF6D-5BD9774D517D}" type="sibTrans" cxnId="{DADC42E8-17B8-4F61-AE8E-22E73820639F}">
      <dgm:prSet/>
      <dgm:spPr/>
      <dgm:t>
        <a:bodyPr/>
        <a:lstStyle/>
        <a:p>
          <a:endParaRPr lang="en-US"/>
        </a:p>
      </dgm:t>
    </dgm:pt>
    <dgm:pt modelId="{AA433EF5-4980-4E8F-9FB7-4F1895EC7486}">
      <dgm:prSet/>
      <dgm:spPr/>
      <dgm:t>
        <a:bodyPr/>
        <a:lstStyle/>
        <a:p>
          <a:r>
            <a:rPr lang="de-DE" dirty="0"/>
            <a:t>Alle Felder der Objekte</a:t>
          </a:r>
          <a:endParaRPr lang="en-US" dirty="0"/>
        </a:p>
      </dgm:t>
    </dgm:pt>
    <dgm:pt modelId="{316809D4-BBE7-49EF-8492-FFC0B5CBE912}" type="parTrans" cxnId="{087F915E-2B8A-43F2-9B8E-273924558039}">
      <dgm:prSet/>
      <dgm:spPr/>
      <dgm:t>
        <a:bodyPr/>
        <a:lstStyle/>
        <a:p>
          <a:endParaRPr lang="en-US"/>
        </a:p>
      </dgm:t>
    </dgm:pt>
    <dgm:pt modelId="{8CCD4F66-DDCE-45EB-8EE8-BD51E05CB4F8}" type="sibTrans" cxnId="{087F915E-2B8A-43F2-9B8E-273924558039}">
      <dgm:prSet/>
      <dgm:spPr/>
      <dgm:t>
        <a:bodyPr/>
        <a:lstStyle/>
        <a:p>
          <a:endParaRPr lang="en-US"/>
        </a:p>
      </dgm:t>
    </dgm:pt>
    <dgm:pt modelId="{5604AE04-3713-484B-88E4-4A837F7F04F1}">
      <dgm:prSet/>
      <dgm:spPr/>
      <dgm:t>
        <a:bodyPr/>
        <a:lstStyle/>
        <a:p>
          <a:r>
            <a:rPr lang="de-DE" dirty="0"/>
            <a:t>Auch über Verweise auf weitere Objekte</a:t>
          </a:r>
          <a:endParaRPr lang="en-US" dirty="0"/>
        </a:p>
      </dgm:t>
    </dgm:pt>
    <dgm:pt modelId="{69AA75D9-6DF1-48BA-ACBC-0DCF77C37106}" type="parTrans" cxnId="{DF5E2624-9746-4A22-9A15-913BA83C5C6A}">
      <dgm:prSet/>
      <dgm:spPr/>
      <dgm:t>
        <a:bodyPr/>
        <a:lstStyle/>
        <a:p>
          <a:endParaRPr lang="en-US"/>
        </a:p>
      </dgm:t>
    </dgm:pt>
    <dgm:pt modelId="{EA0292B1-592C-4D89-A5D0-81EEA97DBFF7}" type="sibTrans" cxnId="{DF5E2624-9746-4A22-9A15-913BA83C5C6A}">
      <dgm:prSet/>
      <dgm:spPr/>
      <dgm:t>
        <a:bodyPr/>
        <a:lstStyle/>
        <a:p>
          <a:endParaRPr lang="en-US"/>
        </a:p>
      </dgm:t>
    </dgm:pt>
    <dgm:pt modelId="{110B50FE-A28F-43F6-9E72-1B21FA83DC00}" type="pres">
      <dgm:prSet presAssocID="{D98E717C-440B-4BA1-BAF2-4E8591355D55}" presName="Name0" presStyleCnt="0">
        <dgm:presLayoutVars>
          <dgm:dir/>
          <dgm:animLvl val="lvl"/>
          <dgm:resizeHandles val="exact"/>
        </dgm:presLayoutVars>
      </dgm:prSet>
      <dgm:spPr/>
    </dgm:pt>
    <dgm:pt modelId="{C690C69F-BB40-434B-BE10-158F6BDA1228}" type="pres">
      <dgm:prSet presAssocID="{C41F4DB5-37F1-4554-9058-95FA21F56824}" presName="linNode" presStyleCnt="0"/>
      <dgm:spPr/>
    </dgm:pt>
    <dgm:pt modelId="{ED1F3FF9-0CAF-43EE-A11C-CAE5A3AF670D}" type="pres">
      <dgm:prSet presAssocID="{C41F4DB5-37F1-4554-9058-95FA21F56824}" presName="parentText" presStyleLbl="node1" presStyleIdx="0" presStyleCnt="3">
        <dgm:presLayoutVars>
          <dgm:chMax val="1"/>
          <dgm:bulletEnabled val="1"/>
        </dgm:presLayoutVars>
      </dgm:prSet>
      <dgm:spPr/>
    </dgm:pt>
    <dgm:pt modelId="{A33EAA79-C547-4676-BA98-AEA47A7B9749}" type="pres">
      <dgm:prSet presAssocID="{C41F4DB5-37F1-4554-9058-95FA21F56824}" presName="descendantText" presStyleLbl="alignAccFollowNode1" presStyleIdx="0" presStyleCnt="3">
        <dgm:presLayoutVars>
          <dgm:bulletEnabled val="1"/>
        </dgm:presLayoutVars>
      </dgm:prSet>
      <dgm:spPr/>
    </dgm:pt>
    <dgm:pt modelId="{29E21C2F-4A1F-42C0-82E7-455F7F9646A4}" type="pres">
      <dgm:prSet presAssocID="{2DB1FD23-5A1F-47D2-89B7-9542B6038A09}" presName="sp" presStyleCnt="0"/>
      <dgm:spPr/>
    </dgm:pt>
    <dgm:pt modelId="{4D1A12C8-F2C0-4336-A79B-58285EA6E909}" type="pres">
      <dgm:prSet presAssocID="{4EF6A3EF-1048-4C15-A59F-D3D85A8258F9}" presName="linNode" presStyleCnt="0"/>
      <dgm:spPr/>
    </dgm:pt>
    <dgm:pt modelId="{D9D1639B-93A0-4AC8-A732-8AE860D2D4E3}" type="pres">
      <dgm:prSet presAssocID="{4EF6A3EF-1048-4C15-A59F-D3D85A8258F9}" presName="parentText" presStyleLbl="node1" presStyleIdx="1" presStyleCnt="3">
        <dgm:presLayoutVars>
          <dgm:chMax val="1"/>
          <dgm:bulletEnabled val="1"/>
        </dgm:presLayoutVars>
      </dgm:prSet>
      <dgm:spPr/>
    </dgm:pt>
    <dgm:pt modelId="{C914D52A-3B85-4361-B997-C24289041A53}" type="pres">
      <dgm:prSet presAssocID="{4EF6A3EF-1048-4C15-A59F-D3D85A8258F9}" presName="descendantText" presStyleLbl="alignAccFollowNode1" presStyleIdx="1" presStyleCnt="3">
        <dgm:presLayoutVars>
          <dgm:bulletEnabled val="1"/>
        </dgm:presLayoutVars>
      </dgm:prSet>
      <dgm:spPr/>
    </dgm:pt>
    <dgm:pt modelId="{A847E6E5-1B1C-4266-8D3A-06EA93E6CFE0}" type="pres">
      <dgm:prSet presAssocID="{AE6287BF-03A9-4A45-9D42-C207728B8FAE}" presName="sp" presStyleCnt="0"/>
      <dgm:spPr/>
    </dgm:pt>
    <dgm:pt modelId="{966F8E7A-00D8-40EF-A23F-E59E5B672C3A}" type="pres">
      <dgm:prSet presAssocID="{043D9583-8053-4663-9DA8-3136B3418AAA}" presName="linNode" presStyleCnt="0"/>
      <dgm:spPr/>
    </dgm:pt>
    <dgm:pt modelId="{7493A41C-45C4-4A8E-835B-17EC8040D236}" type="pres">
      <dgm:prSet presAssocID="{043D9583-8053-4663-9DA8-3136B3418AAA}" presName="parentText" presStyleLbl="node1" presStyleIdx="2" presStyleCnt="3">
        <dgm:presLayoutVars>
          <dgm:chMax val="1"/>
          <dgm:bulletEnabled val="1"/>
        </dgm:presLayoutVars>
      </dgm:prSet>
      <dgm:spPr/>
    </dgm:pt>
    <dgm:pt modelId="{3C12F33F-463C-4CDE-9066-46A65258E490}" type="pres">
      <dgm:prSet presAssocID="{043D9583-8053-4663-9DA8-3136B3418AAA}" presName="descendantText" presStyleLbl="alignAccFollowNode1" presStyleIdx="2" presStyleCnt="3">
        <dgm:presLayoutVars>
          <dgm:bulletEnabled val="1"/>
        </dgm:presLayoutVars>
      </dgm:prSet>
      <dgm:spPr/>
    </dgm:pt>
  </dgm:ptLst>
  <dgm:cxnLst>
    <dgm:cxn modelId="{1E7D1E06-9CCF-4116-9CD4-39219315E27C}" type="presOf" srcId="{B9AC9692-4CDF-42F7-9214-2FB803F9A5C3}" destId="{A33EAA79-C547-4676-BA98-AEA47A7B9749}" srcOrd="0" destOrd="0" presId="urn:microsoft.com/office/officeart/2005/8/layout/vList5"/>
    <dgm:cxn modelId="{E0C1F706-A946-4AB2-98C9-33A8BB8C1109}" srcId="{4EF6A3EF-1048-4C15-A59F-D3D85A8258F9}" destId="{AE3C0E3C-A24F-4B5F-9DE9-8C9578495429}" srcOrd="3" destOrd="0" parTransId="{A27C6573-B75A-42D7-BFAF-B2780C0A7856}" sibTransId="{9E790114-BBE1-4779-A51C-F8AA2C7C0E6D}"/>
    <dgm:cxn modelId="{298D451A-3015-4FC8-83AA-59AFBC27031F}" type="presOf" srcId="{F690030F-9996-49B3-A033-31FBCD00456C}" destId="{A33EAA79-C547-4676-BA98-AEA47A7B9749}" srcOrd="0" destOrd="1" presId="urn:microsoft.com/office/officeart/2005/8/layout/vList5"/>
    <dgm:cxn modelId="{76A5A81A-44F0-48E3-A769-B64078970D2E}" type="presOf" srcId="{4EF6A3EF-1048-4C15-A59F-D3D85A8258F9}" destId="{D9D1639B-93A0-4AC8-A732-8AE860D2D4E3}" srcOrd="0" destOrd="0" presId="urn:microsoft.com/office/officeart/2005/8/layout/vList5"/>
    <dgm:cxn modelId="{DF5E2624-9746-4A22-9A15-913BA83C5C6A}" srcId="{043D9583-8053-4663-9DA8-3136B3418AAA}" destId="{5604AE04-3713-484B-88E4-4A837F7F04F1}" srcOrd="4" destOrd="0" parTransId="{69AA75D9-6DF1-48BA-ACBC-0DCF77C37106}" sibTransId="{EA0292B1-592C-4D89-A5D0-81EEA97DBFF7}"/>
    <dgm:cxn modelId="{C61DB725-C0E8-4591-9B48-66CA67D4E879}" type="presOf" srcId="{C41F4DB5-37F1-4554-9058-95FA21F56824}" destId="{ED1F3FF9-0CAF-43EE-A11C-CAE5A3AF670D}" srcOrd="0" destOrd="0" presId="urn:microsoft.com/office/officeart/2005/8/layout/vList5"/>
    <dgm:cxn modelId="{AE5B0E2F-A38B-40C3-9F3B-7D2E7572B53A}" type="presOf" srcId="{17A9CA0B-28AC-428C-B4A2-8017D59AA79F}" destId="{3C12F33F-463C-4CDE-9066-46A65258E490}" srcOrd="0" destOrd="0" presId="urn:microsoft.com/office/officeart/2005/8/layout/vList5"/>
    <dgm:cxn modelId="{AA087030-AC9E-4BCC-85F5-026B3F5A45C9}" type="presOf" srcId="{D98E717C-440B-4BA1-BAF2-4E8591355D55}" destId="{110B50FE-A28F-43F6-9E72-1B21FA83DC00}" srcOrd="0" destOrd="0" presId="urn:microsoft.com/office/officeart/2005/8/layout/vList5"/>
    <dgm:cxn modelId="{48CB9833-9308-4356-99D8-D04B271B1567}" type="presOf" srcId="{6D7C4237-DF8F-4C2F-871D-B394E2CC3C9B}" destId="{C914D52A-3B85-4361-B997-C24289041A53}" srcOrd="0" destOrd="0" presId="urn:microsoft.com/office/officeart/2005/8/layout/vList5"/>
    <dgm:cxn modelId="{4F803835-1DE8-4AD0-8930-C920C7F5C18B}" type="presOf" srcId="{AA433EF5-4980-4E8F-9FB7-4F1895EC7486}" destId="{3C12F33F-463C-4CDE-9066-46A65258E490}" srcOrd="0" destOrd="3" presId="urn:microsoft.com/office/officeart/2005/8/layout/vList5"/>
    <dgm:cxn modelId="{087F915E-2B8A-43F2-9B8E-273924558039}" srcId="{043D9583-8053-4663-9DA8-3136B3418AAA}" destId="{AA433EF5-4980-4E8F-9FB7-4F1895EC7486}" srcOrd="3" destOrd="0" parTransId="{316809D4-BBE7-49EF-8492-FFC0B5CBE912}" sibTransId="{8CCD4F66-DDCE-45EB-8EE8-BD51E05CB4F8}"/>
    <dgm:cxn modelId="{A3F73343-E2F3-432C-B48E-D0C0DCDCF662}" type="presOf" srcId="{C05FCCCC-A4E7-429A-8507-9E315B82510D}" destId="{C914D52A-3B85-4361-B997-C24289041A53}" srcOrd="0" destOrd="4" presId="urn:microsoft.com/office/officeart/2005/8/layout/vList5"/>
    <dgm:cxn modelId="{2CAC9A69-D96A-4C9A-BF0F-89BED8697062}" srcId="{4EF6A3EF-1048-4C15-A59F-D3D85A8258F9}" destId="{6D7C4237-DF8F-4C2F-871D-B394E2CC3C9B}" srcOrd="0" destOrd="0" parTransId="{8C5E14E8-7B9A-4E30-8472-893E7B2E9A60}" sibTransId="{0C474A2C-0A9C-45BD-AE7C-D5477D845B75}"/>
    <dgm:cxn modelId="{A4C24851-B632-4E7A-ADE5-5AEBB460AF57}" srcId="{043D9583-8053-4663-9DA8-3136B3418AAA}" destId="{383164B8-F2CC-42EF-BAE0-0C897EACFC25}" srcOrd="1" destOrd="0" parTransId="{6C03E6B6-32EC-457D-8540-5F3CF6B28306}" sibTransId="{F42AF49E-C496-44D6-89EC-AAAC59FF172B}"/>
    <dgm:cxn modelId="{8D440952-793C-4464-A41D-9FEEDF869538}" srcId="{4EF6A3EF-1048-4C15-A59F-D3D85A8258F9}" destId="{0DAE7610-E1C8-4135-8FD2-BADF4A9F7589}" srcOrd="2" destOrd="0" parTransId="{2827B0A8-7C5E-48DE-95E0-96574F9929FE}" sibTransId="{33CE7995-6EE0-4285-8BCC-24AF699D9FC4}"/>
    <dgm:cxn modelId="{EEDE337B-32C8-40DB-89A3-E38132F7BF9C}" type="presOf" srcId="{0DAE7610-E1C8-4135-8FD2-BADF4A9F7589}" destId="{C914D52A-3B85-4361-B997-C24289041A53}" srcOrd="0" destOrd="2" presId="urn:microsoft.com/office/officeart/2005/8/layout/vList5"/>
    <dgm:cxn modelId="{F597EA7E-DD10-4CF2-9556-4AA1DF6F11DC}" srcId="{D98E717C-440B-4BA1-BAF2-4E8591355D55}" destId="{4EF6A3EF-1048-4C15-A59F-D3D85A8258F9}" srcOrd="1" destOrd="0" parTransId="{D5A919B1-5DC9-4369-ACAA-2AB553E02492}" sibTransId="{AE6287BF-03A9-4A45-9D42-C207728B8FAE}"/>
    <dgm:cxn modelId="{881E079F-3C17-4458-9CC6-A1F28C9C54AE}" srcId="{4EF6A3EF-1048-4C15-A59F-D3D85A8258F9}" destId="{C05FCCCC-A4E7-429A-8507-9E315B82510D}" srcOrd="4" destOrd="0" parTransId="{415B04C4-9DB9-418B-B0F0-C7566FF7B139}" sibTransId="{D05A4C9F-11E9-4E8D-B475-A74D6E90D4FA}"/>
    <dgm:cxn modelId="{4C572CA1-44E4-4E44-AE03-5778F563EE39}" type="presOf" srcId="{3DBFEBA9-77E1-4EAE-BC31-EE311562E66C}" destId="{3C12F33F-463C-4CDE-9066-46A65258E490}" srcOrd="0" destOrd="2" presId="urn:microsoft.com/office/officeart/2005/8/layout/vList5"/>
    <dgm:cxn modelId="{9C36D4A9-B106-436D-825A-5ECF6E6799FD}" srcId="{D98E717C-440B-4BA1-BAF2-4E8591355D55}" destId="{C41F4DB5-37F1-4554-9058-95FA21F56824}" srcOrd="0" destOrd="0" parTransId="{BEE6A037-E52E-4751-BEB7-2F7F5B6D633B}" sibTransId="{2DB1FD23-5A1F-47D2-89B7-9542B6038A09}"/>
    <dgm:cxn modelId="{0E5ACFAD-51A4-4058-A0B9-13D1810DA036}" srcId="{C41F4DB5-37F1-4554-9058-95FA21F56824}" destId="{F690030F-9996-49B3-A033-31FBCD00456C}" srcOrd="1" destOrd="0" parTransId="{CBA26DDC-A6C5-4F98-8448-E6DDEE048206}" sibTransId="{61DD4EBA-01E6-4A16-B0E1-E85FCC5095FE}"/>
    <dgm:cxn modelId="{1F416EAE-5EB4-4A28-87FF-AC596D7BD17D}" type="presOf" srcId="{383164B8-F2CC-42EF-BAE0-0C897EACFC25}" destId="{3C12F33F-463C-4CDE-9066-46A65258E490}" srcOrd="0" destOrd="1" presId="urn:microsoft.com/office/officeart/2005/8/layout/vList5"/>
    <dgm:cxn modelId="{E50A09B5-8573-4EB7-AFC8-5C12325157E9}" srcId="{4EF6A3EF-1048-4C15-A59F-D3D85A8258F9}" destId="{91A5EF78-93FA-4795-A7C2-3FB3E406F4D7}" srcOrd="1" destOrd="0" parTransId="{28BDE3EE-BB41-48C0-BAE3-84CEA783F955}" sibTransId="{316A188B-F599-4CE0-BE23-5B29D85850F8}"/>
    <dgm:cxn modelId="{151D57C8-E199-4DD7-AA02-29696907BA6B}" type="presOf" srcId="{5604AE04-3713-484B-88E4-4A837F7F04F1}" destId="{3C12F33F-463C-4CDE-9066-46A65258E490}" srcOrd="0" destOrd="4" presId="urn:microsoft.com/office/officeart/2005/8/layout/vList5"/>
    <dgm:cxn modelId="{E4AB45CB-2BF1-420A-8BE5-F03DBE8DC7EA}" srcId="{043D9583-8053-4663-9DA8-3136B3418AAA}" destId="{17A9CA0B-28AC-428C-B4A2-8017D59AA79F}" srcOrd="0" destOrd="0" parTransId="{AC0C628A-2A4F-4605-A7A0-00EBECE83CDA}" sibTransId="{B7368B7B-F6EE-4E83-8B81-F6774871E33C}"/>
    <dgm:cxn modelId="{F0A37FE3-9CF3-474E-B20D-3F20149B8E6C}" type="presOf" srcId="{AE3C0E3C-A24F-4B5F-9DE9-8C9578495429}" destId="{C914D52A-3B85-4361-B997-C24289041A53}" srcOrd="0" destOrd="3" presId="urn:microsoft.com/office/officeart/2005/8/layout/vList5"/>
    <dgm:cxn modelId="{DADC42E8-17B8-4F61-AE8E-22E73820639F}" srcId="{043D9583-8053-4663-9DA8-3136B3418AAA}" destId="{3DBFEBA9-77E1-4EAE-BC31-EE311562E66C}" srcOrd="2" destOrd="0" parTransId="{3EADE426-EC90-4D7C-A861-28356A4EE883}" sibTransId="{490AFF88-5536-4D31-BF6D-5BD9774D517D}"/>
    <dgm:cxn modelId="{25087FEC-CE36-42DA-A2CB-AE441ACBA54B}" srcId="{D98E717C-440B-4BA1-BAF2-4E8591355D55}" destId="{043D9583-8053-4663-9DA8-3136B3418AAA}" srcOrd="2" destOrd="0" parTransId="{D38209C5-2157-4746-9DE1-0B7058415AED}" sibTransId="{7F94500F-C15F-4A26-835A-973C8D2D31B1}"/>
    <dgm:cxn modelId="{CA51B2F3-E866-4D9B-8F47-D1F791112578}" type="presOf" srcId="{91A5EF78-93FA-4795-A7C2-3FB3E406F4D7}" destId="{C914D52A-3B85-4361-B997-C24289041A53}" srcOrd="0" destOrd="1" presId="urn:microsoft.com/office/officeart/2005/8/layout/vList5"/>
    <dgm:cxn modelId="{46423AF7-91EC-4B2E-A6D9-81B5E1BAB918}" type="presOf" srcId="{043D9583-8053-4663-9DA8-3136B3418AAA}" destId="{7493A41C-45C4-4A8E-835B-17EC8040D236}" srcOrd="0" destOrd="0" presId="urn:microsoft.com/office/officeart/2005/8/layout/vList5"/>
    <dgm:cxn modelId="{B4764CFD-0007-4CBF-B419-48BDBA4153CA}" srcId="{C41F4DB5-37F1-4554-9058-95FA21F56824}" destId="{B9AC9692-4CDF-42F7-9214-2FB803F9A5C3}" srcOrd="0" destOrd="0" parTransId="{FF4FDCF9-62BC-4B3A-BE5E-65635805719C}" sibTransId="{0F45B724-20E8-44F2-82CF-CB7BC9FB021C}"/>
    <dgm:cxn modelId="{5FD97097-F1D7-45AB-89AE-3E04CA995F96}" type="presParOf" srcId="{110B50FE-A28F-43F6-9E72-1B21FA83DC00}" destId="{C690C69F-BB40-434B-BE10-158F6BDA1228}" srcOrd="0" destOrd="0" presId="urn:microsoft.com/office/officeart/2005/8/layout/vList5"/>
    <dgm:cxn modelId="{3AF2AC01-6B0D-4F9B-A3A4-67E9466255A8}" type="presParOf" srcId="{C690C69F-BB40-434B-BE10-158F6BDA1228}" destId="{ED1F3FF9-0CAF-43EE-A11C-CAE5A3AF670D}" srcOrd="0" destOrd="0" presId="urn:microsoft.com/office/officeart/2005/8/layout/vList5"/>
    <dgm:cxn modelId="{EE1711D2-8639-4A27-B9BF-BF798DBBC15C}" type="presParOf" srcId="{C690C69F-BB40-434B-BE10-158F6BDA1228}" destId="{A33EAA79-C547-4676-BA98-AEA47A7B9749}" srcOrd="1" destOrd="0" presId="urn:microsoft.com/office/officeart/2005/8/layout/vList5"/>
    <dgm:cxn modelId="{41BDE2E0-1662-45C0-8C53-9D67AF476ED3}" type="presParOf" srcId="{110B50FE-A28F-43F6-9E72-1B21FA83DC00}" destId="{29E21C2F-4A1F-42C0-82E7-455F7F9646A4}" srcOrd="1" destOrd="0" presId="urn:microsoft.com/office/officeart/2005/8/layout/vList5"/>
    <dgm:cxn modelId="{B13C50BA-B668-4673-B701-CD3EC081AD68}" type="presParOf" srcId="{110B50FE-A28F-43F6-9E72-1B21FA83DC00}" destId="{4D1A12C8-F2C0-4336-A79B-58285EA6E909}" srcOrd="2" destOrd="0" presId="urn:microsoft.com/office/officeart/2005/8/layout/vList5"/>
    <dgm:cxn modelId="{D71360B5-DB5F-4349-8611-CF8E7F5E7EEA}" type="presParOf" srcId="{4D1A12C8-F2C0-4336-A79B-58285EA6E909}" destId="{D9D1639B-93A0-4AC8-A732-8AE860D2D4E3}" srcOrd="0" destOrd="0" presId="urn:microsoft.com/office/officeart/2005/8/layout/vList5"/>
    <dgm:cxn modelId="{3DBC6A3A-0699-4CF5-9B96-29995BCC1ED8}" type="presParOf" srcId="{4D1A12C8-F2C0-4336-A79B-58285EA6E909}" destId="{C914D52A-3B85-4361-B997-C24289041A53}" srcOrd="1" destOrd="0" presId="urn:microsoft.com/office/officeart/2005/8/layout/vList5"/>
    <dgm:cxn modelId="{F00A4891-752E-4029-9F37-B7A53220FE84}" type="presParOf" srcId="{110B50FE-A28F-43F6-9E72-1B21FA83DC00}" destId="{A847E6E5-1B1C-4266-8D3A-06EA93E6CFE0}" srcOrd="3" destOrd="0" presId="urn:microsoft.com/office/officeart/2005/8/layout/vList5"/>
    <dgm:cxn modelId="{3652621E-220E-4544-B195-C322A93B98EA}" type="presParOf" srcId="{110B50FE-A28F-43F6-9E72-1B21FA83DC00}" destId="{966F8E7A-00D8-40EF-A23F-E59E5B672C3A}" srcOrd="4" destOrd="0" presId="urn:microsoft.com/office/officeart/2005/8/layout/vList5"/>
    <dgm:cxn modelId="{E1432C41-723A-4771-B206-B79DD0053902}" type="presParOf" srcId="{966F8E7A-00D8-40EF-A23F-E59E5B672C3A}" destId="{7493A41C-45C4-4A8E-835B-17EC8040D236}" srcOrd="0" destOrd="0" presId="urn:microsoft.com/office/officeart/2005/8/layout/vList5"/>
    <dgm:cxn modelId="{D14803D0-813E-4D89-9072-AE2B78C878C8}" type="presParOf" srcId="{966F8E7A-00D8-40EF-A23F-E59E5B672C3A}" destId="{3C12F33F-463C-4CDE-9066-46A65258E49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03971F8-1B31-417A-B128-48F352053148}"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de-DE"/>
        </a:p>
      </dgm:t>
    </dgm:pt>
    <dgm:pt modelId="{83C35573-44B5-4DAD-A051-0C215A955E91}">
      <dgm:prSet phldrT="[Text]"/>
      <dgm:spPr/>
      <dgm:t>
        <a:bodyPr/>
        <a:lstStyle/>
        <a:p>
          <a:r>
            <a:rPr lang="de-DE" dirty="0"/>
            <a:t>Dateien aus dem Explorer</a:t>
          </a:r>
        </a:p>
      </dgm:t>
    </dgm:pt>
    <dgm:pt modelId="{96681579-89BE-475F-BC66-4E8FF1FBC938}" type="parTrans" cxnId="{3909855F-3BFC-4050-916C-03318764FFD8}">
      <dgm:prSet/>
      <dgm:spPr/>
      <dgm:t>
        <a:bodyPr/>
        <a:lstStyle/>
        <a:p>
          <a:endParaRPr lang="de-DE"/>
        </a:p>
      </dgm:t>
    </dgm:pt>
    <dgm:pt modelId="{D2F2B076-97FA-4A07-B845-18F3EC1F7B53}" type="sibTrans" cxnId="{3909855F-3BFC-4050-916C-03318764FFD8}">
      <dgm:prSet/>
      <dgm:spPr>
        <a:blipFill rotWithShape="1">
          <a:blip xmlns:r="http://schemas.openxmlformats.org/officeDocument/2006/relationships" r:embed="rId1"/>
          <a:srcRect/>
          <a:stretch>
            <a:fillRect l="-10000" r="-10000"/>
          </a:stretch>
        </a:blipFill>
      </dgm:spPr>
      <dgm:t>
        <a:bodyPr/>
        <a:lstStyle/>
        <a:p>
          <a:endParaRPr lang="de-DE"/>
        </a:p>
      </dgm:t>
    </dgm:pt>
    <dgm:pt modelId="{7BA2D473-4E54-4409-8AFF-00E21A84695F}">
      <dgm:prSet phldrT="[Text]"/>
      <dgm:spPr/>
      <dgm:t>
        <a:bodyPr/>
        <a:lstStyle/>
        <a:p>
          <a:r>
            <a:rPr lang="de-DE" dirty="0"/>
            <a:t>E-Mails aus Outlook</a:t>
          </a:r>
        </a:p>
      </dgm:t>
    </dgm:pt>
    <dgm:pt modelId="{B3C08BA9-6584-46F5-B75D-FFA69F4634CC}" type="parTrans" cxnId="{E2F51F02-8F36-405F-8BA7-6BDC4E254170}">
      <dgm:prSet/>
      <dgm:spPr/>
      <dgm:t>
        <a:bodyPr/>
        <a:lstStyle/>
        <a:p>
          <a:endParaRPr lang="de-DE"/>
        </a:p>
      </dgm:t>
    </dgm:pt>
    <dgm:pt modelId="{4E54256A-631C-46EA-BB2B-1585F0296D7F}" type="sibTrans" cxnId="{E2F51F02-8F36-405F-8BA7-6BDC4E254170}">
      <dgm:prSet/>
      <dgm:spPr>
        <a:blipFill rotWithShape="1">
          <a:blip xmlns:r="http://schemas.openxmlformats.org/officeDocument/2006/relationships" r:embed="rId2"/>
          <a:srcRect/>
          <a:stretch>
            <a:fillRect l="-7000" r="-7000"/>
          </a:stretch>
        </a:blipFill>
      </dgm:spPr>
      <dgm:t>
        <a:bodyPr/>
        <a:lstStyle/>
        <a:p>
          <a:endParaRPr lang="de-DE"/>
        </a:p>
      </dgm:t>
    </dgm:pt>
    <dgm:pt modelId="{6BAF1FF2-52CF-4E4C-92B3-FE8F78E93C36}">
      <dgm:prSet phldrT="[Text]"/>
      <dgm:spPr/>
      <dgm:t>
        <a:bodyPr/>
        <a:lstStyle/>
        <a:p>
          <a:r>
            <a:rPr lang="de-DE" dirty="0"/>
            <a:t>E-Mail-Dateianlagen aus Outlook</a:t>
          </a:r>
        </a:p>
      </dgm:t>
    </dgm:pt>
    <dgm:pt modelId="{EB3BA99B-41C8-4F01-A3F3-3AF1FB25165F}" type="parTrans" cxnId="{EE340A5D-F6AC-4F65-B1E9-828106DA1650}">
      <dgm:prSet/>
      <dgm:spPr/>
      <dgm:t>
        <a:bodyPr/>
        <a:lstStyle/>
        <a:p>
          <a:endParaRPr lang="de-DE"/>
        </a:p>
      </dgm:t>
    </dgm:pt>
    <dgm:pt modelId="{CA161BC1-BF9E-4C8B-A646-7C9D692AFC60}" type="sibTrans" cxnId="{EE340A5D-F6AC-4F65-B1E9-828106DA1650}">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9160" b="19160"/>
          </a:stretch>
        </a:blipFill>
      </dgm:spPr>
      <dgm:t>
        <a:bodyPr/>
        <a:lstStyle/>
        <a:p>
          <a:endParaRPr lang="de-DE"/>
        </a:p>
      </dgm:t>
    </dgm:pt>
    <dgm:pt modelId="{BC66FFCB-5AE4-4A56-A3BA-167C48E51EDF}">
      <dgm:prSet phldrT="[Text]"/>
      <dgm:spPr/>
      <dgm:t>
        <a:bodyPr/>
        <a:lstStyle/>
        <a:p>
          <a:r>
            <a:rPr lang="de-DE" dirty="0"/>
            <a:t>Eingescannte Dateien</a:t>
          </a:r>
        </a:p>
      </dgm:t>
    </dgm:pt>
    <dgm:pt modelId="{35B58AC6-F3D8-427A-BAB7-1CBE35795F22}" type="parTrans" cxnId="{70B4AC9B-BB8E-4336-8552-E7C112708414}">
      <dgm:prSet/>
      <dgm:spPr/>
      <dgm:t>
        <a:bodyPr/>
        <a:lstStyle/>
        <a:p>
          <a:endParaRPr lang="de-DE"/>
        </a:p>
      </dgm:t>
    </dgm:pt>
    <dgm:pt modelId="{C8FB6E0A-A0DB-454C-96A6-7E28FF6FA7A3}" type="sibTrans" cxnId="{70B4AC9B-BB8E-4336-8552-E7C112708414}">
      <dgm:prSet/>
      <dgm:spPr>
        <a:blipFill rotWithShape="1">
          <a:blip xmlns:r="http://schemas.openxmlformats.org/officeDocument/2006/relationships" r:embed="rId4"/>
          <a:srcRect/>
          <a:stretch>
            <a:fillRect l="-11000" r="-11000"/>
          </a:stretch>
        </a:blipFill>
      </dgm:spPr>
      <dgm:t>
        <a:bodyPr/>
        <a:lstStyle/>
        <a:p>
          <a:endParaRPr lang="de-DE"/>
        </a:p>
      </dgm:t>
    </dgm:pt>
    <dgm:pt modelId="{8E1AFA6A-B0A7-4431-A318-C1C4C8B11850}" type="pres">
      <dgm:prSet presAssocID="{903971F8-1B31-417A-B128-48F352053148}" presName="Name0" presStyleCnt="0">
        <dgm:presLayoutVars>
          <dgm:chMax val="7"/>
          <dgm:chPref val="7"/>
          <dgm:dir/>
        </dgm:presLayoutVars>
      </dgm:prSet>
      <dgm:spPr/>
    </dgm:pt>
    <dgm:pt modelId="{62197AC7-0B52-486A-81BB-D15CB07FE315}" type="pres">
      <dgm:prSet presAssocID="{903971F8-1B31-417A-B128-48F352053148}" presName="dot1" presStyleLbl="alignNode1" presStyleIdx="0" presStyleCnt="13"/>
      <dgm:spPr/>
    </dgm:pt>
    <dgm:pt modelId="{5212D42D-2302-4890-875D-1705DC7E65D2}" type="pres">
      <dgm:prSet presAssocID="{903971F8-1B31-417A-B128-48F352053148}" presName="dot2" presStyleLbl="alignNode1" presStyleIdx="1" presStyleCnt="13"/>
      <dgm:spPr/>
    </dgm:pt>
    <dgm:pt modelId="{00E30940-B69E-45C7-AC65-4B2F102BE219}" type="pres">
      <dgm:prSet presAssocID="{903971F8-1B31-417A-B128-48F352053148}" presName="dot3" presStyleLbl="alignNode1" presStyleIdx="2" presStyleCnt="13"/>
      <dgm:spPr/>
    </dgm:pt>
    <dgm:pt modelId="{CAB91FCE-9B59-4A72-B33B-261A2062541A}" type="pres">
      <dgm:prSet presAssocID="{903971F8-1B31-417A-B128-48F352053148}" presName="dot4" presStyleLbl="alignNode1" presStyleIdx="3" presStyleCnt="13"/>
      <dgm:spPr/>
    </dgm:pt>
    <dgm:pt modelId="{11FCC5DD-D064-4642-9AC5-5BB80EBE08D4}" type="pres">
      <dgm:prSet presAssocID="{903971F8-1B31-417A-B128-48F352053148}" presName="dot5" presStyleLbl="alignNode1" presStyleIdx="4" presStyleCnt="13"/>
      <dgm:spPr/>
    </dgm:pt>
    <dgm:pt modelId="{78B561BF-2008-47C8-9456-151CB22643E8}" type="pres">
      <dgm:prSet presAssocID="{903971F8-1B31-417A-B128-48F352053148}" presName="dot6" presStyleLbl="alignNode1" presStyleIdx="5" presStyleCnt="13"/>
      <dgm:spPr/>
    </dgm:pt>
    <dgm:pt modelId="{A226D42E-7608-4422-859C-F426DEE4B1E7}" type="pres">
      <dgm:prSet presAssocID="{903971F8-1B31-417A-B128-48F352053148}" presName="dotArrow1" presStyleLbl="alignNode1" presStyleIdx="6" presStyleCnt="13"/>
      <dgm:spPr/>
    </dgm:pt>
    <dgm:pt modelId="{F0E4DCC6-16E0-42F2-AC37-265655E2A6F8}" type="pres">
      <dgm:prSet presAssocID="{903971F8-1B31-417A-B128-48F352053148}" presName="dotArrow2" presStyleLbl="alignNode1" presStyleIdx="7" presStyleCnt="13"/>
      <dgm:spPr/>
    </dgm:pt>
    <dgm:pt modelId="{A4772A14-AF97-467E-B76B-72261DF516D2}" type="pres">
      <dgm:prSet presAssocID="{903971F8-1B31-417A-B128-48F352053148}" presName="dotArrow3" presStyleLbl="alignNode1" presStyleIdx="8" presStyleCnt="13"/>
      <dgm:spPr/>
    </dgm:pt>
    <dgm:pt modelId="{DE271ADF-A3F2-4BE6-BDCD-85A897A4D2E5}" type="pres">
      <dgm:prSet presAssocID="{903971F8-1B31-417A-B128-48F352053148}" presName="dotArrow4" presStyleLbl="alignNode1" presStyleIdx="9" presStyleCnt="13"/>
      <dgm:spPr/>
    </dgm:pt>
    <dgm:pt modelId="{318B4A13-AE44-4F21-B21C-D9681365DF96}" type="pres">
      <dgm:prSet presAssocID="{903971F8-1B31-417A-B128-48F352053148}" presName="dotArrow5" presStyleLbl="alignNode1" presStyleIdx="10" presStyleCnt="13"/>
      <dgm:spPr/>
    </dgm:pt>
    <dgm:pt modelId="{F770BD40-FB20-4767-BBCD-533CEF581AB9}" type="pres">
      <dgm:prSet presAssocID="{903971F8-1B31-417A-B128-48F352053148}" presName="dotArrow6" presStyleLbl="alignNode1" presStyleIdx="11" presStyleCnt="13"/>
      <dgm:spPr/>
    </dgm:pt>
    <dgm:pt modelId="{5BAA5101-80D3-486F-90CB-104C00EFA6F8}" type="pres">
      <dgm:prSet presAssocID="{903971F8-1B31-417A-B128-48F352053148}" presName="dotArrow7" presStyleLbl="alignNode1" presStyleIdx="12" presStyleCnt="13"/>
      <dgm:spPr/>
    </dgm:pt>
    <dgm:pt modelId="{19CB2767-F99C-4DAF-A3CD-B44BFBB8FA04}" type="pres">
      <dgm:prSet presAssocID="{83C35573-44B5-4DAD-A051-0C215A955E91}" presName="parTx1" presStyleLbl="node1" presStyleIdx="0" presStyleCnt="4"/>
      <dgm:spPr/>
    </dgm:pt>
    <dgm:pt modelId="{E5936F19-3BF9-4441-A8F8-A6417C442F5E}" type="pres">
      <dgm:prSet presAssocID="{D2F2B076-97FA-4A07-B845-18F3EC1F7B53}" presName="picture1" presStyleCnt="0"/>
      <dgm:spPr/>
    </dgm:pt>
    <dgm:pt modelId="{B24173BC-BCC0-4A51-BDE0-D0F935EDB928}" type="pres">
      <dgm:prSet presAssocID="{D2F2B076-97FA-4A07-B845-18F3EC1F7B53}" presName="imageRepeatNode" presStyleLbl="fgImgPlace1" presStyleIdx="0" presStyleCnt="4"/>
      <dgm:spPr/>
    </dgm:pt>
    <dgm:pt modelId="{C96484E5-3FE4-4893-97CA-BA99E94F85C3}" type="pres">
      <dgm:prSet presAssocID="{BC66FFCB-5AE4-4A56-A3BA-167C48E51EDF}" presName="parTx2" presStyleLbl="node1" presStyleIdx="1" presStyleCnt="4"/>
      <dgm:spPr/>
    </dgm:pt>
    <dgm:pt modelId="{C0C9DA8A-F360-4030-A8C8-2CAFA5066018}" type="pres">
      <dgm:prSet presAssocID="{C8FB6E0A-A0DB-454C-96A6-7E28FF6FA7A3}" presName="picture2" presStyleCnt="0"/>
      <dgm:spPr/>
    </dgm:pt>
    <dgm:pt modelId="{DFE34CEB-0FFF-4560-BBE3-9807C1027867}" type="pres">
      <dgm:prSet presAssocID="{C8FB6E0A-A0DB-454C-96A6-7E28FF6FA7A3}" presName="imageRepeatNode" presStyleLbl="fgImgPlace1" presStyleIdx="1" presStyleCnt="4"/>
      <dgm:spPr/>
    </dgm:pt>
    <dgm:pt modelId="{86760C00-79B0-4B38-9894-55AE84B97497}" type="pres">
      <dgm:prSet presAssocID="{7BA2D473-4E54-4409-8AFF-00E21A84695F}" presName="parTx3" presStyleLbl="node1" presStyleIdx="2" presStyleCnt="4"/>
      <dgm:spPr/>
    </dgm:pt>
    <dgm:pt modelId="{9754B118-B6BA-4474-8B6F-FBE31508BF5A}" type="pres">
      <dgm:prSet presAssocID="{4E54256A-631C-46EA-BB2B-1585F0296D7F}" presName="picture3" presStyleCnt="0"/>
      <dgm:spPr/>
    </dgm:pt>
    <dgm:pt modelId="{F439835B-BBBB-43EB-B0AE-A49E04558D09}" type="pres">
      <dgm:prSet presAssocID="{4E54256A-631C-46EA-BB2B-1585F0296D7F}" presName="imageRepeatNode" presStyleLbl="fgImgPlace1" presStyleIdx="2" presStyleCnt="4"/>
      <dgm:spPr/>
    </dgm:pt>
    <dgm:pt modelId="{28E51A65-1608-403F-9B92-BCEB7D4F4BB6}" type="pres">
      <dgm:prSet presAssocID="{6BAF1FF2-52CF-4E4C-92B3-FE8F78E93C36}" presName="parTx4" presStyleLbl="node1" presStyleIdx="3" presStyleCnt="4"/>
      <dgm:spPr/>
    </dgm:pt>
    <dgm:pt modelId="{D899C97D-1802-4648-94D0-925CD5D846A6}" type="pres">
      <dgm:prSet presAssocID="{CA161BC1-BF9E-4C8B-A646-7C9D692AFC60}" presName="picture4" presStyleCnt="0"/>
      <dgm:spPr/>
    </dgm:pt>
    <dgm:pt modelId="{946AB029-B1FF-4739-8E70-B618B1767523}" type="pres">
      <dgm:prSet presAssocID="{CA161BC1-BF9E-4C8B-A646-7C9D692AFC60}" presName="imageRepeatNode" presStyleLbl="fgImgPlace1" presStyleIdx="3" presStyleCnt="4"/>
      <dgm:spPr/>
    </dgm:pt>
  </dgm:ptLst>
  <dgm:cxnLst>
    <dgm:cxn modelId="{E2F51F02-8F36-405F-8BA7-6BDC4E254170}" srcId="{903971F8-1B31-417A-B128-48F352053148}" destId="{7BA2D473-4E54-4409-8AFF-00E21A84695F}" srcOrd="2" destOrd="0" parTransId="{B3C08BA9-6584-46F5-B75D-FFA69F4634CC}" sibTransId="{4E54256A-631C-46EA-BB2B-1585F0296D7F}"/>
    <dgm:cxn modelId="{5BA3801F-C85D-457C-A4FC-B1B1D35F4CFA}" type="presOf" srcId="{BC66FFCB-5AE4-4A56-A3BA-167C48E51EDF}" destId="{C96484E5-3FE4-4893-97CA-BA99E94F85C3}" srcOrd="0" destOrd="0" presId="urn:microsoft.com/office/officeart/2008/layout/AscendingPictureAccentProcess"/>
    <dgm:cxn modelId="{A5B7533E-77A6-4D0D-AF87-192E5E17BEDB}" type="presOf" srcId="{83C35573-44B5-4DAD-A051-0C215A955E91}" destId="{19CB2767-F99C-4DAF-A3CD-B44BFBB8FA04}" srcOrd="0" destOrd="0" presId="urn:microsoft.com/office/officeart/2008/layout/AscendingPictureAccentProcess"/>
    <dgm:cxn modelId="{EE340A5D-F6AC-4F65-B1E9-828106DA1650}" srcId="{903971F8-1B31-417A-B128-48F352053148}" destId="{6BAF1FF2-52CF-4E4C-92B3-FE8F78E93C36}" srcOrd="3" destOrd="0" parTransId="{EB3BA99B-41C8-4F01-A3F3-3AF1FB25165F}" sibTransId="{CA161BC1-BF9E-4C8B-A646-7C9D692AFC60}"/>
    <dgm:cxn modelId="{3909855F-3BFC-4050-916C-03318764FFD8}" srcId="{903971F8-1B31-417A-B128-48F352053148}" destId="{83C35573-44B5-4DAD-A051-0C215A955E91}" srcOrd="0" destOrd="0" parTransId="{96681579-89BE-475F-BC66-4E8FF1FBC938}" sibTransId="{D2F2B076-97FA-4A07-B845-18F3EC1F7B53}"/>
    <dgm:cxn modelId="{FEB3A24B-A786-4510-A705-39FF0E130487}" type="presOf" srcId="{6BAF1FF2-52CF-4E4C-92B3-FE8F78E93C36}" destId="{28E51A65-1608-403F-9B92-BCEB7D4F4BB6}" srcOrd="0" destOrd="0" presId="urn:microsoft.com/office/officeart/2008/layout/AscendingPictureAccentProcess"/>
    <dgm:cxn modelId="{DE9A7F82-4DC8-440A-9C90-3BF84B30C4EF}" type="presOf" srcId="{C8FB6E0A-A0DB-454C-96A6-7E28FF6FA7A3}" destId="{DFE34CEB-0FFF-4560-BBE3-9807C1027867}" srcOrd="0" destOrd="0" presId="urn:microsoft.com/office/officeart/2008/layout/AscendingPictureAccentProcess"/>
    <dgm:cxn modelId="{5D53B192-DEE5-49CC-B1B0-B28C62BBC905}" type="presOf" srcId="{D2F2B076-97FA-4A07-B845-18F3EC1F7B53}" destId="{B24173BC-BCC0-4A51-BDE0-D0F935EDB928}" srcOrd="0" destOrd="0" presId="urn:microsoft.com/office/officeart/2008/layout/AscendingPictureAccentProcess"/>
    <dgm:cxn modelId="{70B4AC9B-BB8E-4336-8552-E7C112708414}" srcId="{903971F8-1B31-417A-B128-48F352053148}" destId="{BC66FFCB-5AE4-4A56-A3BA-167C48E51EDF}" srcOrd="1" destOrd="0" parTransId="{35B58AC6-F3D8-427A-BAB7-1CBE35795F22}" sibTransId="{C8FB6E0A-A0DB-454C-96A6-7E28FF6FA7A3}"/>
    <dgm:cxn modelId="{D5CD2FAB-9900-47AE-AB21-7DDDDE52846A}" type="presOf" srcId="{903971F8-1B31-417A-B128-48F352053148}" destId="{8E1AFA6A-B0A7-4431-A318-C1C4C8B11850}" srcOrd="0" destOrd="0" presId="urn:microsoft.com/office/officeart/2008/layout/AscendingPictureAccentProcess"/>
    <dgm:cxn modelId="{99559AD1-43AF-4E7F-8A13-9C1F2581EAF4}" type="presOf" srcId="{CA161BC1-BF9E-4C8B-A646-7C9D692AFC60}" destId="{946AB029-B1FF-4739-8E70-B618B1767523}" srcOrd="0" destOrd="0" presId="urn:microsoft.com/office/officeart/2008/layout/AscendingPictureAccentProcess"/>
    <dgm:cxn modelId="{EFC18AD9-48C9-4509-85EE-C9813DA5B94F}" type="presOf" srcId="{7BA2D473-4E54-4409-8AFF-00E21A84695F}" destId="{86760C00-79B0-4B38-9894-55AE84B97497}" srcOrd="0" destOrd="0" presId="urn:microsoft.com/office/officeart/2008/layout/AscendingPictureAccentProcess"/>
    <dgm:cxn modelId="{756323EE-4340-4CC7-A665-3E8597990933}" type="presOf" srcId="{4E54256A-631C-46EA-BB2B-1585F0296D7F}" destId="{F439835B-BBBB-43EB-B0AE-A49E04558D09}" srcOrd="0" destOrd="0" presId="urn:microsoft.com/office/officeart/2008/layout/AscendingPictureAccentProcess"/>
    <dgm:cxn modelId="{38A822FF-23EB-4CE0-9FC0-2067A168B658}" type="presParOf" srcId="{8E1AFA6A-B0A7-4431-A318-C1C4C8B11850}" destId="{62197AC7-0B52-486A-81BB-D15CB07FE315}" srcOrd="0" destOrd="0" presId="urn:microsoft.com/office/officeart/2008/layout/AscendingPictureAccentProcess"/>
    <dgm:cxn modelId="{6B076B57-9DCA-4E76-98E6-2D5551B82ABA}" type="presParOf" srcId="{8E1AFA6A-B0A7-4431-A318-C1C4C8B11850}" destId="{5212D42D-2302-4890-875D-1705DC7E65D2}" srcOrd="1" destOrd="0" presId="urn:microsoft.com/office/officeart/2008/layout/AscendingPictureAccentProcess"/>
    <dgm:cxn modelId="{CD45B38C-AD4B-456A-9656-0B83B440E5A3}" type="presParOf" srcId="{8E1AFA6A-B0A7-4431-A318-C1C4C8B11850}" destId="{00E30940-B69E-45C7-AC65-4B2F102BE219}" srcOrd="2" destOrd="0" presId="urn:microsoft.com/office/officeart/2008/layout/AscendingPictureAccentProcess"/>
    <dgm:cxn modelId="{62B3FDD6-C530-434D-A51E-85DDAF70FDC8}" type="presParOf" srcId="{8E1AFA6A-B0A7-4431-A318-C1C4C8B11850}" destId="{CAB91FCE-9B59-4A72-B33B-261A2062541A}" srcOrd="3" destOrd="0" presId="urn:microsoft.com/office/officeart/2008/layout/AscendingPictureAccentProcess"/>
    <dgm:cxn modelId="{757129FE-E677-4B28-8F8E-3E70D545CEB9}" type="presParOf" srcId="{8E1AFA6A-B0A7-4431-A318-C1C4C8B11850}" destId="{11FCC5DD-D064-4642-9AC5-5BB80EBE08D4}" srcOrd="4" destOrd="0" presId="urn:microsoft.com/office/officeart/2008/layout/AscendingPictureAccentProcess"/>
    <dgm:cxn modelId="{90CB5A51-B735-41F7-8C02-FE77C729F105}" type="presParOf" srcId="{8E1AFA6A-B0A7-4431-A318-C1C4C8B11850}" destId="{78B561BF-2008-47C8-9456-151CB22643E8}" srcOrd="5" destOrd="0" presId="urn:microsoft.com/office/officeart/2008/layout/AscendingPictureAccentProcess"/>
    <dgm:cxn modelId="{D8BCD230-9481-487D-B625-92B1B1AC4A65}" type="presParOf" srcId="{8E1AFA6A-B0A7-4431-A318-C1C4C8B11850}" destId="{A226D42E-7608-4422-859C-F426DEE4B1E7}" srcOrd="6" destOrd="0" presId="urn:microsoft.com/office/officeart/2008/layout/AscendingPictureAccentProcess"/>
    <dgm:cxn modelId="{16D9468A-54D7-4231-B0CC-4B3C93D6ABC0}" type="presParOf" srcId="{8E1AFA6A-B0A7-4431-A318-C1C4C8B11850}" destId="{F0E4DCC6-16E0-42F2-AC37-265655E2A6F8}" srcOrd="7" destOrd="0" presId="urn:microsoft.com/office/officeart/2008/layout/AscendingPictureAccentProcess"/>
    <dgm:cxn modelId="{12793D23-F2A7-4E33-AD47-401A6FD6114D}" type="presParOf" srcId="{8E1AFA6A-B0A7-4431-A318-C1C4C8B11850}" destId="{A4772A14-AF97-467E-B76B-72261DF516D2}" srcOrd="8" destOrd="0" presId="urn:microsoft.com/office/officeart/2008/layout/AscendingPictureAccentProcess"/>
    <dgm:cxn modelId="{AB1A0C7A-F8CA-4F17-85FE-2110146B27F4}" type="presParOf" srcId="{8E1AFA6A-B0A7-4431-A318-C1C4C8B11850}" destId="{DE271ADF-A3F2-4BE6-BDCD-85A897A4D2E5}" srcOrd="9" destOrd="0" presId="urn:microsoft.com/office/officeart/2008/layout/AscendingPictureAccentProcess"/>
    <dgm:cxn modelId="{8C99630B-73DF-4689-827C-07982A350558}" type="presParOf" srcId="{8E1AFA6A-B0A7-4431-A318-C1C4C8B11850}" destId="{318B4A13-AE44-4F21-B21C-D9681365DF96}" srcOrd="10" destOrd="0" presId="urn:microsoft.com/office/officeart/2008/layout/AscendingPictureAccentProcess"/>
    <dgm:cxn modelId="{5837628D-06DF-45F8-B5E8-29397A431D0C}" type="presParOf" srcId="{8E1AFA6A-B0A7-4431-A318-C1C4C8B11850}" destId="{F770BD40-FB20-4767-BBCD-533CEF581AB9}" srcOrd="11" destOrd="0" presId="urn:microsoft.com/office/officeart/2008/layout/AscendingPictureAccentProcess"/>
    <dgm:cxn modelId="{BFD8EC24-8BF3-4D0F-BFE0-A14ACED15055}" type="presParOf" srcId="{8E1AFA6A-B0A7-4431-A318-C1C4C8B11850}" destId="{5BAA5101-80D3-486F-90CB-104C00EFA6F8}" srcOrd="12" destOrd="0" presId="urn:microsoft.com/office/officeart/2008/layout/AscendingPictureAccentProcess"/>
    <dgm:cxn modelId="{4E038A77-0A93-4250-A576-9CE002306DE6}" type="presParOf" srcId="{8E1AFA6A-B0A7-4431-A318-C1C4C8B11850}" destId="{19CB2767-F99C-4DAF-A3CD-B44BFBB8FA04}" srcOrd="13" destOrd="0" presId="urn:microsoft.com/office/officeart/2008/layout/AscendingPictureAccentProcess"/>
    <dgm:cxn modelId="{D3BB5764-33D0-461D-A0AF-991B5452E86B}" type="presParOf" srcId="{8E1AFA6A-B0A7-4431-A318-C1C4C8B11850}" destId="{E5936F19-3BF9-4441-A8F8-A6417C442F5E}" srcOrd="14" destOrd="0" presId="urn:microsoft.com/office/officeart/2008/layout/AscendingPictureAccentProcess"/>
    <dgm:cxn modelId="{F85B3FD2-4E2A-442E-BFB5-E70D6E97A564}" type="presParOf" srcId="{E5936F19-3BF9-4441-A8F8-A6417C442F5E}" destId="{B24173BC-BCC0-4A51-BDE0-D0F935EDB928}" srcOrd="0" destOrd="0" presId="urn:microsoft.com/office/officeart/2008/layout/AscendingPictureAccentProcess"/>
    <dgm:cxn modelId="{16E63E8D-1579-4834-A49B-1356ADDCCBC3}" type="presParOf" srcId="{8E1AFA6A-B0A7-4431-A318-C1C4C8B11850}" destId="{C96484E5-3FE4-4893-97CA-BA99E94F85C3}" srcOrd="15" destOrd="0" presId="urn:microsoft.com/office/officeart/2008/layout/AscendingPictureAccentProcess"/>
    <dgm:cxn modelId="{15DCA2F6-D367-437C-8706-09D43FFDCE7D}" type="presParOf" srcId="{8E1AFA6A-B0A7-4431-A318-C1C4C8B11850}" destId="{C0C9DA8A-F360-4030-A8C8-2CAFA5066018}" srcOrd="16" destOrd="0" presId="urn:microsoft.com/office/officeart/2008/layout/AscendingPictureAccentProcess"/>
    <dgm:cxn modelId="{32B30379-5A73-431F-977D-EA3916F9B531}" type="presParOf" srcId="{C0C9DA8A-F360-4030-A8C8-2CAFA5066018}" destId="{DFE34CEB-0FFF-4560-BBE3-9807C1027867}" srcOrd="0" destOrd="0" presId="urn:microsoft.com/office/officeart/2008/layout/AscendingPictureAccentProcess"/>
    <dgm:cxn modelId="{81BA80AA-C35C-4310-93A9-07D4F2EE2B38}" type="presParOf" srcId="{8E1AFA6A-B0A7-4431-A318-C1C4C8B11850}" destId="{86760C00-79B0-4B38-9894-55AE84B97497}" srcOrd="17" destOrd="0" presId="urn:microsoft.com/office/officeart/2008/layout/AscendingPictureAccentProcess"/>
    <dgm:cxn modelId="{0295E634-80B2-4E6F-A545-114C2F75C71A}" type="presParOf" srcId="{8E1AFA6A-B0A7-4431-A318-C1C4C8B11850}" destId="{9754B118-B6BA-4474-8B6F-FBE31508BF5A}" srcOrd="18" destOrd="0" presId="urn:microsoft.com/office/officeart/2008/layout/AscendingPictureAccentProcess"/>
    <dgm:cxn modelId="{9324FE3B-E67F-43DA-B3F5-86E84537B062}" type="presParOf" srcId="{9754B118-B6BA-4474-8B6F-FBE31508BF5A}" destId="{F439835B-BBBB-43EB-B0AE-A49E04558D09}" srcOrd="0" destOrd="0" presId="urn:microsoft.com/office/officeart/2008/layout/AscendingPictureAccentProcess"/>
    <dgm:cxn modelId="{546678F9-2271-4F6A-B777-65D6D0485CE3}" type="presParOf" srcId="{8E1AFA6A-B0A7-4431-A318-C1C4C8B11850}" destId="{28E51A65-1608-403F-9B92-BCEB7D4F4BB6}" srcOrd="19" destOrd="0" presId="urn:microsoft.com/office/officeart/2008/layout/AscendingPictureAccentProcess"/>
    <dgm:cxn modelId="{29A90291-B01A-40A9-85B1-D74A3983F5AF}" type="presParOf" srcId="{8E1AFA6A-B0A7-4431-A318-C1C4C8B11850}" destId="{D899C97D-1802-4648-94D0-925CD5D846A6}" srcOrd="20" destOrd="0" presId="urn:microsoft.com/office/officeart/2008/layout/AscendingPictureAccentProcess"/>
    <dgm:cxn modelId="{E11033FF-02B4-49F9-9D9B-A1C7A0F2FC96}" type="presParOf" srcId="{D899C97D-1802-4648-94D0-925CD5D846A6}" destId="{946AB029-B1FF-4739-8E70-B618B1767523}"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FB0D06FC-2DE7-4046-AEBB-65F2A2B760BA}">
      <dgm:prSet/>
      <dgm:spPr/>
      <dgm:t>
        <a:bodyPr/>
        <a:lstStyle/>
        <a:p>
          <a:r>
            <a:rPr lang="de-DE" dirty="0"/>
            <a:t>E-Mail aus Outlook hinein ziehen</a:t>
          </a:r>
          <a:endParaRPr lang="en-US" dirty="0"/>
        </a:p>
      </dgm:t>
    </dgm:pt>
    <dgm:pt modelId="{AC9DF1B2-803B-4EBE-88D9-F4A0CF5A93C8}" type="parTrans" cxnId="{E342740D-6600-4E4D-9822-28060FEE790F}">
      <dgm:prSet/>
      <dgm:spPr/>
      <dgm:t>
        <a:bodyPr/>
        <a:lstStyle/>
        <a:p>
          <a:endParaRPr lang="en-US"/>
        </a:p>
      </dgm:t>
    </dgm:pt>
    <dgm:pt modelId="{51DBFDDC-6C7A-411B-A1EF-E37ECBB901DF}" type="sibTrans" cxnId="{E342740D-6600-4E4D-9822-28060FEE790F}">
      <dgm:prSet/>
      <dgm:spPr/>
      <dgm:t>
        <a:bodyPr/>
        <a:lstStyle/>
        <a:p>
          <a:endParaRPr lang="en-US"/>
        </a:p>
      </dgm:t>
    </dgm:pt>
    <dgm:pt modelId="{4D8BA120-6A02-408F-9870-40AD43E75F2E}">
      <dgm:prSet/>
      <dgm:spPr/>
      <dgm:t>
        <a:bodyPr/>
        <a:lstStyle/>
        <a:p>
          <a:r>
            <a:rPr lang="de-DE" dirty="0"/>
            <a:t>E-Mail-Anlage hinein ziehen</a:t>
          </a:r>
          <a:endParaRPr lang="en-US" dirty="0"/>
        </a:p>
      </dgm:t>
    </dgm:pt>
    <dgm:pt modelId="{BD3C4B78-FB18-4ACE-9200-D0C284E30C93}" type="parTrans" cxnId="{E8B89BF6-5013-493D-8583-26A26CC2DC58}">
      <dgm:prSet/>
      <dgm:spPr/>
      <dgm:t>
        <a:bodyPr/>
        <a:lstStyle/>
        <a:p>
          <a:endParaRPr lang="en-US"/>
        </a:p>
      </dgm:t>
    </dgm:pt>
    <dgm:pt modelId="{793817F8-43FA-4973-8F21-E449696337BD}" type="sibTrans" cxnId="{E8B89BF6-5013-493D-8583-26A26CC2DC58}">
      <dgm:prSet/>
      <dgm:spPr/>
      <dgm:t>
        <a:bodyPr/>
        <a:lstStyle/>
        <a:p>
          <a:endParaRPr lang="en-US"/>
        </a:p>
      </dgm:t>
    </dgm:pt>
    <dgm:pt modelId="{51A71B30-5F41-4BD6-B413-2D48D72157CD}">
      <dgm:prSet/>
      <dgm:spPr/>
      <dgm:t>
        <a:bodyPr/>
        <a:lstStyle/>
        <a:p>
          <a:r>
            <a:rPr lang="en-US" dirty="0"/>
            <a:t>Datei </a:t>
          </a:r>
          <a:r>
            <a:rPr lang="de-DE" dirty="0"/>
            <a:t>hinein ziehen</a:t>
          </a:r>
          <a:endParaRPr lang="en-US" dirty="0"/>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E3E6F46C-185C-4A19-BFEA-B6097F7B154C}">
      <dgm:prSet/>
      <dgm:spPr/>
      <dgm:t>
        <a:bodyPr/>
        <a:lstStyle/>
        <a:p>
          <a:r>
            <a:rPr lang="en-US" dirty="0"/>
            <a:t>Direkt einem Vorgang zuordnen</a:t>
          </a:r>
        </a:p>
      </dgm:t>
    </dgm:pt>
    <dgm:pt modelId="{FDC00DF2-9B49-4807-97EC-F0E46B785313}" type="parTrans" cxnId="{031EC095-84A0-4927-967C-FEE022774650}">
      <dgm:prSet/>
      <dgm:spPr/>
      <dgm:t>
        <a:bodyPr/>
        <a:lstStyle/>
        <a:p>
          <a:endParaRPr lang="de-DE"/>
        </a:p>
      </dgm:t>
    </dgm:pt>
    <dgm:pt modelId="{CFF2E7C3-55E0-48B1-A180-77E00E29A2C1}" type="sibTrans" cxnId="{031EC095-84A0-4927-967C-FEE022774650}">
      <dgm:prSet/>
      <dgm:spPr/>
      <dgm:t>
        <a:bodyPr/>
        <a:lstStyle/>
        <a:p>
          <a:endParaRPr lang="de-DE"/>
        </a:p>
      </dgm:t>
    </dgm:pt>
    <dgm:pt modelId="{959FDBD9-1822-4875-A90F-DB4520FD08EA}">
      <dgm:prSet/>
      <dgm:spPr/>
      <dgm:t>
        <a:bodyPr/>
        <a:lstStyle/>
        <a:p>
          <a:r>
            <a:rPr lang="en-US" dirty="0"/>
            <a:t>An jemand anderen delegieren</a:t>
          </a:r>
        </a:p>
      </dgm:t>
    </dgm:pt>
    <dgm:pt modelId="{54141578-6221-4FDE-A810-FD632A5D0E4F}" type="parTrans" cxnId="{22D96B1F-C0C4-4C07-829F-948F287FFBC4}">
      <dgm:prSet/>
      <dgm:spPr/>
      <dgm:t>
        <a:bodyPr/>
        <a:lstStyle/>
        <a:p>
          <a:endParaRPr lang="de-DE"/>
        </a:p>
      </dgm:t>
    </dgm:pt>
    <dgm:pt modelId="{30FCE926-762C-4D9F-BFAE-3F7C05303E76}" type="sibTrans" cxnId="{22D96B1F-C0C4-4C07-829F-948F287FFBC4}">
      <dgm:prSet/>
      <dgm:spPr/>
      <dgm:t>
        <a:bodyPr/>
        <a:lstStyle/>
        <a:p>
          <a:endParaRPr lang="de-DE"/>
        </a:p>
      </dgm:t>
    </dgm:pt>
    <dgm:pt modelId="{783995A0-5018-4BCE-9057-48715CEC82B4}">
      <dgm:prSet/>
      <dgm:spPr/>
      <dgm:t>
        <a:bodyPr/>
        <a:lstStyle/>
        <a:p>
          <a:r>
            <a:rPr lang="en-US" dirty="0"/>
            <a:t>Posteingangsbuch sichten</a:t>
          </a:r>
        </a:p>
      </dgm:t>
    </dgm:pt>
    <dgm:pt modelId="{2535F980-DB0B-48E1-8589-E7EF30E7ABF6}" type="parTrans" cxnId="{346A9247-C280-4AB3-9C72-8828F7A3D824}">
      <dgm:prSet/>
      <dgm:spPr/>
      <dgm:t>
        <a:bodyPr/>
        <a:lstStyle/>
        <a:p>
          <a:endParaRPr lang="de-DE"/>
        </a:p>
      </dgm:t>
    </dgm:pt>
    <dgm:pt modelId="{905A32A6-5BC8-47EB-8929-F54656F314AD}" type="sibTrans" cxnId="{346A9247-C280-4AB3-9C72-8828F7A3D824}">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6"/>
      <dgm:spPr>
        <a:blipFill dpi="0" rotWithShape="1">
          <a:blip xmlns:r="http://schemas.openxmlformats.org/officeDocument/2006/relationships" r:embed="rId1"/>
          <a:srcRect/>
          <a:stretch>
            <a:fillRect t="8605" b="8605"/>
          </a:stretch>
        </a:blipFill>
      </dgm:spPr>
    </dgm:pt>
    <dgm:pt modelId="{30AD17E4-8362-423E-A6DC-83E37154C430}" type="pres">
      <dgm:prSet presAssocID="{51A71B30-5F41-4BD6-B413-2D48D72157CD}" presName="txShp" presStyleLbl="node1" presStyleIdx="0" presStyleCnt="6">
        <dgm:presLayoutVars>
          <dgm:bulletEnabled val="1"/>
        </dgm:presLayoutVars>
      </dgm:prSet>
      <dgm:spPr/>
    </dgm:pt>
    <dgm:pt modelId="{E5867944-37B6-4F5B-80D1-D2DAA09A0409}" type="pres">
      <dgm:prSet presAssocID="{753EB1C4-9572-42BF-82BF-5557583C7383}" presName="spacing" presStyleCnt="0"/>
      <dgm:spPr/>
    </dgm:pt>
    <dgm:pt modelId="{8634E5FE-8153-4ACF-8B7A-ED2B70610F08}" type="pres">
      <dgm:prSet presAssocID="{FB0D06FC-2DE7-4046-AEBB-65F2A2B760BA}" presName="composite" presStyleCnt="0"/>
      <dgm:spPr/>
    </dgm:pt>
    <dgm:pt modelId="{D52A78E7-C07E-4A17-AE42-0FEA22772573}" type="pres">
      <dgm:prSet presAssocID="{FB0D06FC-2DE7-4046-AEBB-65F2A2B760BA}" presName="imgShp" presStyleLbl="fgImgPlace1" presStyleIdx="1" presStyleCnt="6"/>
      <dgm:spPr>
        <a:blipFill dpi="0" rotWithShape="1">
          <a:blip xmlns:r="http://schemas.openxmlformats.org/officeDocument/2006/relationships" r:embed="rId2"/>
          <a:srcRect/>
          <a:stretch>
            <a:fillRect l="3552" r="3552"/>
          </a:stretch>
        </a:blipFill>
      </dgm:spPr>
    </dgm:pt>
    <dgm:pt modelId="{AC329B54-8F13-43BD-9F42-F7928132445B}" type="pres">
      <dgm:prSet presAssocID="{FB0D06FC-2DE7-4046-AEBB-65F2A2B760BA}" presName="txShp" presStyleLbl="node1" presStyleIdx="1" presStyleCnt="6">
        <dgm:presLayoutVars>
          <dgm:bulletEnabled val="1"/>
        </dgm:presLayoutVars>
      </dgm:prSet>
      <dgm:spPr/>
    </dgm:pt>
    <dgm:pt modelId="{2B820B82-6B94-40E7-A011-B7F7FE252D96}" type="pres">
      <dgm:prSet presAssocID="{51DBFDDC-6C7A-411B-A1EF-E37ECBB901DF}" presName="spacing" presStyleCnt="0"/>
      <dgm:spPr/>
    </dgm:pt>
    <dgm:pt modelId="{8DF55AAD-2765-46A4-97B2-0C40A85A348E}" type="pres">
      <dgm:prSet presAssocID="{4D8BA120-6A02-408F-9870-40AD43E75F2E}" presName="composite" presStyleCnt="0"/>
      <dgm:spPr/>
    </dgm:pt>
    <dgm:pt modelId="{40E921D8-EAE3-4F2B-8D8F-F4040471A78A}" type="pres">
      <dgm:prSet presAssocID="{4D8BA120-6A02-408F-9870-40AD43E75F2E}" presName="imgShp" presStyleLbl="fgImgPlace1" presStyleIdx="2" presStyleCnt="6"/>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2458" b="12458"/>
          </a:stretch>
        </a:blipFill>
      </dgm:spPr>
    </dgm:pt>
    <dgm:pt modelId="{6DFCCAD6-03C1-4819-A106-9CA49A2F8CB6}" type="pres">
      <dgm:prSet presAssocID="{4D8BA120-6A02-408F-9870-40AD43E75F2E}" presName="txShp" presStyleLbl="node1" presStyleIdx="2" presStyleCnt="6">
        <dgm:presLayoutVars>
          <dgm:bulletEnabled val="1"/>
        </dgm:presLayoutVars>
      </dgm:prSet>
      <dgm:spPr/>
    </dgm:pt>
    <dgm:pt modelId="{46D03407-A160-400D-BC94-E0333049A4B9}" type="pres">
      <dgm:prSet presAssocID="{793817F8-43FA-4973-8F21-E449696337BD}" presName="spacing" presStyleCnt="0"/>
      <dgm:spPr/>
    </dgm:pt>
    <dgm:pt modelId="{9FA52C1B-BB4F-4778-868A-C72FCF928BF8}" type="pres">
      <dgm:prSet presAssocID="{E3E6F46C-185C-4A19-BFEA-B6097F7B154C}" presName="composite" presStyleCnt="0"/>
      <dgm:spPr/>
    </dgm:pt>
    <dgm:pt modelId="{B4CDDF32-12C2-4232-B772-D4F069E70C11}" type="pres">
      <dgm:prSet presAssocID="{E3E6F46C-185C-4A19-BFEA-B6097F7B154C}" presName="imgShp" presStyleLbl="fgImgPlace1" presStyleIdx="3" presStyleCnt="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856" r="1856"/>
          </a:stretch>
        </a:blipFill>
      </dgm:spPr>
    </dgm:pt>
    <dgm:pt modelId="{57440368-17AA-4069-8E1F-41A742DFDD98}" type="pres">
      <dgm:prSet presAssocID="{E3E6F46C-185C-4A19-BFEA-B6097F7B154C}" presName="txShp" presStyleLbl="node1" presStyleIdx="3" presStyleCnt="6">
        <dgm:presLayoutVars>
          <dgm:bulletEnabled val="1"/>
        </dgm:presLayoutVars>
      </dgm:prSet>
      <dgm:spPr/>
    </dgm:pt>
    <dgm:pt modelId="{C1C21A79-1891-4EDA-91F8-C4CBBCAFF9A5}" type="pres">
      <dgm:prSet presAssocID="{CFF2E7C3-55E0-48B1-A180-77E00E29A2C1}" presName="spacing" presStyleCnt="0"/>
      <dgm:spPr/>
    </dgm:pt>
    <dgm:pt modelId="{CB07DE49-5250-4132-97E8-409E138BED39}" type="pres">
      <dgm:prSet presAssocID="{959FDBD9-1822-4875-A90F-DB4520FD08EA}" presName="composite" presStyleCnt="0"/>
      <dgm:spPr/>
    </dgm:pt>
    <dgm:pt modelId="{266C4B46-2F5A-4EB2-ABC0-DB403517CBFC}" type="pres">
      <dgm:prSet presAssocID="{959FDBD9-1822-4875-A90F-DB4520FD08EA}" presName="imgShp" presStyleLbl="fgImgPlace1" presStyleIdx="4" presStyleCnt="6"/>
      <dgm:spPr>
        <a:blipFill rotWithShape="1">
          <a:blip xmlns:r="http://schemas.openxmlformats.org/officeDocument/2006/relationships" r:embed="rId5"/>
          <a:srcRect/>
          <a:stretch>
            <a:fillRect t="-13000" b="-13000"/>
          </a:stretch>
        </a:blipFill>
      </dgm:spPr>
    </dgm:pt>
    <dgm:pt modelId="{8CABBC1C-1586-46E2-8CB2-91B5B1EC5D9E}" type="pres">
      <dgm:prSet presAssocID="{959FDBD9-1822-4875-A90F-DB4520FD08EA}" presName="txShp" presStyleLbl="node1" presStyleIdx="4" presStyleCnt="6">
        <dgm:presLayoutVars>
          <dgm:bulletEnabled val="1"/>
        </dgm:presLayoutVars>
      </dgm:prSet>
      <dgm:spPr/>
    </dgm:pt>
    <dgm:pt modelId="{BD007A44-E7A7-477D-B45B-966C02386451}" type="pres">
      <dgm:prSet presAssocID="{30FCE926-762C-4D9F-BFAE-3F7C05303E76}" presName="spacing" presStyleCnt="0"/>
      <dgm:spPr/>
    </dgm:pt>
    <dgm:pt modelId="{AA7D9B30-2CFC-4B89-BA37-5AFDA1FABA4E}" type="pres">
      <dgm:prSet presAssocID="{783995A0-5018-4BCE-9057-48715CEC82B4}" presName="composite" presStyleCnt="0"/>
      <dgm:spPr/>
    </dgm:pt>
    <dgm:pt modelId="{6CB0B58A-081F-49B0-835C-C2573CCCCCFC}" type="pres">
      <dgm:prSet presAssocID="{783995A0-5018-4BCE-9057-48715CEC82B4}" presName="imgShp" presStyleLbl="fgImgPlace1" presStyleIdx="5" presStyleCnt="6"/>
      <dgm:spPr>
        <a:blipFill dpi="0" rotWithShape="1">
          <a:blip xmlns:r="http://schemas.openxmlformats.org/officeDocument/2006/relationships" r:embed="rId6"/>
          <a:srcRect/>
          <a:stretch>
            <a:fillRect t="18455" b="18455"/>
          </a:stretch>
        </a:blipFill>
      </dgm:spPr>
    </dgm:pt>
    <dgm:pt modelId="{FF451F9B-8EB7-483C-8E27-36DEE2077DD5}" type="pres">
      <dgm:prSet presAssocID="{783995A0-5018-4BCE-9057-48715CEC82B4}" presName="txShp" presStyleLbl="node1" presStyleIdx="5" presStyleCnt="6">
        <dgm:presLayoutVars>
          <dgm:bulletEnabled val="1"/>
        </dgm:presLayoutVars>
      </dgm:prSet>
      <dgm:spPr/>
    </dgm:pt>
  </dgm:ptLst>
  <dgm:cxnLst>
    <dgm:cxn modelId="{E342740D-6600-4E4D-9822-28060FEE790F}" srcId="{77AB4E3A-7E89-4801-94A7-B3A23B22300B}" destId="{FB0D06FC-2DE7-4046-AEBB-65F2A2B760BA}" srcOrd="1" destOrd="0" parTransId="{AC9DF1B2-803B-4EBE-88D9-F4A0CF5A93C8}" sibTransId="{51DBFDDC-6C7A-411B-A1EF-E37ECBB901DF}"/>
    <dgm:cxn modelId="{22D96B1F-C0C4-4C07-829F-948F287FFBC4}" srcId="{77AB4E3A-7E89-4801-94A7-B3A23B22300B}" destId="{959FDBD9-1822-4875-A90F-DB4520FD08EA}" srcOrd="4" destOrd="0" parTransId="{54141578-6221-4FDE-A810-FD632A5D0E4F}" sibTransId="{30FCE926-762C-4D9F-BFAE-3F7C05303E76}"/>
    <dgm:cxn modelId="{45A3522C-9C9E-4B6A-B0AA-107B8CC2C387}" type="presOf" srcId="{77AB4E3A-7E89-4801-94A7-B3A23B22300B}" destId="{88A90114-56F4-41CC-8E02-FE82B3796EC0}" srcOrd="0" destOrd="0" presId="urn:microsoft.com/office/officeart/2005/8/layout/vList3"/>
    <dgm:cxn modelId="{346A9247-C280-4AB3-9C72-8828F7A3D824}" srcId="{77AB4E3A-7E89-4801-94A7-B3A23B22300B}" destId="{783995A0-5018-4BCE-9057-48715CEC82B4}" srcOrd="5" destOrd="0" parTransId="{2535F980-DB0B-48E1-8589-E7EF30E7ABF6}" sibTransId="{905A32A6-5BC8-47EB-8929-F54656F314AD}"/>
    <dgm:cxn modelId="{4571F889-4498-4C65-970B-0BE8C4D95208}" type="presOf" srcId="{783995A0-5018-4BCE-9057-48715CEC82B4}" destId="{FF451F9B-8EB7-483C-8E27-36DEE2077DD5}" srcOrd="0" destOrd="0" presId="urn:microsoft.com/office/officeart/2005/8/layout/vList3"/>
    <dgm:cxn modelId="{C9377D8F-7902-475F-B7CC-7E2C72320662}" type="presOf" srcId="{FB0D06FC-2DE7-4046-AEBB-65F2A2B760BA}" destId="{AC329B54-8F13-43BD-9F42-F7928132445B}" srcOrd="0" destOrd="0" presId="urn:microsoft.com/office/officeart/2005/8/layout/vList3"/>
    <dgm:cxn modelId="{031EC095-84A0-4927-967C-FEE022774650}" srcId="{77AB4E3A-7E89-4801-94A7-B3A23B22300B}" destId="{E3E6F46C-185C-4A19-BFEA-B6097F7B154C}" srcOrd="3" destOrd="0" parTransId="{FDC00DF2-9B49-4807-97EC-F0E46B785313}" sibTransId="{CFF2E7C3-55E0-48B1-A180-77E00E29A2C1}"/>
    <dgm:cxn modelId="{FC9917B3-A08B-4532-ACE5-0AE93BBFBA4C}" type="presOf" srcId="{959FDBD9-1822-4875-A90F-DB4520FD08EA}" destId="{8CABBC1C-1586-46E2-8CB2-91B5B1EC5D9E}" srcOrd="0" destOrd="0" presId="urn:microsoft.com/office/officeart/2005/8/layout/vList3"/>
    <dgm:cxn modelId="{73FE66C6-6C39-4E24-81B0-1EE423423797}" srcId="{77AB4E3A-7E89-4801-94A7-B3A23B22300B}" destId="{51A71B30-5F41-4BD6-B413-2D48D72157CD}" srcOrd="0" destOrd="0" parTransId="{EE3E7602-46C7-4C7E-B702-7A67A401077E}" sibTransId="{753EB1C4-9572-42BF-82BF-5557583C7383}"/>
    <dgm:cxn modelId="{A4A639CC-BF95-4381-8AB7-03E5B45BCA44}" type="presOf" srcId="{E3E6F46C-185C-4A19-BFEA-B6097F7B154C}" destId="{57440368-17AA-4069-8E1F-41A742DFDD98}" srcOrd="0" destOrd="0" presId="urn:microsoft.com/office/officeart/2005/8/layout/vList3"/>
    <dgm:cxn modelId="{8E5083E3-803B-434E-B9E8-BA9BBD0BD4A7}" type="presOf" srcId="{4D8BA120-6A02-408F-9870-40AD43E75F2E}" destId="{6DFCCAD6-03C1-4819-A106-9CA49A2F8CB6}" srcOrd="0" destOrd="0" presId="urn:microsoft.com/office/officeart/2005/8/layout/vList3"/>
    <dgm:cxn modelId="{0DFDCDEB-EB40-43E4-8758-21CF0557973B}" type="presOf" srcId="{51A71B30-5F41-4BD6-B413-2D48D72157CD}" destId="{30AD17E4-8362-423E-A6DC-83E37154C430}" srcOrd="0" destOrd="0" presId="urn:microsoft.com/office/officeart/2005/8/layout/vList3"/>
    <dgm:cxn modelId="{E8B89BF6-5013-493D-8583-26A26CC2DC58}" srcId="{77AB4E3A-7E89-4801-94A7-B3A23B22300B}" destId="{4D8BA120-6A02-408F-9870-40AD43E75F2E}" srcOrd="2" destOrd="0" parTransId="{BD3C4B78-FB18-4ACE-9200-D0C284E30C93}" sibTransId="{793817F8-43FA-4973-8F21-E449696337BD}"/>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C9085139-50A5-4C18-9EBA-EDA2BB706689}" type="presParOf" srcId="{88A90114-56F4-41CC-8E02-FE82B3796EC0}" destId="{8634E5FE-8153-4ACF-8B7A-ED2B70610F08}" srcOrd="2" destOrd="0" presId="urn:microsoft.com/office/officeart/2005/8/layout/vList3"/>
    <dgm:cxn modelId="{4E1C8FA5-95B2-4D07-9EF5-11DBF4A3DA96}" type="presParOf" srcId="{8634E5FE-8153-4ACF-8B7A-ED2B70610F08}" destId="{D52A78E7-C07E-4A17-AE42-0FEA22772573}" srcOrd="0" destOrd="0" presId="urn:microsoft.com/office/officeart/2005/8/layout/vList3"/>
    <dgm:cxn modelId="{009FE2AE-CE5E-4DC0-BF6E-9B2CD593F0B6}" type="presParOf" srcId="{8634E5FE-8153-4ACF-8B7A-ED2B70610F08}" destId="{AC329B54-8F13-43BD-9F42-F7928132445B}" srcOrd="1" destOrd="0" presId="urn:microsoft.com/office/officeart/2005/8/layout/vList3"/>
    <dgm:cxn modelId="{D574209F-73B4-48DB-BAFB-0B4BB3BB42ED}" type="presParOf" srcId="{88A90114-56F4-41CC-8E02-FE82B3796EC0}" destId="{2B820B82-6B94-40E7-A011-B7F7FE252D96}" srcOrd="3" destOrd="0" presId="urn:microsoft.com/office/officeart/2005/8/layout/vList3"/>
    <dgm:cxn modelId="{5127BEEA-F91D-45A6-9373-B6D37CCAD6AB}" type="presParOf" srcId="{88A90114-56F4-41CC-8E02-FE82B3796EC0}" destId="{8DF55AAD-2765-46A4-97B2-0C40A85A348E}" srcOrd="4" destOrd="0" presId="urn:microsoft.com/office/officeart/2005/8/layout/vList3"/>
    <dgm:cxn modelId="{C84323B7-E188-4732-8AE9-CA12894E2AA0}" type="presParOf" srcId="{8DF55AAD-2765-46A4-97B2-0C40A85A348E}" destId="{40E921D8-EAE3-4F2B-8D8F-F4040471A78A}" srcOrd="0" destOrd="0" presId="urn:microsoft.com/office/officeart/2005/8/layout/vList3"/>
    <dgm:cxn modelId="{135706C6-1979-4FF2-9C7A-D952CEF96173}" type="presParOf" srcId="{8DF55AAD-2765-46A4-97B2-0C40A85A348E}" destId="{6DFCCAD6-03C1-4819-A106-9CA49A2F8CB6}" srcOrd="1" destOrd="0" presId="urn:microsoft.com/office/officeart/2005/8/layout/vList3"/>
    <dgm:cxn modelId="{EA10CE77-28D0-4171-BF28-E1401D4A57C8}" type="presParOf" srcId="{88A90114-56F4-41CC-8E02-FE82B3796EC0}" destId="{46D03407-A160-400D-BC94-E0333049A4B9}" srcOrd="5" destOrd="0" presId="urn:microsoft.com/office/officeart/2005/8/layout/vList3"/>
    <dgm:cxn modelId="{1A69370E-3E32-42D1-B05C-E5ADF0230FBE}" type="presParOf" srcId="{88A90114-56F4-41CC-8E02-FE82B3796EC0}" destId="{9FA52C1B-BB4F-4778-868A-C72FCF928BF8}" srcOrd="6" destOrd="0" presId="urn:microsoft.com/office/officeart/2005/8/layout/vList3"/>
    <dgm:cxn modelId="{CA2AB603-2D47-4700-9C95-41C1C98E7353}" type="presParOf" srcId="{9FA52C1B-BB4F-4778-868A-C72FCF928BF8}" destId="{B4CDDF32-12C2-4232-B772-D4F069E70C11}" srcOrd="0" destOrd="0" presId="urn:microsoft.com/office/officeart/2005/8/layout/vList3"/>
    <dgm:cxn modelId="{0C77A0F0-9A25-4E46-B5F4-2126A8CB098D}" type="presParOf" srcId="{9FA52C1B-BB4F-4778-868A-C72FCF928BF8}" destId="{57440368-17AA-4069-8E1F-41A742DFDD98}" srcOrd="1" destOrd="0" presId="urn:microsoft.com/office/officeart/2005/8/layout/vList3"/>
    <dgm:cxn modelId="{8F46EEEF-3F6A-4B96-8A63-5E8D2666B6D9}" type="presParOf" srcId="{88A90114-56F4-41CC-8E02-FE82B3796EC0}" destId="{C1C21A79-1891-4EDA-91F8-C4CBBCAFF9A5}" srcOrd="7" destOrd="0" presId="urn:microsoft.com/office/officeart/2005/8/layout/vList3"/>
    <dgm:cxn modelId="{1A5F1BD5-0A74-4C1F-9404-E5D21226C1C6}" type="presParOf" srcId="{88A90114-56F4-41CC-8E02-FE82B3796EC0}" destId="{CB07DE49-5250-4132-97E8-409E138BED39}" srcOrd="8" destOrd="0" presId="urn:microsoft.com/office/officeart/2005/8/layout/vList3"/>
    <dgm:cxn modelId="{EACF038C-D5CF-42D4-A05A-8A9F811975CF}" type="presParOf" srcId="{CB07DE49-5250-4132-97E8-409E138BED39}" destId="{266C4B46-2F5A-4EB2-ABC0-DB403517CBFC}" srcOrd="0" destOrd="0" presId="urn:microsoft.com/office/officeart/2005/8/layout/vList3"/>
    <dgm:cxn modelId="{0E9A04BD-E4E7-4A4B-9AFA-8DE57DE251D4}" type="presParOf" srcId="{CB07DE49-5250-4132-97E8-409E138BED39}" destId="{8CABBC1C-1586-46E2-8CB2-91B5B1EC5D9E}" srcOrd="1" destOrd="0" presId="urn:microsoft.com/office/officeart/2005/8/layout/vList3"/>
    <dgm:cxn modelId="{9D9BF3B8-89D6-4CCB-9815-7180EA078BF9}" type="presParOf" srcId="{88A90114-56F4-41CC-8E02-FE82B3796EC0}" destId="{BD007A44-E7A7-477D-B45B-966C02386451}" srcOrd="9" destOrd="0" presId="urn:microsoft.com/office/officeart/2005/8/layout/vList3"/>
    <dgm:cxn modelId="{58790935-7E66-41D9-B0C2-8D169ADC0AF2}" type="presParOf" srcId="{88A90114-56F4-41CC-8E02-FE82B3796EC0}" destId="{AA7D9B30-2CFC-4B89-BA37-5AFDA1FABA4E}" srcOrd="10" destOrd="0" presId="urn:microsoft.com/office/officeart/2005/8/layout/vList3"/>
    <dgm:cxn modelId="{8818E890-7C11-429B-93B3-F97F690DA94C}" type="presParOf" srcId="{AA7D9B30-2CFC-4B89-BA37-5AFDA1FABA4E}" destId="{6CB0B58A-081F-49B0-835C-C2573CCCCCFC}" srcOrd="0" destOrd="0" presId="urn:microsoft.com/office/officeart/2005/8/layout/vList3"/>
    <dgm:cxn modelId="{7E7387AB-5D07-43A5-A81E-942CA80C98DF}" type="presParOf" srcId="{AA7D9B30-2CFC-4B89-BA37-5AFDA1FABA4E}" destId="{FF451F9B-8EB7-483C-8E27-36DEE2077DD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912E5511-B9C8-40FD-BA94-234FD3EA9C97}">
      <dgm:prSet/>
      <dgm:spPr/>
      <dgm:t>
        <a:bodyPr/>
        <a:lstStyle/>
        <a:p>
          <a:r>
            <a:rPr lang="de-DE" dirty="0"/>
            <a:t>definiert Zugriffsrechte</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definiert die zu erfassenden Felder ihrer Objekte</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kann alles beschreiben: Person, Sitzungssaal, Auto, Gerät, Gebäude, Bankkonto…</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FB338D24-CC0E-436A-B8CE-9CB26402789F}">
      <dgm:prSet/>
      <dgm:spPr/>
      <dgm:t>
        <a:bodyPr/>
        <a:lstStyle/>
        <a:p>
          <a:r>
            <a:rPr lang="en-US" dirty="0"/>
            <a:t>kann manuell erfasste oder von Fachanwendungen importierte Daten enthalten</a:t>
          </a:r>
        </a:p>
      </dgm:t>
    </dgm:pt>
    <dgm:pt modelId="{CF590A6E-5BE1-4E4F-941A-834CC66B1F37}" type="parTrans" cxnId="{58879BCF-8A68-4D08-9B95-E4D58A05E218}">
      <dgm:prSet/>
      <dgm:spPr/>
      <dgm:t>
        <a:bodyPr/>
        <a:lstStyle/>
        <a:p>
          <a:endParaRPr lang="de-DE"/>
        </a:p>
      </dgm:t>
    </dgm:pt>
    <dgm:pt modelId="{3C1599EA-FF15-4234-8CF6-293E921513C1}" type="sibTrans" cxnId="{58879BCF-8A68-4D08-9B95-E4D58A05E218}">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4"/>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4"/>
      <dgm:spPr/>
    </dgm:pt>
    <dgm:pt modelId="{27F260F4-4D15-4AA4-BC8A-01C88554649F}" type="pres">
      <dgm:prSet presAssocID="{214778ED-94E9-4E79-955E-64E8816233D8}" presName="dstNode" presStyleLbl="node1" presStyleIdx="0" presStyleCnt="4"/>
      <dgm:spPr/>
    </dgm:pt>
    <dgm:pt modelId="{75143476-E199-4597-B56D-0118F0712CC0}" type="pres">
      <dgm:prSet presAssocID="{D6F02801-3687-4B81-BC31-725ED743894B}" presName="text_1" presStyleLbl="node1" presStyleIdx="0" presStyleCnt="4">
        <dgm:presLayoutVars>
          <dgm:bulletEnabled val="1"/>
        </dgm:presLayoutVars>
      </dgm:prSet>
      <dgm:spPr/>
    </dgm:pt>
    <dgm:pt modelId="{7D8661B6-2E4B-4C25-948D-2436CE046D02}" type="pres">
      <dgm:prSet presAssocID="{D6F02801-3687-4B81-BC31-725ED743894B}" presName="accent_1" presStyleCnt="0"/>
      <dgm:spPr/>
    </dgm:pt>
    <dgm:pt modelId="{4942A032-466F-41B2-AFD5-033D428BC79D}" type="pres">
      <dgm:prSet presAssocID="{D6F02801-3687-4B81-BC31-725ED743894B}" presName="accentRepeatNode" presStyleLbl="solidFgAcc1" presStyleIdx="0" presStyleCnt="4" custLinFactNeighborX="2259" custLinFactNeighborY="-5010"/>
      <dgm:spPr>
        <a:blipFill rotWithShape="0">
          <a:blip xmlns:r="http://schemas.openxmlformats.org/officeDocument/2006/relationships" r:embed="rId1"/>
          <a:srcRect/>
          <a:stretch>
            <a:fillRect t="-13000" b="-13000"/>
          </a:stretch>
        </a:blipFill>
      </dgm:spPr>
    </dgm:pt>
    <dgm:pt modelId="{7EB4545B-EBE0-4352-93BB-D0AFAB692D0B}" type="pres">
      <dgm:prSet presAssocID="{2A637908-9515-4B7A-B5AD-B3FE179E7C8C}" presName="text_2" presStyleLbl="node1" presStyleIdx="1" presStyleCnt="4">
        <dgm:presLayoutVars>
          <dgm:bulletEnabled val="1"/>
        </dgm:presLayoutVars>
      </dgm:prSet>
      <dgm:spPr/>
    </dgm:pt>
    <dgm:pt modelId="{CB211A11-4421-4745-A4A4-5FE0D1117B85}"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4"/>
      <dgm:spPr>
        <a:blipFill rotWithShape="0">
          <a:blip xmlns:r="http://schemas.openxmlformats.org/officeDocument/2006/relationships" r:embed="rId2"/>
          <a:srcRect/>
          <a:stretch>
            <a:fillRect l="-4000" r="-4000"/>
          </a:stretch>
        </a:blipFill>
      </dgm:spPr>
    </dgm:pt>
    <dgm:pt modelId="{2F47E19F-23A4-4ABA-94D7-BB22E3C5305E}" type="pres">
      <dgm:prSet presAssocID="{912E5511-B9C8-40FD-BA94-234FD3EA9C97}" presName="text_3" presStyleLbl="node1" presStyleIdx="2" presStyleCnt="4">
        <dgm:presLayoutVars>
          <dgm:bulletEnabled val="1"/>
        </dgm:presLayoutVars>
      </dgm:prSet>
      <dgm:spPr/>
    </dgm:pt>
    <dgm:pt modelId="{5B3A38C4-3B97-429C-9591-815FDCA6971C}" type="pres">
      <dgm:prSet presAssocID="{912E5511-B9C8-40FD-BA94-234FD3EA9C97}" presName="accent_3" presStyleCnt="0"/>
      <dgm:spPr/>
    </dgm:pt>
    <dgm:pt modelId="{11B53EA4-2954-4A75-A180-2229B5F183E4}" type="pres">
      <dgm:prSet presAssocID="{912E5511-B9C8-40FD-BA94-234FD3EA9C97}" presName="accentRepeatNode" presStyleLbl="solidFgAcc1" presStyleIdx="2" presStyleCnt="4"/>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671E072-6064-4C1C-B2F2-89FF7A45DE60}" type="pres">
      <dgm:prSet presAssocID="{FB338D24-CC0E-436A-B8CE-9CB26402789F}" presName="text_4" presStyleLbl="node1" presStyleIdx="3" presStyleCnt="4">
        <dgm:presLayoutVars>
          <dgm:bulletEnabled val="1"/>
        </dgm:presLayoutVars>
      </dgm:prSet>
      <dgm:spPr/>
    </dgm:pt>
    <dgm:pt modelId="{9CDC20D6-9A2B-4EAF-BEBC-4309E06124FF}" type="pres">
      <dgm:prSet presAssocID="{FB338D24-CC0E-436A-B8CE-9CB26402789F}" presName="accent_4" presStyleCnt="0"/>
      <dgm:spPr/>
    </dgm:pt>
    <dgm:pt modelId="{89CF5555-3F1E-4C26-B6D6-7A59429A5FD2}" type="pres">
      <dgm:prSet presAssocID="{FB338D24-CC0E-436A-B8CE-9CB26402789F}" presName="accentRepeatNode" presStyleLbl="solidFgAcc1" presStyleIdx="3" presStyleCnt="4"/>
      <dgm:spPr>
        <a:blipFill dpi="0" rotWithShape="0">
          <a:blip xmlns:r="http://schemas.openxmlformats.org/officeDocument/2006/relationships" r:embed="rId4"/>
          <a:srcRect/>
          <a:stretch>
            <a:fillRect/>
          </a:stretch>
        </a:blipFill>
      </dgm:spPr>
    </dgm:pt>
  </dgm:ptLst>
  <dgm:cxnLst>
    <dgm:cxn modelId="{1CC21B03-6114-478F-B7B5-4B350503AF2C}" type="presOf" srcId="{FB338D24-CC0E-436A-B8CE-9CB26402789F}" destId="{F671E072-6064-4C1C-B2F2-89FF7A45DE60}" srcOrd="0" destOrd="0" presId="urn:microsoft.com/office/officeart/2008/layout/VerticalCurvedList"/>
    <dgm:cxn modelId="{7C1E5717-E58C-40F2-8B04-842F53829BF5}" type="presOf" srcId="{912E5511-B9C8-40FD-BA94-234FD3EA9C97}" destId="{2F47E19F-23A4-4ABA-94D7-BB22E3C5305E}" srcOrd="0" destOrd="0" presId="urn:microsoft.com/office/officeart/2008/layout/VerticalCurvedList"/>
    <dgm:cxn modelId="{892AE435-2517-4C25-8FD3-03CA4DF3001B}" srcId="{214778ED-94E9-4E79-955E-64E8816233D8}" destId="{2A637908-9515-4B7A-B5AD-B3FE179E7C8C}" srcOrd="1" destOrd="0" parTransId="{DE02ADF9-A47B-451C-9940-9AF9DC32E96D}" sibTransId="{672965CC-1A11-4725-B01E-4E8ABBEC4643}"/>
    <dgm:cxn modelId="{D961F25B-B1D6-4D98-8F6B-B9F04F029C4E}" type="presOf" srcId="{2A637908-9515-4B7A-B5AD-B3FE179E7C8C}" destId="{7EB4545B-EBE0-4352-93BB-D0AFAB692D0B}" srcOrd="0" destOrd="0" presId="urn:microsoft.com/office/officeart/2008/layout/VerticalCurvedList"/>
    <dgm:cxn modelId="{EAE4C070-A1EA-4032-B60A-AD6395E3325F}" type="presOf" srcId="{831608B6-07C6-4C07-8595-27D8FFB1B8AB}" destId="{42920E1C-79E3-49C9-BEAF-404871C03077}" srcOrd="0" destOrd="0" presId="urn:microsoft.com/office/officeart/2008/layout/VerticalCurvedList"/>
    <dgm:cxn modelId="{817AE156-9A48-4AF7-93D8-7343A0A7AE38}" srcId="{214778ED-94E9-4E79-955E-64E8816233D8}" destId="{912E5511-B9C8-40FD-BA94-234FD3EA9C97}" srcOrd="2" destOrd="0" parTransId="{FFFD1377-7BEA-4EE7-BE08-83E55D014649}" sibTransId="{85209E28-6FDA-404B-9D23-451EA6CC0907}"/>
    <dgm:cxn modelId="{388E3284-36F8-4A97-9BB4-C53E6B53430C}" type="presOf" srcId="{214778ED-94E9-4E79-955E-64E8816233D8}" destId="{CB37FC8D-F989-46D6-A52A-4FAEFB4917FB}" srcOrd="0" destOrd="0" presId="urn:microsoft.com/office/officeart/2008/layout/VerticalCurvedList"/>
    <dgm:cxn modelId="{96D3F892-2A4A-4D24-AACA-FB0E749E88A4}" type="presOf" srcId="{D6F02801-3687-4B81-BC31-725ED743894B}" destId="{75143476-E199-4597-B56D-0118F0712CC0}" srcOrd="0" destOrd="0" presId="urn:microsoft.com/office/officeart/2008/layout/VerticalCurvedList"/>
    <dgm:cxn modelId="{B32772BC-9784-4DEC-80A9-86E6C2AE44FD}" srcId="{214778ED-94E9-4E79-955E-64E8816233D8}" destId="{D6F02801-3687-4B81-BC31-725ED743894B}" srcOrd="0" destOrd="0" parTransId="{97EECC83-F836-40E5-93C3-6393680720FD}" sibTransId="{831608B6-07C6-4C07-8595-27D8FFB1B8AB}"/>
    <dgm:cxn modelId="{58879BCF-8A68-4D08-9B95-E4D58A05E218}" srcId="{214778ED-94E9-4E79-955E-64E8816233D8}" destId="{FB338D24-CC0E-436A-B8CE-9CB26402789F}" srcOrd="3" destOrd="0" parTransId="{CF590A6E-5BE1-4E4F-941A-834CC66B1F37}" sibTransId="{3C1599EA-FF15-4234-8CF6-293E921513C1}"/>
    <dgm:cxn modelId="{EF8160DE-E0FE-4732-96D6-736610DB92A6}" type="presParOf" srcId="{CB37FC8D-F989-46D6-A52A-4FAEFB4917FB}" destId="{BC73BD8A-93F3-46D5-9895-08C4E4B2F09C}" srcOrd="0" destOrd="0" presId="urn:microsoft.com/office/officeart/2008/layout/VerticalCurvedList"/>
    <dgm:cxn modelId="{1EF7C59A-38BF-4335-B655-5D40FEA6AB0F}" type="presParOf" srcId="{BC73BD8A-93F3-46D5-9895-08C4E4B2F09C}" destId="{8C00BA3C-CDF5-4A8C-B1E4-C684A00445E1}" srcOrd="0" destOrd="0" presId="urn:microsoft.com/office/officeart/2008/layout/VerticalCurvedList"/>
    <dgm:cxn modelId="{4363F6BD-723F-4DE1-A1B3-59F49CA25C95}" type="presParOf" srcId="{8C00BA3C-CDF5-4A8C-B1E4-C684A00445E1}" destId="{349E590F-0069-43B4-BBB3-DA8708E1E30F}" srcOrd="0" destOrd="0" presId="urn:microsoft.com/office/officeart/2008/layout/VerticalCurvedList"/>
    <dgm:cxn modelId="{974152EA-1261-44B5-A5C9-F5C8AAF149A6}" type="presParOf" srcId="{8C00BA3C-CDF5-4A8C-B1E4-C684A00445E1}" destId="{42920E1C-79E3-49C9-BEAF-404871C03077}" srcOrd="1" destOrd="0" presId="urn:microsoft.com/office/officeart/2008/layout/VerticalCurvedList"/>
    <dgm:cxn modelId="{12F5F787-9D11-4140-B202-CE99F682E712}" type="presParOf" srcId="{8C00BA3C-CDF5-4A8C-B1E4-C684A00445E1}" destId="{77BC9F99-4E80-4042-90DC-E915D5CAA69A}" srcOrd="2" destOrd="0" presId="urn:microsoft.com/office/officeart/2008/layout/VerticalCurvedList"/>
    <dgm:cxn modelId="{5326F014-3282-45BC-BBF3-1090DE1AD98F}" type="presParOf" srcId="{8C00BA3C-CDF5-4A8C-B1E4-C684A00445E1}" destId="{27F260F4-4D15-4AA4-BC8A-01C88554649F}" srcOrd="3" destOrd="0" presId="urn:microsoft.com/office/officeart/2008/layout/VerticalCurvedList"/>
    <dgm:cxn modelId="{3E1B6EB5-FD27-4ED8-85B5-EB01CF9E23A6}" type="presParOf" srcId="{BC73BD8A-93F3-46D5-9895-08C4E4B2F09C}" destId="{75143476-E199-4597-B56D-0118F0712CC0}" srcOrd="1" destOrd="0" presId="urn:microsoft.com/office/officeart/2008/layout/VerticalCurvedList"/>
    <dgm:cxn modelId="{8C47468D-08F0-4D9C-9535-B9F1545E598E}" type="presParOf" srcId="{BC73BD8A-93F3-46D5-9895-08C4E4B2F09C}" destId="{7D8661B6-2E4B-4C25-948D-2436CE046D02}" srcOrd="2" destOrd="0" presId="urn:microsoft.com/office/officeart/2008/layout/VerticalCurvedList"/>
    <dgm:cxn modelId="{6FD54946-CD9E-4872-B16D-F36795A9E44A}" type="presParOf" srcId="{7D8661B6-2E4B-4C25-948D-2436CE046D02}" destId="{4942A032-466F-41B2-AFD5-033D428BC79D}" srcOrd="0" destOrd="0" presId="urn:microsoft.com/office/officeart/2008/layout/VerticalCurvedList"/>
    <dgm:cxn modelId="{EBE0CAA7-E183-498A-9358-B01914DD9259}" type="presParOf" srcId="{BC73BD8A-93F3-46D5-9895-08C4E4B2F09C}" destId="{7EB4545B-EBE0-4352-93BB-D0AFAB692D0B}" srcOrd="3" destOrd="0" presId="urn:microsoft.com/office/officeart/2008/layout/VerticalCurvedList"/>
    <dgm:cxn modelId="{BA5FD1D7-D331-46B2-9644-FE18A3C8AE09}" type="presParOf" srcId="{BC73BD8A-93F3-46D5-9895-08C4E4B2F09C}" destId="{CB211A11-4421-4745-A4A4-5FE0D1117B85}" srcOrd="4" destOrd="0" presId="urn:microsoft.com/office/officeart/2008/layout/VerticalCurvedList"/>
    <dgm:cxn modelId="{7DA74B18-9958-48EE-8743-055F17AA79D1}" type="presParOf" srcId="{CB211A11-4421-4745-A4A4-5FE0D1117B85}" destId="{12E1E78B-F095-4F2B-9359-D25BD83690DE}" srcOrd="0" destOrd="0" presId="urn:microsoft.com/office/officeart/2008/layout/VerticalCurvedList"/>
    <dgm:cxn modelId="{B08280B7-981C-4D7B-8327-4FED1D22ADDB}" type="presParOf" srcId="{BC73BD8A-93F3-46D5-9895-08C4E4B2F09C}" destId="{2F47E19F-23A4-4ABA-94D7-BB22E3C5305E}" srcOrd="5" destOrd="0" presId="urn:microsoft.com/office/officeart/2008/layout/VerticalCurvedList"/>
    <dgm:cxn modelId="{1642D018-DBE3-45B6-AB40-844AB9F9236F}" type="presParOf" srcId="{BC73BD8A-93F3-46D5-9895-08C4E4B2F09C}" destId="{5B3A38C4-3B97-429C-9591-815FDCA6971C}" srcOrd="6" destOrd="0" presId="urn:microsoft.com/office/officeart/2008/layout/VerticalCurvedList"/>
    <dgm:cxn modelId="{FE32E577-4510-4303-B1BE-A588B26FBA2D}" type="presParOf" srcId="{5B3A38C4-3B97-429C-9591-815FDCA6971C}" destId="{11B53EA4-2954-4A75-A180-2229B5F183E4}" srcOrd="0" destOrd="0" presId="urn:microsoft.com/office/officeart/2008/layout/VerticalCurvedList"/>
    <dgm:cxn modelId="{2DA8D4E6-14C6-4785-99B4-01D6C51DF01C}" type="presParOf" srcId="{BC73BD8A-93F3-46D5-9895-08C4E4B2F09C}" destId="{F671E072-6064-4C1C-B2F2-89FF7A45DE60}" srcOrd="7" destOrd="0" presId="urn:microsoft.com/office/officeart/2008/layout/VerticalCurvedList"/>
    <dgm:cxn modelId="{6A00DACD-3CC1-4F03-B548-FEC2EAD7B38C}" type="presParOf" srcId="{BC73BD8A-93F3-46D5-9895-08C4E4B2F09C}" destId="{9CDC20D6-9A2B-4EAF-BEBC-4309E06124FF}" srcOrd="8" destOrd="0" presId="urn:microsoft.com/office/officeart/2008/layout/VerticalCurvedList"/>
    <dgm:cxn modelId="{77FAF310-9F77-4257-B47D-A47D1CBFFC8C}" type="presParOf" srcId="{9CDC20D6-9A2B-4EAF-BEBC-4309E06124FF}" destId="{89CF5555-3F1E-4C26-B6D6-7A59429A5FD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3FC44-B6D2-49F4-980E-4E46B9351020}" type="doc">
      <dgm:prSet loTypeId="urn:microsoft.com/office/officeart/2005/8/layout/cycle1" loCatId="cycle" qsTypeId="urn:microsoft.com/office/officeart/2005/8/quickstyle/3d1" qsCatId="3D" csTypeId="urn:microsoft.com/office/officeart/2005/8/colors/accent2_2" csCatId="accent2" phldr="1"/>
      <dgm:spPr/>
      <dgm:t>
        <a:bodyPr/>
        <a:lstStyle/>
        <a:p>
          <a:endParaRPr lang="en-US"/>
        </a:p>
      </dgm:t>
    </dgm:pt>
    <dgm:pt modelId="{93661725-7A33-4B33-9526-5E942F3AD593}">
      <dgm:prSet/>
      <dgm:spPr/>
      <dgm:t>
        <a:bodyPr/>
        <a:lstStyle/>
        <a:p>
          <a:r>
            <a:rPr lang="de-DE" dirty="0"/>
            <a:t>Dateibäume wachsen</a:t>
          </a:r>
          <a:endParaRPr lang="en-US" dirty="0"/>
        </a:p>
      </dgm:t>
    </dgm:pt>
    <dgm:pt modelId="{C54CB104-9F58-486F-9E28-168A6ED32E3D}" type="parTrans" cxnId="{CF865E82-DBE8-41E6-A39B-9C4B7857976C}">
      <dgm:prSet/>
      <dgm:spPr/>
      <dgm:t>
        <a:bodyPr/>
        <a:lstStyle/>
        <a:p>
          <a:endParaRPr lang="en-US"/>
        </a:p>
      </dgm:t>
    </dgm:pt>
    <dgm:pt modelId="{50AE1DA0-6B70-4AC8-8DD3-246240A10AB5}" type="sibTrans" cxnId="{CF865E82-DBE8-41E6-A39B-9C4B7857976C}">
      <dgm:prSet/>
      <dgm:spPr/>
      <dgm:t>
        <a:bodyPr/>
        <a:lstStyle/>
        <a:p>
          <a:endParaRPr lang="en-US"/>
        </a:p>
      </dgm:t>
    </dgm:pt>
    <dgm:pt modelId="{7E3D7005-9D81-4E88-9EF6-7C9102463CCD}">
      <dgm:prSet/>
      <dgm:spPr/>
      <dgm:t>
        <a:bodyPr/>
        <a:lstStyle/>
        <a:p>
          <a:r>
            <a:rPr lang="de-DE" dirty="0"/>
            <a:t>Verzeichnis „Alter Server“ mit 5.000 Dokumenten</a:t>
          </a:r>
          <a:endParaRPr lang="en-US" dirty="0"/>
        </a:p>
      </dgm:t>
    </dgm:pt>
    <dgm:pt modelId="{96B81277-E6E8-427D-82C3-EDCBA9FC1B5F}" type="parTrans" cxnId="{B0584774-7385-4FFB-BC5F-A35DB24066FC}">
      <dgm:prSet/>
      <dgm:spPr/>
      <dgm:t>
        <a:bodyPr/>
        <a:lstStyle/>
        <a:p>
          <a:endParaRPr lang="en-US"/>
        </a:p>
      </dgm:t>
    </dgm:pt>
    <dgm:pt modelId="{1C38D789-AC1C-4454-9783-819BCEB2CF03}" type="sibTrans" cxnId="{B0584774-7385-4FFB-BC5F-A35DB24066FC}">
      <dgm:prSet/>
      <dgm:spPr/>
      <dgm:t>
        <a:bodyPr/>
        <a:lstStyle/>
        <a:p>
          <a:endParaRPr lang="en-US"/>
        </a:p>
      </dgm:t>
    </dgm:pt>
    <dgm:pt modelId="{7664EF28-C1AE-4E29-834D-2AFFFAD4A049}">
      <dgm:prSet/>
      <dgm:spPr/>
      <dgm:t>
        <a:bodyPr/>
        <a:lstStyle/>
        <a:p>
          <a:r>
            <a:rPr lang="de-DE" dirty="0"/>
            <a:t>Den Überblick zu behalten ist schwer</a:t>
          </a:r>
          <a:endParaRPr lang="en-US" dirty="0"/>
        </a:p>
      </dgm:t>
    </dgm:pt>
    <dgm:pt modelId="{FC439F2C-8DD6-4E00-BF70-6DF36C955FCA}" type="parTrans" cxnId="{74D6465D-CEA6-4AE6-98F6-BBB7BE2EFC5F}">
      <dgm:prSet/>
      <dgm:spPr/>
      <dgm:t>
        <a:bodyPr/>
        <a:lstStyle/>
        <a:p>
          <a:endParaRPr lang="en-US"/>
        </a:p>
      </dgm:t>
    </dgm:pt>
    <dgm:pt modelId="{D381D257-E900-4B2D-BD0E-DFB168BEB38D}" type="sibTrans" cxnId="{74D6465D-CEA6-4AE6-98F6-BBB7BE2EFC5F}">
      <dgm:prSet/>
      <dgm:spPr/>
      <dgm:t>
        <a:bodyPr/>
        <a:lstStyle/>
        <a:p>
          <a:endParaRPr lang="en-US"/>
        </a:p>
      </dgm:t>
    </dgm:pt>
    <dgm:pt modelId="{9DB53082-7ED1-49DE-9165-668A6B745737}">
      <dgm:prSet/>
      <dgm:spPr/>
      <dgm:t>
        <a:bodyPr/>
        <a:lstStyle/>
        <a:p>
          <a:r>
            <a:rPr lang="de-DE" dirty="0"/>
            <a:t>„Alte Kamellen“ sind ewig sichtbar</a:t>
          </a:r>
          <a:endParaRPr lang="en-US" dirty="0"/>
        </a:p>
      </dgm:t>
    </dgm:pt>
    <dgm:pt modelId="{A1933681-12C1-4BF5-AD02-801268360A64}" type="parTrans" cxnId="{0A7D7B47-A8DD-4DF1-BCE9-38C22BA1D19A}">
      <dgm:prSet/>
      <dgm:spPr/>
      <dgm:t>
        <a:bodyPr/>
        <a:lstStyle/>
        <a:p>
          <a:endParaRPr lang="en-US"/>
        </a:p>
      </dgm:t>
    </dgm:pt>
    <dgm:pt modelId="{ABE6B7E3-95AD-4185-BA0D-957767854882}" type="sibTrans" cxnId="{0A7D7B47-A8DD-4DF1-BCE9-38C22BA1D19A}">
      <dgm:prSet/>
      <dgm:spPr/>
      <dgm:t>
        <a:bodyPr/>
        <a:lstStyle/>
        <a:p>
          <a:endParaRPr lang="en-US"/>
        </a:p>
      </dgm:t>
    </dgm:pt>
    <dgm:pt modelId="{6648EB68-3E73-4D68-91A3-52D2DA810DFD}">
      <dgm:prSet/>
      <dgm:spPr/>
      <dgm:t>
        <a:bodyPr/>
        <a:lstStyle/>
        <a:p>
          <a:r>
            <a:rPr lang="de-DE" dirty="0"/>
            <a:t>Niemand räumt auf</a:t>
          </a:r>
          <a:endParaRPr lang="en-US" dirty="0"/>
        </a:p>
      </dgm:t>
    </dgm:pt>
    <dgm:pt modelId="{F4F48593-630C-4836-AC60-EDC9ACF14841}" type="parTrans" cxnId="{B9B8E5FF-C1C6-4B9E-A1AF-3C4A018FDE0D}">
      <dgm:prSet/>
      <dgm:spPr/>
      <dgm:t>
        <a:bodyPr/>
        <a:lstStyle/>
        <a:p>
          <a:endParaRPr lang="en-US"/>
        </a:p>
      </dgm:t>
    </dgm:pt>
    <dgm:pt modelId="{C17C50AD-BB53-4BDB-8E01-9DB38F845514}" type="sibTrans" cxnId="{B9B8E5FF-C1C6-4B9E-A1AF-3C4A018FDE0D}">
      <dgm:prSet/>
      <dgm:spPr/>
      <dgm:t>
        <a:bodyPr/>
        <a:lstStyle/>
        <a:p>
          <a:endParaRPr lang="en-US"/>
        </a:p>
      </dgm:t>
    </dgm:pt>
    <dgm:pt modelId="{12B503BA-A27E-4194-9829-AD702DCC5734}">
      <dgm:prSet/>
      <dgm:spPr/>
      <dgm:t>
        <a:bodyPr/>
        <a:lstStyle/>
        <a:p>
          <a:r>
            <a:rPr lang="de-DE" dirty="0"/>
            <a:t>Wer weiß, was noch gebraucht wird?</a:t>
          </a:r>
          <a:endParaRPr lang="en-US" dirty="0"/>
        </a:p>
      </dgm:t>
    </dgm:pt>
    <dgm:pt modelId="{13C1D3A4-1354-413F-8E86-A9B6E42B0762}" type="parTrans" cxnId="{1E5E5B10-D26E-4176-A932-E9877087AC88}">
      <dgm:prSet/>
      <dgm:spPr/>
      <dgm:t>
        <a:bodyPr/>
        <a:lstStyle/>
        <a:p>
          <a:endParaRPr lang="en-US"/>
        </a:p>
      </dgm:t>
    </dgm:pt>
    <dgm:pt modelId="{FC06ECD5-A57F-42A1-B1D6-F975C46F8829}" type="sibTrans" cxnId="{1E5E5B10-D26E-4176-A932-E9877087AC88}">
      <dgm:prSet/>
      <dgm:spPr/>
      <dgm:t>
        <a:bodyPr/>
        <a:lstStyle/>
        <a:p>
          <a:endParaRPr lang="en-US"/>
        </a:p>
      </dgm:t>
    </dgm:pt>
    <dgm:pt modelId="{22581DC2-D8CD-4692-A13E-72F0C7B2AA99}" type="pres">
      <dgm:prSet presAssocID="{0743FC44-B6D2-49F4-980E-4E46B9351020}" presName="cycle" presStyleCnt="0">
        <dgm:presLayoutVars>
          <dgm:dir/>
          <dgm:resizeHandles val="exact"/>
        </dgm:presLayoutVars>
      </dgm:prSet>
      <dgm:spPr/>
    </dgm:pt>
    <dgm:pt modelId="{60895237-9461-4A78-8AE2-18520D702513}" type="pres">
      <dgm:prSet presAssocID="{7664EF28-C1AE-4E29-834D-2AFFFAD4A049}" presName="dummy" presStyleCnt="0"/>
      <dgm:spPr/>
    </dgm:pt>
    <dgm:pt modelId="{DC0AE589-7CED-4C65-B908-24AA781ABE1D}" type="pres">
      <dgm:prSet presAssocID="{7664EF28-C1AE-4E29-834D-2AFFFAD4A049}" presName="node" presStyleLbl="revTx" presStyleIdx="0" presStyleCnt="3">
        <dgm:presLayoutVars>
          <dgm:bulletEnabled val="1"/>
        </dgm:presLayoutVars>
      </dgm:prSet>
      <dgm:spPr/>
    </dgm:pt>
    <dgm:pt modelId="{0091EE9C-9711-4AE7-92C8-1B99B358EBB2}" type="pres">
      <dgm:prSet presAssocID="{D381D257-E900-4B2D-BD0E-DFB168BEB38D}" presName="sibTrans" presStyleLbl="node1" presStyleIdx="0" presStyleCnt="3"/>
      <dgm:spPr/>
    </dgm:pt>
    <dgm:pt modelId="{98AF9C3D-5CE0-4656-A90E-4D74282E875C}" type="pres">
      <dgm:prSet presAssocID="{6648EB68-3E73-4D68-91A3-52D2DA810DFD}" presName="dummy" presStyleCnt="0"/>
      <dgm:spPr/>
    </dgm:pt>
    <dgm:pt modelId="{5736E37D-800B-46DF-B769-77F5700B6B27}" type="pres">
      <dgm:prSet presAssocID="{6648EB68-3E73-4D68-91A3-52D2DA810DFD}" presName="node" presStyleLbl="revTx" presStyleIdx="1" presStyleCnt="3">
        <dgm:presLayoutVars>
          <dgm:bulletEnabled val="1"/>
        </dgm:presLayoutVars>
      </dgm:prSet>
      <dgm:spPr/>
    </dgm:pt>
    <dgm:pt modelId="{67ABFF5E-8F20-4476-9D37-02AA3A2874A7}" type="pres">
      <dgm:prSet presAssocID="{C17C50AD-BB53-4BDB-8E01-9DB38F845514}" presName="sibTrans" presStyleLbl="node1" presStyleIdx="1" presStyleCnt="3"/>
      <dgm:spPr/>
    </dgm:pt>
    <dgm:pt modelId="{1F927B32-17AC-45C9-92AE-EAD63C705651}" type="pres">
      <dgm:prSet presAssocID="{93661725-7A33-4B33-9526-5E942F3AD593}" presName="dummy" presStyleCnt="0"/>
      <dgm:spPr/>
    </dgm:pt>
    <dgm:pt modelId="{D57D7B53-1045-4556-A41C-C2266CA3CA5B}" type="pres">
      <dgm:prSet presAssocID="{93661725-7A33-4B33-9526-5E942F3AD593}" presName="node" presStyleLbl="revTx" presStyleIdx="2" presStyleCnt="3">
        <dgm:presLayoutVars>
          <dgm:bulletEnabled val="1"/>
        </dgm:presLayoutVars>
      </dgm:prSet>
      <dgm:spPr/>
    </dgm:pt>
    <dgm:pt modelId="{FCF14A79-1D0E-4DEB-A0AC-8E15F8204FF8}" type="pres">
      <dgm:prSet presAssocID="{50AE1DA0-6B70-4AC8-8DD3-246240A10AB5}" presName="sibTrans" presStyleLbl="node1" presStyleIdx="2" presStyleCnt="3"/>
      <dgm:spPr/>
    </dgm:pt>
  </dgm:ptLst>
  <dgm:cxnLst>
    <dgm:cxn modelId="{3BB83705-31A5-4FC8-93B6-17CFE4F3D114}" type="presOf" srcId="{0743FC44-B6D2-49F4-980E-4E46B9351020}" destId="{22581DC2-D8CD-4692-A13E-72F0C7B2AA99}" srcOrd="0" destOrd="0" presId="urn:microsoft.com/office/officeart/2005/8/layout/cycle1"/>
    <dgm:cxn modelId="{1E5E5B10-D26E-4176-A932-E9877087AC88}" srcId="{6648EB68-3E73-4D68-91A3-52D2DA810DFD}" destId="{12B503BA-A27E-4194-9829-AD702DCC5734}" srcOrd="0" destOrd="0" parTransId="{13C1D3A4-1354-413F-8E86-A9B6E42B0762}" sibTransId="{FC06ECD5-A57F-42A1-B1D6-F975C46F8829}"/>
    <dgm:cxn modelId="{74D6465D-CEA6-4AE6-98F6-BBB7BE2EFC5F}" srcId="{0743FC44-B6D2-49F4-980E-4E46B9351020}" destId="{7664EF28-C1AE-4E29-834D-2AFFFAD4A049}" srcOrd="0" destOrd="0" parTransId="{FC439F2C-8DD6-4E00-BF70-6DF36C955FCA}" sibTransId="{D381D257-E900-4B2D-BD0E-DFB168BEB38D}"/>
    <dgm:cxn modelId="{DD04895E-A81D-492E-B832-B2E7D117FE1F}" type="presOf" srcId="{50AE1DA0-6B70-4AC8-8DD3-246240A10AB5}" destId="{FCF14A79-1D0E-4DEB-A0AC-8E15F8204FF8}" srcOrd="0" destOrd="0" presId="urn:microsoft.com/office/officeart/2005/8/layout/cycle1"/>
    <dgm:cxn modelId="{CCD3C762-5CDE-421C-8027-756B538ECC87}" type="presOf" srcId="{D381D257-E900-4B2D-BD0E-DFB168BEB38D}" destId="{0091EE9C-9711-4AE7-92C8-1B99B358EBB2}" srcOrd="0" destOrd="0" presId="urn:microsoft.com/office/officeart/2005/8/layout/cycle1"/>
    <dgm:cxn modelId="{0A7D7B47-A8DD-4DF1-BCE9-38C22BA1D19A}" srcId="{7664EF28-C1AE-4E29-834D-2AFFFAD4A049}" destId="{9DB53082-7ED1-49DE-9165-668A6B745737}" srcOrd="0" destOrd="0" parTransId="{A1933681-12C1-4BF5-AD02-801268360A64}" sibTransId="{ABE6B7E3-95AD-4185-BA0D-957767854882}"/>
    <dgm:cxn modelId="{53ECD073-798A-42DF-83EE-761567FC15ED}" type="presOf" srcId="{12B503BA-A27E-4194-9829-AD702DCC5734}" destId="{5736E37D-800B-46DF-B769-77F5700B6B27}" srcOrd="0" destOrd="1" presId="urn:microsoft.com/office/officeart/2005/8/layout/cycle1"/>
    <dgm:cxn modelId="{B0584774-7385-4FFB-BC5F-A35DB24066FC}" srcId="{93661725-7A33-4B33-9526-5E942F3AD593}" destId="{7E3D7005-9D81-4E88-9EF6-7C9102463CCD}" srcOrd="0" destOrd="0" parTransId="{96B81277-E6E8-427D-82C3-EDCBA9FC1B5F}" sibTransId="{1C38D789-AC1C-4454-9783-819BCEB2CF03}"/>
    <dgm:cxn modelId="{CF865E82-DBE8-41E6-A39B-9C4B7857976C}" srcId="{0743FC44-B6D2-49F4-980E-4E46B9351020}" destId="{93661725-7A33-4B33-9526-5E942F3AD593}" srcOrd="2" destOrd="0" parTransId="{C54CB104-9F58-486F-9E28-168A6ED32E3D}" sibTransId="{50AE1DA0-6B70-4AC8-8DD3-246240A10AB5}"/>
    <dgm:cxn modelId="{62389A84-E76F-41C7-AC7D-ABFC66DBEAA7}" type="presOf" srcId="{6648EB68-3E73-4D68-91A3-52D2DA810DFD}" destId="{5736E37D-800B-46DF-B769-77F5700B6B27}" srcOrd="0" destOrd="0" presId="urn:microsoft.com/office/officeart/2005/8/layout/cycle1"/>
    <dgm:cxn modelId="{E24B9489-8F13-47FA-AD15-E68AE982F752}" type="presOf" srcId="{9DB53082-7ED1-49DE-9165-668A6B745737}" destId="{DC0AE589-7CED-4C65-B908-24AA781ABE1D}" srcOrd="0" destOrd="1" presId="urn:microsoft.com/office/officeart/2005/8/layout/cycle1"/>
    <dgm:cxn modelId="{6AA70DA4-A48B-41F6-86A0-D734D0712349}" type="presOf" srcId="{7E3D7005-9D81-4E88-9EF6-7C9102463CCD}" destId="{D57D7B53-1045-4556-A41C-C2266CA3CA5B}" srcOrd="0" destOrd="1" presId="urn:microsoft.com/office/officeart/2005/8/layout/cycle1"/>
    <dgm:cxn modelId="{A5F552B1-C354-4189-B9CC-7B5C697F1FAC}" type="presOf" srcId="{93661725-7A33-4B33-9526-5E942F3AD593}" destId="{D57D7B53-1045-4556-A41C-C2266CA3CA5B}" srcOrd="0" destOrd="0" presId="urn:microsoft.com/office/officeart/2005/8/layout/cycle1"/>
    <dgm:cxn modelId="{3BF5C0CC-85F4-41C3-8A84-061A84F16E8C}" type="presOf" srcId="{7664EF28-C1AE-4E29-834D-2AFFFAD4A049}" destId="{DC0AE589-7CED-4C65-B908-24AA781ABE1D}" srcOrd="0" destOrd="0" presId="urn:microsoft.com/office/officeart/2005/8/layout/cycle1"/>
    <dgm:cxn modelId="{3A61F4F9-55AA-4BB4-8D05-849B5FAB5FC7}" type="presOf" srcId="{C17C50AD-BB53-4BDB-8E01-9DB38F845514}" destId="{67ABFF5E-8F20-4476-9D37-02AA3A2874A7}" srcOrd="0" destOrd="0" presId="urn:microsoft.com/office/officeart/2005/8/layout/cycle1"/>
    <dgm:cxn modelId="{B9B8E5FF-C1C6-4B9E-A1AF-3C4A018FDE0D}" srcId="{0743FC44-B6D2-49F4-980E-4E46B9351020}" destId="{6648EB68-3E73-4D68-91A3-52D2DA810DFD}" srcOrd="1" destOrd="0" parTransId="{F4F48593-630C-4836-AC60-EDC9ACF14841}" sibTransId="{C17C50AD-BB53-4BDB-8E01-9DB38F845514}"/>
    <dgm:cxn modelId="{429CE266-4F74-4EBE-BF95-B3F933023C8D}" type="presParOf" srcId="{22581DC2-D8CD-4692-A13E-72F0C7B2AA99}" destId="{60895237-9461-4A78-8AE2-18520D702513}" srcOrd="0" destOrd="0" presId="urn:microsoft.com/office/officeart/2005/8/layout/cycle1"/>
    <dgm:cxn modelId="{7E6628E2-170C-4D19-9F3A-6CC1AB1A9B32}" type="presParOf" srcId="{22581DC2-D8CD-4692-A13E-72F0C7B2AA99}" destId="{DC0AE589-7CED-4C65-B908-24AA781ABE1D}" srcOrd="1" destOrd="0" presId="urn:microsoft.com/office/officeart/2005/8/layout/cycle1"/>
    <dgm:cxn modelId="{C29D64D2-E21C-4195-ACE5-FDE9BE1EC55C}" type="presParOf" srcId="{22581DC2-D8CD-4692-A13E-72F0C7B2AA99}" destId="{0091EE9C-9711-4AE7-92C8-1B99B358EBB2}" srcOrd="2" destOrd="0" presId="urn:microsoft.com/office/officeart/2005/8/layout/cycle1"/>
    <dgm:cxn modelId="{D5B7485E-E339-4476-BAA4-DFD21D3274A3}" type="presParOf" srcId="{22581DC2-D8CD-4692-A13E-72F0C7B2AA99}" destId="{98AF9C3D-5CE0-4656-A90E-4D74282E875C}" srcOrd="3" destOrd="0" presId="urn:microsoft.com/office/officeart/2005/8/layout/cycle1"/>
    <dgm:cxn modelId="{BC549FE2-9B93-47F6-8A6E-2B3A4408B582}" type="presParOf" srcId="{22581DC2-D8CD-4692-A13E-72F0C7B2AA99}" destId="{5736E37D-800B-46DF-B769-77F5700B6B27}" srcOrd="4" destOrd="0" presId="urn:microsoft.com/office/officeart/2005/8/layout/cycle1"/>
    <dgm:cxn modelId="{99BE52A2-8AF0-4996-B3B4-20F77B7D45CD}" type="presParOf" srcId="{22581DC2-D8CD-4692-A13E-72F0C7B2AA99}" destId="{67ABFF5E-8F20-4476-9D37-02AA3A2874A7}" srcOrd="5" destOrd="0" presId="urn:microsoft.com/office/officeart/2005/8/layout/cycle1"/>
    <dgm:cxn modelId="{425EFD80-3246-4715-B608-45886280604A}" type="presParOf" srcId="{22581DC2-D8CD-4692-A13E-72F0C7B2AA99}" destId="{1F927B32-17AC-45C9-92AE-EAD63C705651}" srcOrd="6" destOrd="0" presId="urn:microsoft.com/office/officeart/2005/8/layout/cycle1"/>
    <dgm:cxn modelId="{990B909B-3936-4B1F-B054-060D6F89BEF5}" type="presParOf" srcId="{22581DC2-D8CD-4692-A13E-72F0C7B2AA99}" destId="{D57D7B53-1045-4556-A41C-C2266CA3CA5B}" srcOrd="7" destOrd="0" presId="urn:microsoft.com/office/officeart/2005/8/layout/cycle1"/>
    <dgm:cxn modelId="{8CA92B64-424B-4E64-BAAA-324F54215724}" type="presParOf" srcId="{22581DC2-D8CD-4692-A13E-72F0C7B2AA99}" destId="{FCF14A79-1D0E-4DEB-A0AC-8E15F8204FF8}"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912E5511-B9C8-40FD-BA94-234FD3EA9C97}">
      <dgm:prSet/>
      <dgm:spPr/>
      <dgm:t>
        <a:bodyPr/>
        <a:lstStyle/>
        <a:p>
          <a:r>
            <a:rPr lang="de-DE" dirty="0"/>
            <a:t>kann je nach Prozess den Vorgängen zugeordnet werden</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gehört zu einer oder mehreren Kategorien</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ist ein in den Stammdaten gespeicherter Datensatz</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FB338D24-CC0E-436A-B8CE-9CB26402789F}">
      <dgm:prSet/>
      <dgm:spPr/>
      <dgm:t>
        <a:bodyPr/>
        <a:lstStyle/>
        <a:p>
          <a:r>
            <a:rPr lang="en-US" dirty="0"/>
            <a:t>aus Ansprechpartnerkategorien kann jedem Vorgang zugeordnet werden</a:t>
          </a:r>
        </a:p>
      </dgm:t>
    </dgm:pt>
    <dgm:pt modelId="{CF590A6E-5BE1-4E4F-941A-834CC66B1F37}" type="parTrans" cxnId="{58879BCF-8A68-4D08-9B95-E4D58A05E218}">
      <dgm:prSet/>
      <dgm:spPr/>
      <dgm:t>
        <a:bodyPr/>
        <a:lstStyle/>
        <a:p>
          <a:endParaRPr lang="de-DE"/>
        </a:p>
      </dgm:t>
    </dgm:pt>
    <dgm:pt modelId="{3C1599EA-FF15-4234-8CF6-293E921513C1}" type="sibTrans" cxnId="{58879BCF-8A68-4D08-9B95-E4D58A05E218}">
      <dgm:prSet/>
      <dgm:spPr/>
      <dgm:t>
        <a:bodyPr/>
        <a:lstStyle/>
        <a:p>
          <a:endParaRPr lang="de-DE"/>
        </a:p>
      </dgm:t>
    </dgm:pt>
    <dgm:pt modelId="{AE06A522-BF08-4E65-BC46-E7F5CEBA8D57}">
      <dgm:prSet/>
      <dgm:spPr/>
      <dgm:t>
        <a:bodyPr/>
        <a:lstStyle/>
        <a:p>
          <a:r>
            <a:rPr lang="en-US" dirty="0"/>
            <a:t>mit Telefonnummer kann direkt angerufen werden (je nach Telefonanlage)</a:t>
          </a:r>
        </a:p>
      </dgm:t>
    </dgm:pt>
    <dgm:pt modelId="{78FB8FE4-CE29-49DC-90CE-6A6416A3E550}" type="parTrans" cxnId="{A716BD20-49AB-4036-ABF8-187B2E912A2A}">
      <dgm:prSet/>
      <dgm:spPr/>
      <dgm:t>
        <a:bodyPr/>
        <a:lstStyle/>
        <a:p>
          <a:endParaRPr lang="de-DE"/>
        </a:p>
      </dgm:t>
    </dgm:pt>
    <dgm:pt modelId="{22B61824-86F4-455C-8BDB-D4ED709431EF}" type="sibTrans" cxnId="{A716BD20-49AB-4036-ABF8-187B2E912A2A}">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5"/>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5"/>
      <dgm:spPr/>
    </dgm:pt>
    <dgm:pt modelId="{27F260F4-4D15-4AA4-BC8A-01C88554649F}" type="pres">
      <dgm:prSet presAssocID="{214778ED-94E9-4E79-955E-64E8816233D8}" presName="dstNode" presStyleLbl="node1" presStyleIdx="0" presStyleCnt="5"/>
      <dgm:spPr/>
    </dgm:pt>
    <dgm:pt modelId="{75143476-E199-4597-B56D-0118F0712CC0}" type="pres">
      <dgm:prSet presAssocID="{D6F02801-3687-4B81-BC31-725ED743894B}" presName="text_1" presStyleLbl="node1" presStyleIdx="0" presStyleCnt="5">
        <dgm:presLayoutVars>
          <dgm:bulletEnabled val="1"/>
        </dgm:presLayoutVars>
      </dgm:prSet>
      <dgm:spPr/>
    </dgm:pt>
    <dgm:pt modelId="{7D8661B6-2E4B-4C25-948D-2436CE046D02}" type="pres">
      <dgm:prSet presAssocID="{D6F02801-3687-4B81-BC31-725ED743894B}" presName="accent_1" presStyleCnt="0"/>
      <dgm:spPr/>
    </dgm:pt>
    <dgm:pt modelId="{4942A032-466F-41B2-AFD5-033D428BC79D}" type="pres">
      <dgm:prSet presAssocID="{D6F02801-3687-4B81-BC31-725ED743894B}" presName="accentRepeatNode" presStyleLbl="solidFgAcc1" presStyleIdx="0" presStyleCnt="5" custLinFactNeighborX="2259" custLinFactNeighborY="-5010"/>
      <dgm:spPr>
        <a:blipFill rotWithShape="0">
          <a:blip xmlns:r="http://schemas.openxmlformats.org/officeDocument/2006/relationships" r:embed="rId1"/>
          <a:srcRect/>
          <a:stretch>
            <a:fillRect l="-4000" r="-4000"/>
          </a:stretch>
        </a:blipFill>
      </dgm:spPr>
    </dgm:pt>
    <dgm:pt modelId="{7EB4545B-EBE0-4352-93BB-D0AFAB692D0B}" type="pres">
      <dgm:prSet presAssocID="{2A637908-9515-4B7A-B5AD-B3FE179E7C8C}" presName="text_2" presStyleLbl="node1" presStyleIdx="1" presStyleCnt="5">
        <dgm:presLayoutVars>
          <dgm:bulletEnabled val="1"/>
        </dgm:presLayoutVars>
      </dgm:prSet>
      <dgm:spPr/>
    </dgm:pt>
    <dgm:pt modelId="{CB211A11-4421-4745-A4A4-5FE0D1117B85}"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5"/>
      <dgm:spPr>
        <a:blipFill dpi="0" rotWithShape="0">
          <a:blip xmlns:r="http://schemas.openxmlformats.org/officeDocument/2006/relationships" r:embed="rId2"/>
          <a:srcRect/>
          <a:stretch>
            <a:fillRect t="11552" b="11552"/>
          </a:stretch>
        </a:blipFill>
      </dgm:spPr>
    </dgm:pt>
    <dgm:pt modelId="{2F47E19F-23A4-4ABA-94D7-BB22E3C5305E}" type="pres">
      <dgm:prSet presAssocID="{912E5511-B9C8-40FD-BA94-234FD3EA9C97}" presName="text_3" presStyleLbl="node1" presStyleIdx="2" presStyleCnt="5">
        <dgm:presLayoutVars>
          <dgm:bulletEnabled val="1"/>
        </dgm:presLayoutVars>
      </dgm:prSet>
      <dgm:spPr/>
    </dgm:pt>
    <dgm:pt modelId="{5B3A38C4-3B97-429C-9591-815FDCA6971C}" type="pres">
      <dgm:prSet presAssocID="{912E5511-B9C8-40FD-BA94-234FD3EA9C97}" presName="accent_3" presStyleCnt="0"/>
      <dgm:spPr/>
    </dgm:pt>
    <dgm:pt modelId="{11B53EA4-2954-4A75-A180-2229B5F183E4}" type="pres">
      <dgm:prSet presAssocID="{912E5511-B9C8-40FD-BA94-234FD3EA9C97}" presName="accentRepeatNode" presStyleLbl="solidFgAcc1" presStyleIdx="2" presStyleCnt="5"/>
      <dgm:spPr>
        <a:blipFill rotWithShape="0">
          <a:blip xmlns:r="http://schemas.openxmlformats.org/officeDocument/2006/relationships" r:embed="rId3"/>
          <a:srcRect/>
          <a:stretch>
            <a:fillRect l="-4000" r="-4000"/>
          </a:stretch>
        </a:blipFill>
      </dgm:spPr>
    </dgm:pt>
    <dgm:pt modelId="{F671E072-6064-4C1C-B2F2-89FF7A45DE60}" type="pres">
      <dgm:prSet presAssocID="{FB338D24-CC0E-436A-B8CE-9CB26402789F}" presName="text_4" presStyleLbl="node1" presStyleIdx="3" presStyleCnt="5">
        <dgm:presLayoutVars>
          <dgm:bulletEnabled val="1"/>
        </dgm:presLayoutVars>
      </dgm:prSet>
      <dgm:spPr/>
    </dgm:pt>
    <dgm:pt modelId="{9CDC20D6-9A2B-4EAF-BEBC-4309E06124FF}" type="pres">
      <dgm:prSet presAssocID="{FB338D24-CC0E-436A-B8CE-9CB26402789F}" presName="accent_4" presStyleCnt="0"/>
      <dgm:spPr/>
    </dgm:pt>
    <dgm:pt modelId="{89CF5555-3F1E-4C26-B6D6-7A59429A5FD2}" type="pres">
      <dgm:prSet presAssocID="{FB338D24-CC0E-436A-B8CE-9CB26402789F}" presName="accentRepeatNode" presStyleLbl="solidFgAcc1" presStyleIdx="3" presStyleCnt="5"/>
      <dgm:spPr>
        <a:blipFill rotWithShape="0">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dgm:spPr>
    </dgm:pt>
    <dgm:pt modelId="{65F805CF-7C9E-4C4B-A367-D24FA9F8174A}" type="pres">
      <dgm:prSet presAssocID="{AE06A522-BF08-4E65-BC46-E7F5CEBA8D57}" presName="text_5" presStyleLbl="node1" presStyleIdx="4" presStyleCnt="5">
        <dgm:presLayoutVars>
          <dgm:bulletEnabled val="1"/>
        </dgm:presLayoutVars>
      </dgm:prSet>
      <dgm:spPr/>
    </dgm:pt>
    <dgm:pt modelId="{9852E9FD-F968-4678-A274-A996647F4AA4}" type="pres">
      <dgm:prSet presAssocID="{AE06A522-BF08-4E65-BC46-E7F5CEBA8D57}" presName="accent_5" presStyleCnt="0"/>
      <dgm:spPr/>
    </dgm:pt>
    <dgm:pt modelId="{6E2A9879-B784-4A13-B629-F5706CAD5873}" type="pres">
      <dgm:prSet presAssocID="{AE06A522-BF08-4E65-BC46-E7F5CEBA8D57}" presName="accentRepeatNode" presStyleLbl="solidFgAcc1" presStyleIdx="4" presStyleCnt="5"/>
      <dgm:spPr>
        <a:blipFill rotWithShape="0">
          <a:blip xmlns:r="http://schemas.openxmlformats.org/officeDocument/2006/relationships" r:embed="rId6"/>
          <a:srcRect/>
          <a:stretch>
            <a:fillRect t="-9000" b="-9000"/>
          </a:stretch>
        </a:blipFill>
      </dgm:spPr>
    </dgm:pt>
  </dgm:ptLst>
  <dgm:cxnLst>
    <dgm:cxn modelId="{A7D4621B-7CA3-47EA-9F85-247716B5E976}" type="presOf" srcId="{831608B6-07C6-4C07-8595-27D8FFB1B8AB}" destId="{42920E1C-79E3-49C9-BEAF-404871C03077}" srcOrd="0" destOrd="0" presId="urn:microsoft.com/office/officeart/2008/layout/VerticalCurvedList"/>
    <dgm:cxn modelId="{A716BD20-49AB-4036-ABF8-187B2E912A2A}" srcId="{214778ED-94E9-4E79-955E-64E8816233D8}" destId="{AE06A522-BF08-4E65-BC46-E7F5CEBA8D57}" srcOrd="4" destOrd="0" parTransId="{78FB8FE4-CE29-49DC-90CE-6A6416A3E550}" sibTransId="{22B61824-86F4-455C-8BDB-D4ED709431EF}"/>
    <dgm:cxn modelId="{85C1AD30-68A7-4B9C-82AC-D22347259C12}" type="presOf" srcId="{912E5511-B9C8-40FD-BA94-234FD3EA9C97}" destId="{2F47E19F-23A4-4ABA-94D7-BB22E3C5305E}" srcOrd="0" destOrd="0" presId="urn:microsoft.com/office/officeart/2008/layout/VerticalCurvedList"/>
    <dgm:cxn modelId="{892AE435-2517-4C25-8FD3-03CA4DF3001B}" srcId="{214778ED-94E9-4E79-955E-64E8816233D8}" destId="{2A637908-9515-4B7A-B5AD-B3FE179E7C8C}" srcOrd="1" destOrd="0" parTransId="{DE02ADF9-A47B-451C-9940-9AF9DC32E96D}" sibTransId="{672965CC-1A11-4725-B01E-4E8ABBEC4643}"/>
    <dgm:cxn modelId="{D961F25B-B1D6-4D98-8F6B-B9F04F029C4E}" type="presOf" srcId="{2A637908-9515-4B7A-B5AD-B3FE179E7C8C}" destId="{7EB4545B-EBE0-4352-93BB-D0AFAB692D0B}" srcOrd="0" destOrd="0" presId="urn:microsoft.com/office/officeart/2008/layout/VerticalCurvedList"/>
    <dgm:cxn modelId="{817AE156-9A48-4AF7-93D8-7343A0A7AE38}" srcId="{214778ED-94E9-4E79-955E-64E8816233D8}" destId="{912E5511-B9C8-40FD-BA94-234FD3EA9C97}" srcOrd="2" destOrd="0" parTransId="{FFFD1377-7BEA-4EE7-BE08-83E55D014649}" sibTransId="{85209E28-6FDA-404B-9D23-451EA6CC0907}"/>
    <dgm:cxn modelId="{F100B97F-70A3-4BA3-A764-D205C7EE3CE1}" type="presOf" srcId="{AE06A522-BF08-4E65-BC46-E7F5CEBA8D57}" destId="{65F805CF-7C9E-4C4B-A367-D24FA9F8174A}" srcOrd="0" destOrd="0" presId="urn:microsoft.com/office/officeart/2008/layout/VerticalCurvedList"/>
    <dgm:cxn modelId="{388E3284-36F8-4A97-9BB4-C53E6B53430C}" type="presOf" srcId="{214778ED-94E9-4E79-955E-64E8816233D8}" destId="{CB37FC8D-F989-46D6-A52A-4FAEFB4917FB}" srcOrd="0" destOrd="0" presId="urn:microsoft.com/office/officeart/2008/layout/VerticalCurvedList"/>
    <dgm:cxn modelId="{96D3F892-2A4A-4D24-AACA-FB0E749E88A4}" type="presOf" srcId="{D6F02801-3687-4B81-BC31-725ED743894B}" destId="{75143476-E199-4597-B56D-0118F0712CC0}" srcOrd="0" destOrd="0" presId="urn:microsoft.com/office/officeart/2008/layout/VerticalCurvedList"/>
    <dgm:cxn modelId="{B32772BC-9784-4DEC-80A9-86E6C2AE44FD}" srcId="{214778ED-94E9-4E79-955E-64E8816233D8}" destId="{D6F02801-3687-4B81-BC31-725ED743894B}" srcOrd="0" destOrd="0" parTransId="{97EECC83-F836-40E5-93C3-6393680720FD}" sibTransId="{831608B6-07C6-4C07-8595-27D8FFB1B8AB}"/>
    <dgm:cxn modelId="{58879BCF-8A68-4D08-9B95-E4D58A05E218}" srcId="{214778ED-94E9-4E79-955E-64E8816233D8}" destId="{FB338D24-CC0E-436A-B8CE-9CB26402789F}" srcOrd="3" destOrd="0" parTransId="{CF590A6E-5BE1-4E4F-941A-834CC66B1F37}" sibTransId="{3C1599EA-FF15-4234-8CF6-293E921513C1}"/>
    <dgm:cxn modelId="{11B252F5-0B2D-4613-ABC0-DD3C50DE9B83}" type="presOf" srcId="{FB338D24-CC0E-436A-B8CE-9CB26402789F}" destId="{F671E072-6064-4C1C-B2F2-89FF7A45DE60}" srcOrd="0" destOrd="0" presId="urn:microsoft.com/office/officeart/2008/layout/VerticalCurvedList"/>
    <dgm:cxn modelId="{EF8160DE-E0FE-4732-96D6-736610DB92A6}" type="presParOf" srcId="{CB37FC8D-F989-46D6-A52A-4FAEFB4917FB}" destId="{BC73BD8A-93F3-46D5-9895-08C4E4B2F09C}" srcOrd="0" destOrd="0" presId="urn:microsoft.com/office/officeart/2008/layout/VerticalCurvedList"/>
    <dgm:cxn modelId="{C0147B7D-DBC9-409E-BC55-B20405E2AD88}" type="presParOf" srcId="{BC73BD8A-93F3-46D5-9895-08C4E4B2F09C}" destId="{8C00BA3C-CDF5-4A8C-B1E4-C684A00445E1}" srcOrd="0" destOrd="0" presId="urn:microsoft.com/office/officeart/2008/layout/VerticalCurvedList"/>
    <dgm:cxn modelId="{71432397-855F-4B82-9514-110801AD3ACD}" type="presParOf" srcId="{8C00BA3C-CDF5-4A8C-B1E4-C684A00445E1}" destId="{349E590F-0069-43B4-BBB3-DA8708E1E30F}" srcOrd="0" destOrd="0" presId="urn:microsoft.com/office/officeart/2008/layout/VerticalCurvedList"/>
    <dgm:cxn modelId="{BA786CE5-4269-4A6A-A70B-02389B2F404C}" type="presParOf" srcId="{8C00BA3C-CDF5-4A8C-B1E4-C684A00445E1}" destId="{42920E1C-79E3-49C9-BEAF-404871C03077}" srcOrd="1" destOrd="0" presId="urn:microsoft.com/office/officeart/2008/layout/VerticalCurvedList"/>
    <dgm:cxn modelId="{0DA907F5-6919-4300-900B-285D42D645C9}" type="presParOf" srcId="{8C00BA3C-CDF5-4A8C-B1E4-C684A00445E1}" destId="{77BC9F99-4E80-4042-90DC-E915D5CAA69A}" srcOrd="2" destOrd="0" presId="urn:microsoft.com/office/officeart/2008/layout/VerticalCurvedList"/>
    <dgm:cxn modelId="{95937046-A0EC-413D-9128-F29029E5FBDE}" type="presParOf" srcId="{8C00BA3C-CDF5-4A8C-B1E4-C684A00445E1}" destId="{27F260F4-4D15-4AA4-BC8A-01C88554649F}" srcOrd="3" destOrd="0" presId="urn:microsoft.com/office/officeart/2008/layout/VerticalCurvedList"/>
    <dgm:cxn modelId="{3E1B6EB5-FD27-4ED8-85B5-EB01CF9E23A6}" type="presParOf" srcId="{BC73BD8A-93F3-46D5-9895-08C4E4B2F09C}" destId="{75143476-E199-4597-B56D-0118F0712CC0}" srcOrd="1" destOrd="0" presId="urn:microsoft.com/office/officeart/2008/layout/VerticalCurvedList"/>
    <dgm:cxn modelId="{8C47468D-08F0-4D9C-9535-B9F1545E598E}" type="presParOf" srcId="{BC73BD8A-93F3-46D5-9895-08C4E4B2F09C}" destId="{7D8661B6-2E4B-4C25-948D-2436CE046D02}" srcOrd="2" destOrd="0" presId="urn:microsoft.com/office/officeart/2008/layout/VerticalCurvedList"/>
    <dgm:cxn modelId="{B6A2AA26-2A07-424D-B7D6-A752DBE7100A}" type="presParOf" srcId="{7D8661B6-2E4B-4C25-948D-2436CE046D02}" destId="{4942A032-466F-41B2-AFD5-033D428BC79D}" srcOrd="0" destOrd="0" presId="urn:microsoft.com/office/officeart/2008/layout/VerticalCurvedList"/>
    <dgm:cxn modelId="{EBE0CAA7-E183-498A-9358-B01914DD9259}" type="presParOf" srcId="{BC73BD8A-93F3-46D5-9895-08C4E4B2F09C}" destId="{7EB4545B-EBE0-4352-93BB-D0AFAB692D0B}" srcOrd="3" destOrd="0" presId="urn:microsoft.com/office/officeart/2008/layout/VerticalCurvedList"/>
    <dgm:cxn modelId="{BA5FD1D7-D331-46B2-9644-FE18A3C8AE09}" type="presParOf" srcId="{BC73BD8A-93F3-46D5-9895-08C4E4B2F09C}" destId="{CB211A11-4421-4745-A4A4-5FE0D1117B85}" srcOrd="4" destOrd="0" presId="urn:microsoft.com/office/officeart/2008/layout/VerticalCurvedList"/>
    <dgm:cxn modelId="{D2C7F2C0-8378-4E94-918A-95E33ECD2C67}" type="presParOf" srcId="{CB211A11-4421-4745-A4A4-5FE0D1117B85}" destId="{12E1E78B-F095-4F2B-9359-D25BD83690DE}" srcOrd="0" destOrd="0" presId="urn:microsoft.com/office/officeart/2008/layout/VerticalCurvedList"/>
    <dgm:cxn modelId="{5664ED36-4E2B-4DAA-87A2-AB4C159877FA}" type="presParOf" srcId="{BC73BD8A-93F3-46D5-9895-08C4E4B2F09C}" destId="{2F47E19F-23A4-4ABA-94D7-BB22E3C5305E}" srcOrd="5" destOrd="0" presId="urn:microsoft.com/office/officeart/2008/layout/VerticalCurvedList"/>
    <dgm:cxn modelId="{5946BB82-51D6-449F-92D1-B5DA49B440EA}" type="presParOf" srcId="{BC73BD8A-93F3-46D5-9895-08C4E4B2F09C}" destId="{5B3A38C4-3B97-429C-9591-815FDCA6971C}" srcOrd="6" destOrd="0" presId="urn:microsoft.com/office/officeart/2008/layout/VerticalCurvedList"/>
    <dgm:cxn modelId="{F874CDFF-BB09-42D9-85E6-F14845A7F539}" type="presParOf" srcId="{5B3A38C4-3B97-429C-9591-815FDCA6971C}" destId="{11B53EA4-2954-4A75-A180-2229B5F183E4}" srcOrd="0" destOrd="0" presId="urn:microsoft.com/office/officeart/2008/layout/VerticalCurvedList"/>
    <dgm:cxn modelId="{72A8778B-AC16-47C2-8EA8-CE1D724917E8}" type="presParOf" srcId="{BC73BD8A-93F3-46D5-9895-08C4E4B2F09C}" destId="{F671E072-6064-4C1C-B2F2-89FF7A45DE60}" srcOrd="7" destOrd="0" presId="urn:microsoft.com/office/officeart/2008/layout/VerticalCurvedList"/>
    <dgm:cxn modelId="{C1897760-2B66-47CF-B1CE-56CD95E2D0F3}" type="presParOf" srcId="{BC73BD8A-93F3-46D5-9895-08C4E4B2F09C}" destId="{9CDC20D6-9A2B-4EAF-BEBC-4309E06124FF}" srcOrd="8" destOrd="0" presId="urn:microsoft.com/office/officeart/2008/layout/VerticalCurvedList"/>
    <dgm:cxn modelId="{0C4AC9AE-11DE-405B-B153-46CCECFB4E87}" type="presParOf" srcId="{9CDC20D6-9A2B-4EAF-BEBC-4309E06124FF}" destId="{89CF5555-3F1E-4C26-B6D6-7A59429A5FD2}" srcOrd="0" destOrd="0" presId="urn:microsoft.com/office/officeart/2008/layout/VerticalCurvedList"/>
    <dgm:cxn modelId="{C24A3376-0862-46B8-9018-226DD80FBC28}" type="presParOf" srcId="{BC73BD8A-93F3-46D5-9895-08C4E4B2F09C}" destId="{65F805CF-7C9E-4C4B-A367-D24FA9F8174A}" srcOrd="9" destOrd="0" presId="urn:microsoft.com/office/officeart/2008/layout/VerticalCurvedList"/>
    <dgm:cxn modelId="{79DF60EF-397E-403A-A4B2-BAD89A476AF3}" type="presParOf" srcId="{BC73BD8A-93F3-46D5-9895-08C4E4B2F09C}" destId="{9852E9FD-F968-4678-A274-A996647F4AA4}" srcOrd="10" destOrd="0" presId="urn:microsoft.com/office/officeart/2008/layout/VerticalCurvedList"/>
    <dgm:cxn modelId="{A7F6903B-D2B7-4D0E-87E1-36C9A2066D0B}" type="presParOf" srcId="{9852E9FD-F968-4678-A274-A996647F4AA4}" destId="{6E2A9879-B784-4A13-B629-F5706CAD587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4D8BA120-6A02-408F-9870-40AD43E75F2E}">
      <dgm:prSet/>
      <dgm:spPr/>
      <dgm:t>
        <a:bodyPr/>
        <a:lstStyle/>
        <a:p>
          <a:r>
            <a:rPr lang="de-DE" dirty="0"/>
            <a:t>Objekt bearbeiten</a:t>
          </a:r>
          <a:endParaRPr lang="en-US" dirty="0"/>
        </a:p>
      </dgm:t>
    </dgm:pt>
    <dgm:pt modelId="{BD3C4B78-FB18-4ACE-9200-D0C284E30C93}" type="parTrans" cxnId="{E8B89BF6-5013-493D-8583-26A26CC2DC58}">
      <dgm:prSet/>
      <dgm:spPr/>
      <dgm:t>
        <a:bodyPr/>
        <a:lstStyle/>
        <a:p>
          <a:endParaRPr lang="en-US"/>
        </a:p>
      </dgm:t>
    </dgm:pt>
    <dgm:pt modelId="{793817F8-43FA-4973-8F21-E449696337BD}" type="sibTrans" cxnId="{E8B89BF6-5013-493D-8583-26A26CC2DC58}">
      <dgm:prSet/>
      <dgm:spPr/>
      <dgm:t>
        <a:bodyPr/>
        <a:lstStyle/>
        <a:p>
          <a:endParaRPr lang="en-US"/>
        </a:p>
      </dgm:t>
    </dgm:pt>
    <dgm:pt modelId="{39FC171D-6A30-431D-86D5-76142028A86D}">
      <dgm:prSet/>
      <dgm:spPr/>
      <dgm:t>
        <a:bodyPr/>
        <a:lstStyle/>
        <a:p>
          <a:r>
            <a:rPr lang="de-DE" dirty="0"/>
            <a:t>Ansprechpartner anrufen</a:t>
          </a:r>
          <a:endParaRPr lang="en-US" dirty="0"/>
        </a:p>
      </dgm:t>
    </dgm:pt>
    <dgm:pt modelId="{701E1B3F-6D8B-4E1F-944C-4D5D10675C3F}" type="parTrans" cxnId="{B53E73F0-1DFB-452B-A905-0F348FF68FAE}">
      <dgm:prSet/>
      <dgm:spPr/>
      <dgm:t>
        <a:bodyPr/>
        <a:lstStyle/>
        <a:p>
          <a:endParaRPr lang="en-US"/>
        </a:p>
      </dgm:t>
    </dgm:pt>
    <dgm:pt modelId="{BDC38F78-DBD5-4859-B7E1-930BDB325BC6}" type="sibTrans" cxnId="{B53E73F0-1DFB-452B-A905-0F348FF68FAE}">
      <dgm:prSet/>
      <dgm:spPr/>
      <dgm:t>
        <a:bodyPr/>
        <a:lstStyle/>
        <a:p>
          <a:endParaRPr lang="en-US"/>
        </a:p>
      </dgm:t>
    </dgm:pt>
    <dgm:pt modelId="{07C2F9F2-DDB3-496E-88DA-3B552ED0BD46}">
      <dgm:prSet/>
      <dgm:spPr/>
      <dgm:t>
        <a:bodyPr/>
        <a:lstStyle/>
        <a:p>
          <a:r>
            <a:rPr lang="de-DE" dirty="0"/>
            <a:t>Vorgänge zum Objekt anzeigen und anlegen</a:t>
          </a:r>
          <a:endParaRPr lang="en-US" dirty="0"/>
        </a:p>
      </dgm:t>
    </dgm:pt>
    <dgm:pt modelId="{2F2AA31C-2612-40B7-9AA5-1A4CEC0E3200}" type="parTrans" cxnId="{4D79CA81-C9BF-4CA3-962C-1B75C9A0D0EE}">
      <dgm:prSet/>
      <dgm:spPr/>
      <dgm:t>
        <a:bodyPr/>
        <a:lstStyle/>
        <a:p>
          <a:endParaRPr lang="en-US"/>
        </a:p>
      </dgm:t>
    </dgm:pt>
    <dgm:pt modelId="{8A64ADDC-229A-4B1A-BF70-2862ED054C79}" type="sibTrans" cxnId="{4D79CA81-C9BF-4CA3-962C-1B75C9A0D0EE}">
      <dgm:prSet/>
      <dgm:spPr/>
      <dgm:t>
        <a:bodyPr/>
        <a:lstStyle/>
        <a:p>
          <a:endParaRPr lang="en-US"/>
        </a:p>
      </dgm:t>
    </dgm:pt>
    <dgm:pt modelId="{51A71B30-5F41-4BD6-B413-2D48D72157CD}">
      <dgm:prSet/>
      <dgm:spPr/>
      <dgm:t>
        <a:bodyPr/>
        <a:lstStyle/>
        <a:p>
          <a:r>
            <a:rPr lang="en-US" dirty="0"/>
            <a:t>Objekt anlegen und suchen</a:t>
          </a:r>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648741DC-EE34-4B34-BA35-FC55F74DC5B2}">
      <dgm:prSet/>
      <dgm:spPr/>
      <dgm:t>
        <a:bodyPr/>
        <a:lstStyle/>
        <a:p>
          <a:r>
            <a:rPr lang="en-US" dirty="0"/>
            <a:t>Kategoriezuordnung ändern</a:t>
          </a:r>
        </a:p>
      </dgm:t>
    </dgm:pt>
    <dgm:pt modelId="{5BB8B815-FF20-49B3-B7F2-022B543D2F42}" type="parTrans" cxnId="{C2F2EA6D-FE24-4418-89D5-7A89D802B261}">
      <dgm:prSet/>
      <dgm:spPr/>
      <dgm:t>
        <a:bodyPr/>
        <a:lstStyle/>
        <a:p>
          <a:endParaRPr lang="de-DE"/>
        </a:p>
      </dgm:t>
    </dgm:pt>
    <dgm:pt modelId="{0BD01CC2-F320-4299-A94E-A798799702A1}" type="sibTrans" cxnId="{C2F2EA6D-FE24-4418-89D5-7A89D802B261}">
      <dgm:prSet/>
      <dgm:spPr/>
      <dgm:t>
        <a:bodyPr/>
        <a:lstStyle/>
        <a:p>
          <a:endParaRPr lang="de-DE"/>
        </a:p>
      </dgm:t>
    </dgm:pt>
    <dgm:pt modelId="{6A66B6B8-EFBB-4EA8-B9D9-C1ACE5F7ADBC}">
      <dgm:prSet/>
      <dgm:spPr/>
      <dgm:t>
        <a:bodyPr/>
        <a:lstStyle/>
        <a:p>
          <a:r>
            <a:rPr lang="en-US" dirty="0"/>
            <a:t>Objekte zusammenführen</a:t>
          </a:r>
        </a:p>
      </dgm:t>
    </dgm:pt>
    <dgm:pt modelId="{32626310-7F46-4025-8EBC-4898F55ECD1B}" type="parTrans" cxnId="{04113E83-971A-489F-94B9-8BDD04433188}">
      <dgm:prSet/>
      <dgm:spPr/>
      <dgm:t>
        <a:bodyPr/>
        <a:lstStyle/>
        <a:p>
          <a:endParaRPr lang="de-DE"/>
        </a:p>
      </dgm:t>
    </dgm:pt>
    <dgm:pt modelId="{BA1AF3B0-8D3F-4FF8-8197-44D67DD5C06B}" type="sibTrans" cxnId="{04113E83-971A-489F-94B9-8BDD04433188}">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6"/>
      <dgm:spPr>
        <a:blipFill dpi="0" rotWithShape="1">
          <a:blip xmlns:r="http://schemas.openxmlformats.org/officeDocument/2006/relationships" r:embed="rId1"/>
          <a:srcRect/>
          <a:stretch>
            <a:fillRect t="1518" b="1518"/>
          </a:stretch>
        </a:blipFill>
      </dgm:spPr>
    </dgm:pt>
    <dgm:pt modelId="{30AD17E4-8362-423E-A6DC-83E37154C430}" type="pres">
      <dgm:prSet presAssocID="{51A71B30-5F41-4BD6-B413-2D48D72157CD}" presName="txShp" presStyleLbl="node1" presStyleIdx="0" presStyleCnt="6">
        <dgm:presLayoutVars>
          <dgm:bulletEnabled val="1"/>
        </dgm:presLayoutVars>
      </dgm:prSet>
      <dgm:spPr/>
    </dgm:pt>
    <dgm:pt modelId="{E5867944-37B6-4F5B-80D1-D2DAA09A0409}" type="pres">
      <dgm:prSet presAssocID="{753EB1C4-9572-42BF-82BF-5557583C7383}" presName="spacing" presStyleCnt="0"/>
      <dgm:spPr/>
    </dgm:pt>
    <dgm:pt modelId="{8DF55AAD-2765-46A4-97B2-0C40A85A348E}" type="pres">
      <dgm:prSet presAssocID="{4D8BA120-6A02-408F-9870-40AD43E75F2E}" presName="composite" presStyleCnt="0"/>
      <dgm:spPr/>
    </dgm:pt>
    <dgm:pt modelId="{40E921D8-EAE3-4F2B-8D8F-F4040471A78A}" type="pres">
      <dgm:prSet presAssocID="{4D8BA120-6A02-408F-9870-40AD43E75F2E}" presName="imgShp" presStyleLbl="fgImgPlace1" presStyleIdx="1" presStyleCnt="6"/>
      <dgm:spPr>
        <a:blipFill dpi="0" rotWithShape="1">
          <a:blip xmlns:r="http://schemas.openxmlformats.org/officeDocument/2006/relationships" r:embed="rId2"/>
          <a:srcRect/>
          <a:stretch>
            <a:fillRect t="209" b="209"/>
          </a:stretch>
        </a:blipFill>
      </dgm:spPr>
    </dgm:pt>
    <dgm:pt modelId="{6DFCCAD6-03C1-4819-A106-9CA49A2F8CB6}" type="pres">
      <dgm:prSet presAssocID="{4D8BA120-6A02-408F-9870-40AD43E75F2E}" presName="txShp" presStyleLbl="node1" presStyleIdx="1" presStyleCnt="6">
        <dgm:presLayoutVars>
          <dgm:bulletEnabled val="1"/>
        </dgm:presLayoutVars>
      </dgm:prSet>
      <dgm:spPr/>
    </dgm:pt>
    <dgm:pt modelId="{46D03407-A160-400D-BC94-E0333049A4B9}" type="pres">
      <dgm:prSet presAssocID="{793817F8-43FA-4973-8F21-E449696337BD}" presName="spacing" presStyleCnt="0"/>
      <dgm:spPr/>
    </dgm:pt>
    <dgm:pt modelId="{73FB2630-FFCE-4513-B890-30708EBEF76B}" type="pres">
      <dgm:prSet presAssocID="{39FC171D-6A30-431D-86D5-76142028A86D}" presName="composite" presStyleCnt="0"/>
      <dgm:spPr/>
    </dgm:pt>
    <dgm:pt modelId="{68E9AD0A-3FB3-4098-80E5-F2C9C745CBDF}" type="pres">
      <dgm:prSet presAssocID="{39FC171D-6A30-431D-86D5-76142028A86D}" presName="imgShp" presStyleLbl="fgImgPlace1" presStyleIdx="2" presStyleCnt="6"/>
      <dgm:spPr>
        <a:blipFill dpi="0" rotWithShape="1">
          <a:blip xmlns:r="http://schemas.openxmlformats.org/officeDocument/2006/relationships" r:embed="rId3"/>
          <a:srcRect/>
          <a:stretch>
            <a:fillRect l="9720" r="9720"/>
          </a:stretch>
        </a:blipFill>
      </dgm:spPr>
    </dgm:pt>
    <dgm:pt modelId="{6343ADBF-26A4-4AA3-909B-3B28BB29973F}" type="pres">
      <dgm:prSet presAssocID="{39FC171D-6A30-431D-86D5-76142028A86D}" presName="txShp" presStyleLbl="node1" presStyleIdx="2" presStyleCnt="6">
        <dgm:presLayoutVars>
          <dgm:bulletEnabled val="1"/>
        </dgm:presLayoutVars>
      </dgm:prSet>
      <dgm:spPr/>
    </dgm:pt>
    <dgm:pt modelId="{AB6A8E3F-9655-4163-BB53-7B687DCF9D02}" type="pres">
      <dgm:prSet presAssocID="{BDC38F78-DBD5-4859-B7E1-930BDB325BC6}" presName="spacing" presStyleCnt="0"/>
      <dgm:spPr/>
    </dgm:pt>
    <dgm:pt modelId="{EE17BDE5-E035-4BC4-8E55-4B09730480AD}" type="pres">
      <dgm:prSet presAssocID="{07C2F9F2-DDB3-496E-88DA-3B552ED0BD46}" presName="composite" presStyleCnt="0"/>
      <dgm:spPr/>
    </dgm:pt>
    <dgm:pt modelId="{35B19C21-6D8D-41CA-97BE-CA26D9B8B133}" type="pres">
      <dgm:prSet presAssocID="{07C2F9F2-DDB3-496E-88DA-3B552ED0BD46}" presName="imgShp" presStyleLbl="fgImgPlace1" presStyleIdx="3" presStyleCnt="6"/>
      <dgm:spPr>
        <a:blipFill dpi="0" rotWithShape="1">
          <a:blip xmlns:r="http://schemas.openxmlformats.org/officeDocument/2006/relationships" r:embed="rId4"/>
          <a:srcRect/>
          <a:stretch>
            <a:fillRect t="1513" b="1513"/>
          </a:stretch>
        </a:blipFill>
      </dgm:spPr>
    </dgm:pt>
    <dgm:pt modelId="{871DCC4A-96E6-4F4C-AD6E-F292AC5DE8C4}" type="pres">
      <dgm:prSet presAssocID="{07C2F9F2-DDB3-496E-88DA-3B552ED0BD46}" presName="txShp" presStyleLbl="node1" presStyleIdx="3" presStyleCnt="6">
        <dgm:presLayoutVars>
          <dgm:bulletEnabled val="1"/>
        </dgm:presLayoutVars>
      </dgm:prSet>
      <dgm:spPr/>
    </dgm:pt>
    <dgm:pt modelId="{08CA0546-FADE-4980-B61B-478CF80F3962}" type="pres">
      <dgm:prSet presAssocID="{8A64ADDC-229A-4B1A-BF70-2862ED054C79}" presName="spacing" presStyleCnt="0"/>
      <dgm:spPr/>
    </dgm:pt>
    <dgm:pt modelId="{E512E4BF-21C4-4460-AEC0-A37239FAE214}" type="pres">
      <dgm:prSet presAssocID="{648741DC-EE34-4B34-BA35-FC55F74DC5B2}" presName="composite" presStyleCnt="0"/>
      <dgm:spPr/>
    </dgm:pt>
    <dgm:pt modelId="{CF4DB27C-C963-4772-9522-B8993A0BD64A}" type="pres">
      <dgm:prSet presAssocID="{648741DC-EE34-4B34-BA35-FC55F74DC5B2}" presName="imgShp" presStyleLbl="fgImgPlace1" presStyleIdx="4" presStyleCnt="6"/>
      <dgm:spPr>
        <a:blipFill dpi="0" rotWithShape="1">
          <a:blip xmlns:r="http://schemas.openxmlformats.org/officeDocument/2006/relationships" r:embed="rId5"/>
          <a:srcRect/>
          <a:stretch>
            <a:fillRect t="8201" b="8201"/>
          </a:stretch>
        </a:blipFill>
      </dgm:spPr>
    </dgm:pt>
    <dgm:pt modelId="{20D9B94F-10A5-4614-B425-A1222256CDA3}" type="pres">
      <dgm:prSet presAssocID="{648741DC-EE34-4B34-BA35-FC55F74DC5B2}" presName="txShp" presStyleLbl="node1" presStyleIdx="4" presStyleCnt="6">
        <dgm:presLayoutVars>
          <dgm:bulletEnabled val="1"/>
        </dgm:presLayoutVars>
      </dgm:prSet>
      <dgm:spPr/>
    </dgm:pt>
    <dgm:pt modelId="{7E37F86D-ACAA-4A32-9783-7CF3D194B930}" type="pres">
      <dgm:prSet presAssocID="{0BD01CC2-F320-4299-A94E-A798799702A1}" presName="spacing" presStyleCnt="0"/>
      <dgm:spPr/>
    </dgm:pt>
    <dgm:pt modelId="{23E557E5-04EB-4236-8A2C-3EBFA2116DE1}" type="pres">
      <dgm:prSet presAssocID="{6A66B6B8-EFBB-4EA8-B9D9-C1ACE5F7ADBC}" presName="composite" presStyleCnt="0"/>
      <dgm:spPr/>
    </dgm:pt>
    <dgm:pt modelId="{8F1A6E9F-680E-449A-A9CA-7022F38D0D40}" type="pres">
      <dgm:prSet presAssocID="{6A66B6B8-EFBB-4EA8-B9D9-C1ACE5F7ADBC}" presName="imgShp" presStyleLbl="fgImgPlace1" presStyleIdx="5" presStyleCnt="6"/>
      <dgm:spPr>
        <a:blipFill dpi="0" rotWithShape="1">
          <a:blip xmlns:r="http://schemas.openxmlformats.org/officeDocument/2006/relationships" r:embed="rId6"/>
          <a:srcRect/>
          <a:stretch>
            <a:fillRect t="8203" b="8203"/>
          </a:stretch>
        </a:blipFill>
      </dgm:spPr>
    </dgm:pt>
    <dgm:pt modelId="{987C98C3-2C05-499E-A366-3F385FA0A7A3}" type="pres">
      <dgm:prSet presAssocID="{6A66B6B8-EFBB-4EA8-B9D9-C1ACE5F7ADBC}" presName="txShp" presStyleLbl="node1" presStyleIdx="5" presStyleCnt="6">
        <dgm:presLayoutVars>
          <dgm:bulletEnabled val="1"/>
        </dgm:presLayoutVars>
      </dgm:prSet>
      <dgm:spPr/>
    </dgm:pt>
  </dgm:ptLst>
  <dgm:cxnLst>
    <dgm:cxn modelId="{76A51E11-56F1-4837-B91A-AFC64C692BED}" type="presOf" srcId="{6A66B6B8-EFBB-4EA8-B9D9-C1ACE5F7ADBC}" destId="{987C98C3-2C05-499E-A366-3F385FA0A7A3}" srcOrd="0" destOrd="0" presId="urn:microsoft.com/office/officeart/2005/8/layout/vList3"/>
    <dgm:cxn modelId="{45A3522C-9C9E-4B6A-B0AA-107B8CC2C387}" type="presOf" srcId="{77AB4E3A-7E89-4801-94A7-B3A23B22300B}" destId="{88A90114-56F4-41CC-8E02-FE82B3796EC0}" srcOrd="0" destOrd="0" presId="urn:microsoft.com/office/officeart/2005/8/layout/vList3"/>
    <dgm:cxn modelId="{37CA6D6C-31C9-4622-88F9-2A9AA1187C46}" type="presOf" srcId="{648741DC-EE34-4B34-BA35-FC55F74DC5B2}" destId="{20D9B94F-10A5-4614-B425-A1222256CDA3}" srcOrd="0" destOrd="0" presId="urn:microsoft.com/office/officeart/2005/8/layout/vList3"/>
    <dgm:cxn modelId="{C2F2EA6D-FE24-4418-89D5-7A89D802B261}" srcId="{77AB4E3A-7E89-4801-94A7-B3A23B22300B}" destId="{648741DC-EE34-4B34-BA35-FC55F74DC5B2}" srcOrd="4" destOrd="0" parTransId="{5BB8B815-FF20-49B3-B7F2-022B543D2F42}" sibTransId="{0BD01CC2-F320-4299-A94E-A798799702A1}"/>
    <dgm:cxn modelId="{4D79CA81-C9BF-4CA3-962C-1B75C9A0D0EE}" srcId="{77AB4E3A-7E89-4801-94A7-B3A23B22300B}" destId="{07C2F9F2-DDB3-496E-88DA-3B552ED0BD46}" srcOrd="3" destOrd="0" parTransId="{2F2AA31C-2612-40B7-9AA5-1A4CEC0E3200}" sibTransId="{8A64ADDC-229A-4B1A-BF70-2862ED054C79}"/>
    <dgm:cxn modelId="{04113E83-971A-489F-94B9-8BDD04433188}" srcId="{77AB4E3A-7E89-4801-94A7-B3A23B22300B}" destId="{6A66B6B8-EFBB-4EA8-B9D9-C1ACE5F7ADBC}" srcOrd="5" destOrd="0" parTransId="{32626310-7F46-4025-8EBC-4898F55ECD1B}" sibTransId="{BA1AF3B0-8D3F-4FF8-8197-44D67DD5C06B}"/>
    <dgm:cxn modelId="{A12DA184-BEFE-45BA-BDC6-76BF76FECEE8}" type="presOf" srcId="{39FC171D-6A30-431D-86D5-76142028A86D}" destId="{6343ADBF-26A4-4AA3-909B-3B28BB29973F}" srcOrd="0" destOrd="0" presId="urn:microsoft.com/office/officeart/2005/8/layout/vList3"/>
    <dgm:cxn modelId="{73FE66C6-6C39-4E24-81B0-1EE423423797}" srcId="{77AB4E3A-7E89-4801-94A7-B3A23B22300B}" destId="{51A71B30-5F41-4BD6-B413-2D48D72157CD}" srcOrd="0" destOrd="0" parTransId="{EE3E7602-46C7-4C7E-B702-7A67A401077E}" sibTransId="{753EB1C4-9572-42BF-82BF-5557583C7383}"/>
    <dgm:cxn modelId="{8E5083E3-803B-434E-B9E8-BA9BBD0BD4A7}" type="presOf" srcId="{4D8BA120-6A02-408F-9870-40AD43E75F2E}" destId="{6DFCCAD6-03C1-4819-A106-9CA49A2F8CB6}" srcOrd="0" destOrd="0" presId="urn:microsoft.com/office/officeart/2005/8/layout/vList3"/>
    <dgm:cxn modelId="{0DFDCDEB-EB40-43E4-8758-21CF0557973B}" type="presOf" srcId="{51A71B30-5F41-4BD6-B413-2D48D72157CD}" destId="{30AD17E4-8362-423E-A6DC-83E37154C430}" srcOrd="0" destOrd="0" presId="urn:microsoft.com/office/officeart/2005/8/layout/vList3"/>
    <dgm:cxn modelId="{B53E73F0-1DFB-452B-A905-0F348FF68FAE}" srcId="{77AB4E3A-7E89-4801-94A7-B3A23B22300B}" destId="{39FC171D-6A30-431D-86D5-76142028A86D}" srcOrd="2" destOrd="0" parTransId="{701E1B3F-6D8B-4E1F-944C-4D5D10675C3F}" sibTransId="{BDC38F78-DBD5-4859-B7E1-930BDB325BC6}"/>
    <dgm:cxn modelId="{E8B89BF6-5013-493D-8583-26A26CC2DC58}" srcId="{77AB4E3A-7E89-4801-94A7-B3A23B22300B}" destId="{4D8BA120-6A02-408F-9870-40AD43E75F2E}" srcOrd="1" destOrd="0" parTransId="{BD3C4B78-FB18-4ACE-9200-D0C284E30C93}" sibTransId="{793817F8-43FA-4973-8F21-E449696337BD}"/>
    <dgm:cxn modelId="{E2EC01F7-76B2-41B4-A4AE-9B08E7DBD205}" type="presOf" srcId="{07C2F9F2-DDB3-496E-88DA-3B552ED0BD46}" destId="{871DCC4A-96E6-4F4C-AD6E-F292AC5DE8C4}" srcOrd="0" destOrd="0" presId="urn:microsoft.com/office/officeart/2005/8/layout/vList3"/>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5127BEEA-F91D-45A6-9373-B6D37CCAD6AB}" type="presParOf" srcId="{88A90114-56F4-41CC-8E02-FE82B3796EC0}" destId="{8DF55AAD-2765-46A4-97B2-0C40A85A348E}" srcOrd="2" destOrd="0" presId="urn:microsoft.com/office/officeart/2005/8/layout/vList3"/>
    <dgm:cxn modelId="{C84323B7-E188-4732-8AE9-CA12894E2AA0}" type="presParOf" srcId="{8DF55AAD-2765-46A4-97B2-0C40A85A348E}" destId="{40E921D8-EAE3-4F2B-8D8F-F4040471A78A}" srcOrd="0" destOrd="0" presId="urn:microsoft.com/office/officeart/2005/8/layout/vList3"/>
    <dgm:cxn modelId="{135706C6-1979-4FF2-9C7A-D952CEF96173}" type="presParOf" srcId="{8DF55AAD-2765-46A4-97B2-0C40A85A348E}" destId="{6DFCCAD6-03C1-4819-A106-9CA49A2F8CB6}" srcOrd="1" destOrd="0" presId="urn:microsoft.com/office/officeart/2005/8/layout/vList3"/>
    <dgm:cxn modelId="{EA10CE77-28D0-4171-BF28-E1401D4A57C8}" type="presParOf" srcId="{88A90114-56F4-41CC-8E02-FE82B3796EC0}" destId="{46D03407-A160-400D-BC94-E0333049A4B9}" srcOrd="3" destOrd="0" presId="urn:microsoft.com/office/officeart/2005/8/layout/vList3"/>
    <dgm:cxn modelId="{CA26C804-F68B-4C92-BB5D-57FFE11AA905}" type="presParOf" srcId="{88A90114-56F4-41CC-8E02-FE82B3796EC0}" destId="{73FB2630-FFCE-4513-B890-30708EBEF76B}" srcOrd="4" destOrd="0" presId="urn:microsoft.com/office/officeart/2005/8/layout/vList3"/>
    <dgm:cxn modelId="{15F4CFC2-86EA-46C1-8160-D97A5F5034B0}" type="presParOf" srcId="{73FB2630-FFCE-4513-B890-30708EBEF76B}" destId="{68E9AD0A-3FB3-4098-80E5-F2C9C745CBDF}" srcOrd="0" destOrd="0" presId="urn:microsoft.com/office/officeart/2005/8/layout/vList3"/>
    <dgm:cxn modelId="{236612B3-2BB9-4A4E-B2DA-6CC0FE3167C7}" type="presParOf" srcId="{73FB2630-FFCE-4513-B890-30708EBEF76B}" destId="{6343ADBF-26A4-4AA3-909B-3B28BB29973F}" srcOrd="1" destOrd="0" presId="urn:microsoft.com/office/officeart/2005/8/layout/vList3"/>
    <dgm:cxn modelId="{EB1311AD-17B5-458F-910D-9960FB88975B}" type="presParOf" srcId="{88A90114-56F4-41CC-8E02-FE82B3796EC0}" destId="{AB6A8E3F-9655-4163-BB53-7B687DCF9D02}" srcOrd="5" destOrd="0" presId="urn:microsoft.com/office/officeart/2005/8/layout/vList3"/>
    <dgm:cxn modelId="{A545EEFC-52D9-416B-9041-BB8B9C55F65B}" type="presParOf" srcId="{88A90114-56F4-41CC-8E02-FE82B3796EC0}" destId="{EE17BDE5-E035-4BC4-8E55-4B09730480AD}" srcOrd="6" destOrd="0" presId="urn:microsoft.com/office/officeart/2005/8/layout/vList3"/>
    <dgm:cxn modelId="{55978AED-6BB5-4C6E-A761-DB3EF7808D7A}" type="presParOf" srcId="{EE17BDE5-E035-4BC4-8E55-4B09730480AD}" destId="{35B19C21-6D8D-41CA-97BE-CA26D9B8B133}" srcOrd="0" destOrd="0" presId="urn:microsoft.com/office/officeart/2005/8/layout/vList3"/>
    <dgm:cxn modelId="{441263CA-D566-49A4-A08E-55357F595AA8}" type="presParOf" srcId="{EE17BDE5-E035-4BC4-8E55-4B09730480AD}" destId="{871DCC4A-96E6-4F4C-AD6E-F292AC5DE8C4}" srcOrd="1" destOrd="0" presId="urn:microsoft.com/office/officeart/2005/8/layout/vList3"/>
    <dgm:cxn modelId="{29C898AA-5901-4C73-AF45-0719E5C4CF74}" type="presParOf" srcId="{88A90114-56F4-41CC-8E02-FE82B3796EC0}" destId="{08CA0546-FADE-4980-B61B-478CF80F3962}" srcOrd="7" destOrd="0" presId="urn:microsoft.com/office/officeart/2005/8/layout/vList3"/>
    <dgm:cxn modelId="{8A9507FD-E13C-4B5C-8EDF-40DECEF667E9}" type="presParOf" srcId="{88A90114-56F4-41CC-8E02-FE82B3796EC0}" destId="{E512E4BF-21C4-4460-AEC0-A37239FAE214}" srcOrd="8" destOrd="0" presId="urn:microsoft.com/office/officeart/2005/8/layout/vList3"/>
    <dgm:cxn modelId="{B6F9FE27-7CCD-4BE3-8902-C01A4F98628F}" type="presParOf" srcId="{E512E4BF-21C4-4460-AEC0-A37239FAE214}" destId="{CF4DB27C-C963-4772-9522-B8993A0BD64A}" srcOrd="0" destOrd="0" presId="urn:microsoft.com/office/officeart/2005/8/layout/vList3"/>
    <dgm:cxn modelId="{27CE0B27-DC7B-490C-9994-E55590315872}" type="presParOf" srcId="{E512E4BF-21C4-4460-AEC0-A37239FAE214}" destId="{20D9B94F-10A5-4614-B425-A1222256CDA3}" srcOrd="1" destOrd="0" presId="urn:microsoft.com/office/officeart/2005/8/layout/vList3"/>
    <dgm:cxn modelId="{F7D9BB6A-1174-4679-B589-CE634A292AAF}" type="presParOf" srcId="{88A90114-56F4-41CC-8E02-FE82B3796EC0}" destId="{7E37F86D-ACAA-4A32-9783-7CF3D194B930}" srcOrd="9" destOrd="0" presId="urn:microsoft.com/office/officeart/2005/8/layout/vList3"/>
    <dgm:cxn modelId="{DE6308AC-98F8-4E79-AB53-E0B12D6DE9AE}" type="presParOf" srcId="{88A90114-56F4-41CC-8E02-FE82B3796EC0}" destId="{23E557E5-04EB-4236-8A2C-3EBFA2116DE1}" srcOrd="10" destOrd="0" presId="urn:microsoft.com/office/officeart/2005/8/layout/vList3"/>
    <dgm:cxn modelId="{818D6473-4B1E-4C11-8D85-DE9E07DCC4F2}" type="presParOf" srcId="{23E557E5-04EB-4236-8A2C-3EBFA2116DE1}" destId="{8F1A6E9F-680E-449A-A9CA-7022F38D0D40}" srcOrd="0" destOrd="0" presId="urn:microsoft.com/office/officeart/2005/8/layout/vList3"/>
    <dgm:cxn modelId="{08D79061-AB95-47A1-A32B-4F5A44F680BE}" type="presParOf" srcId="{23E557E5-04EB-4236-8A2C-3EBFA2116DE1}" destId="{987C98C3-2C05-499E-A366-3F385FA0A7A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A803598D-66AE-43D9-A256-879FF7E78827}">
      <dgm:prSet/>
      <dgm:spPr/>
      <dgm:t>
        <a:bodyPr/>
        <a:lstStyle/>
        <a:p>
          <a:r>
            <a:rPr lang="de-DE" dirty="0"/>
            <a:t>Filterung</a:t>
          </a:r>
        </a:p>
      </dgm:t>
    </dgm:pt>
    <dgm:pt modelId="{01ABDC38-E524-4AF2-A512-0DF48A23C5C8}" type="parTrans" cxnId="{341C7433-071F-4B6A-A4D5-4972C20A5440}">
      <dgm:prSet/>
      <dgm:spPr/>
      <dgm:t>
        <a:bodyPr/>
        <a:lstStyle/>
        <a:p>
          <a:endParaRPr lang="de-DE"/>
        </a:p>
      </dgm:t>
    </dgm:pt>
    <dgm:pt modelId="{43916774-5418-459A-B01C-5EBADB239022}" type="sibTrans" cxnId="{341C7433-071F-4B6A-A4D5-4972C20A5440}">
      <dgm:prSet/>
      <dgm:spPr/>
      <dgm:t>
        <a:bodyPr/>
        <a:lstStyle/>
        <a:p>
          <a:endParaRPr lang="de-DE"/>
        </a:p>
      </dgm:t>
    </dgm:pt>
    <dgm:pt modelId="{1D847C90-1408-4365-ACCA-DD337743E49B}">
      <dgm:prSet/>
      <dgm:spPr/>
      <dgm:t>
        <a:bodyPr/>
        <a:lstStyle/>
        <a:p>
          <a:r>
            <a:rPr lang="de-DE" dirty="0"/>
            <a:t>Inkrementeller Export überträgt rasch nur ausstehende Änderungen und genügt normalerweise</a:t>
          </a:r>
        </a:p>
      </dgm:t>
    </dgm:pt>
    <dgm:pt modelId="{718BA193-CF4F-434A-87F3-7CBD105A2B9D}" type="parTrans" cxnId="{C2B02BD4-495E-4E81-8075-1513219BCB18}">
      <dgm:prSet/>
      <dgm:spPr/>
      <dgm:t>
        <a:bodyPr/>
        <a:lstStyle/>
        <a:p>
          <a:endParaRPr lang="de-DE"/>
        </a:p>
      </dgm:t>
    </dgm:pt>
    <dgm:pt modelId="{AE703360-0294-40C3-9B84-FAB0C0101510}" type="sibTrans" cxnId="{C2B02BD4-495E-4E81-8075-1513219BCB18}">
      <dgm:prSet/>
      <dgm:spPr/>
      <dgm:t>
        <a:bodyPr/>
        <a:lstStyle/>
        <a:p>
          <a:endParaRPr lang="de-DE"/>
        </a:p>
      </dgm:t>
    </dgm:pt>
    <dgm:pt modelId="{64825092-7E32-4BA2-A0F7-66FF5F4EB28F}">
      <dgm:prSet/>
      <dgm:spPr/>
      <dgm:t>
        <a:bodyPr/>
        <a:lstStyle/>
        <a:p>
          <a:r>
            <a:rPr lang="de-DE" dirty="0"/>
            <a:t>Export eines einzigen Kontakts nur zur Probe ist möglich</a:t>
          </a:r>
        </a:p>
      </dgm:t>
    </dgm:pt>
    <dgm:pt modelId="{015516D5-CA6E-46A4-877E-4ACCFB4F2241}" type="parTrans" cxnId="{0BDBF6C8-4597-48A3-82B2-B3D44F870D7D}">
      <dgm:prSet/>
      <dgm:spPr/>
      <dgm:t>
        <a:bodyPr/>
        <a:lstStyle/>
        <a:p>
          <a:endParaRPr lang="de-DE"/>
        </a:p>
      </dgm:t>
    </dgm:pt>
    <dgm:pt modelId="{ED52967D-4717-43C7-9B4B-F543AA8F8D20}" type="sibTrans" cxnId="{0BDBF6C8-4597-48A3-82B2-B3D44F870D7D}">
      <dgm:prSet/>
      <dgm:spPr/>
      <dgm:t>
        <a:bodyPr/>
        <a:lstStyle/>
        <a:p>
          <a:endParaRPr lang="de-DE"/>
        </a:p>
      </dgm:t>
    </dgm:pt>
    <dgm:pt modelId="{F68520D3-B752-47C2-9B68-7003AC54F941}">
      <dgm:prSet/>
      <dgm:spPr/>
      <dgm:t>
        <a:bodyPr/>
        <a:lstStyle/>
        <a:p>
          <a:r>
            <a:rPr lang="de-DE" dirty="0"/>
            <a:t>Gespeicherte Zuordnungen verwerfen nach manuellem Löschen im Postfach</a:t>
          </a:r>
        </a:p>
      </dgm:t>
    </dgm:pt>
    <dgm:pt modelId="{EE8B2FE5-9AF9-4110-A0B2-41A70322A121}" type="parTrans" cxnId="{C539DC47-40F2-4802-9D65-64FFDD18F3B1}">
      <dgm:prSet/>
      <dgm:spPr/>
      <dgm:t>
        <a:bodyPr/>
        <a:lstStyle/>
        <a:p>
          <a:endParaRPr lang="de-DE"/>
        </a:p>
      </dgm:t>
    </dgm:pt>
    <dgm:pt modelId="{FAC853B0-A70D-4483-9282-F5B2C0BA3332}" type="sibTrans" cxnId="{C539DC47-40F2-4802-9D65-64FFDD18F3B1}">
      <dgm:prSet/>
      <dgm:spPr/>
      <dgm:t>
        <a:bodyPr/>
        <a:lstStyle/>
        <a:p>
          <a:endParaRPr lang="de-DE"/>
        </a:p>
      </dgm:t>
    </dgm:pt>
    <dgm:pt modelId="{ABED1540-BF4B-48A2-8D82-BA59A4E49EDD}">
      <dgm:prSet/>
      <dgm:spPr/>
      <dgm:t>
        <a:bodyPr/>
        <a:lstStyle/>
        <a:p>
          <a:r>
            <a:rPr lang="de-DE" dirty="0"/>
            <a:t>Überzählige Kontakte</a:t>
          </a:r>
        </a:p>
      </dgm:t>
    </dgm:pt>
    <dgm:pt modelId="{C3197FCD-DABF-4912-A5BC-55DF65C00421}" type="parTrans" cxnId="{309C81DD-5037-40C3-9954-96A5FD2F5957}">
      <dgm:prSet/>
      <dgm:spPr/>
      <dgm:t>
        <a:bodyPr/>
        <a:lstStyle/>
        <a:p>
          <a:endParaRPr lang="de-DE"/>
        </a:p>
      </dgm:t>
    </dgm:pt>
    <dgm:pt modelId="{A6A6C7C3-2EE3-4E72-A939-556844A10D54}" type="sibTrans" cxnId="{309C81DD-5037-40C3-9954-96A5FD2F5957}">
      <dgm:prSet/>
      <dgm:spPr/>
      <dgm:t>
        <a:bodyPr/>
        <a:lstStyle/>
        <a:p>
          <a:endParaRPr lang="de-DE"/>
        </a:p>
      </dgm:t>
    </dgm:pt>
    <dgm:pt modelId="{6846A145-5F3E-4390-93FC-6B1CB3DAF227}">
      <dgm:prSet/>
      <dgm:spPr/>
      <dgm:t>
        <a:bodyPr/>
        <a:lstStyle/>
        <a:p>
          <a:r>
            <a:rPr lang="de-DE" dirty="0"/>
            <a:t>Können ignoriert, nur gemeldet oder gelöscht werden</a:t>
          </a:r>
        </a:p>
      </dgm:t>
    </dgm:pt>
    <dgm:pt modelId="{89BD8FB3-E6F9-4BAB-BDF1-BD06616DADBA}" type="parTrans" cxnId="{4B40B84A-BD75-42DC-9A81-342909FA4217}">
      <dgm:prSet/>
      <dgm:spPr/>
      <dgm:t>
        <a:bodyPr/>
        <a:lstStyle/>
        <a:p>
          <a:endParaRPr lang="de-DE"/>
        </a:p>
      </dgm:t>
    </dgm:pt>
    <dgm:pt modelId="{479D9785-DC0E-42C6-8F3B-9C66102BAD29}" type="sibTrans" cxnId="{4B40B84A-BD75-42DC-9A81-342909FA4217}">
      <dgm:prSet/>
      <dgm:spPr/>
      <dgm:t>
        <a:bodyPr/>
        <a:lstStyle/>
        <a:p>
          <a:endParaRPr lang="de-DE"/>
        </a:p>
      </dgm:t>
    </dgm:pt>
    <dgm:pt modelId="{7E611318-EEE7-4F0D-9FD3-80023B63787D}">
      <dgm:prSet/>
      <dgm:spPr/>
      <dgm:t>
        <a:bodyPr/>
        <a:lstStyle/>
        <a:p>
          <a:r>
            <a:rPr lang="de-DE" dirty="0"/>
            <a:t>Filterung nach mit/ohne hinterlegtem Foto möglich</a:t>
          </a:r>
        </a:p>
      </dgm:t>
    </dgm:pt>
    <dgm:pt modelId="{9D1AE610-988C-4398-AEFB-677E245D2387}" type="parTrans" cxnId="{0BFDD8C6-5F23-453F-848A-8946467D0132}">
      <dgm:prSet/>
      <dgm:spPr/>
      <dgm:t>
        <a:bodyPr/>
        <a:lstStyle/>
        <a:p>
          <a:endParaRPr lang="de-DE"/>
        </a:p>
      </dgm:t>
    </dgm:pt>
    <dgm:pt modelId="{2F94E494-F44B-4083-AD3B-0A9268882547}" type="sibTrans" cxnId="{0BFDD8C6-5F23-453F-848A-8946467D0132}">
      <dgm:prSet/>
      <dgm:spPr/>
      <dgm:t>
        <a:bodyPr/>
        <a:lstStyle/>
        <a:p>
          <a:endParaRPr lang="de-DE"/>
        </a:p>
      </dgm:t>
    </dgm:pt>
    <dgm:pt modelId="{A2F643C5-9D85-410D-A04F-6CDE8F492A1A}">
      <dgm:prSet/>
      <dgm:spPr/>
      <dgm:t>
        <a:bodyPr/>
        <a:lstStyle/>
        <a:p>
          <a:r>
            <a:rPr lang="de-DE" dirty="0"/>
            <a:t>Protokollierung</a:t>
          </a:r>
        </a:p>
      </dgm:t>
    </dgm:pt>
    <dgm:pt modelId="{4CA4BAEF-4307-4D47-ABD5-A313B788DBC7}" type="parTrans" cxnId="{67237291-5ECA-4907-9E89-2ECBD0BB98BE}">
      <dgm:prSet/>
      <dgm:spPr/>
      <dgm:t>
        <a:bodyPr/>
        <a:lstStyle/>
        <a:p>
          <a:endParaRPr lang="de-DE"/>
        </a:p>
      </dgm:t>
    </dgm:pt>
    <dgm:pt modelId="{2C42BDCA-ADF6-47F1-BA32-A9456018D584}" type="sibTrans" cxnId="{67237291-5ECA-4907-9E89-2ECBD0BB98BE}">
      <dgm:prSet/>
      <dgm:spPr/>
      <dgm:t>
        <a:bodyPr/>
        <a:lstStyle/>
        <a:p>
          <a:endParaRPr lang="de-DE"/>
        </a:p>
      </dgm:t>
    </dgm:pt>
    <dgm:pt modelId="{BC55ED6A-3663-491D-A1EE-20D46F894BF4}">
      <dgm:prSet/>
      <dgm:spPr/>
      <dgm:t>
        <a:bodyPr/>
        <a:lstStyle/>
        <a:p>
          <a:r>
            <a:rPr lang="de-DE" dirty="0"/>
            <a:t>Ausführliches Protokoll zur Diagnose nützlich</a:t>
          </a:r>
        </a:p>
      </dgm:t>
    </dgm:pt>
    <dgm:pt modelId="{ED331847-A626-450A-BA75-87D3A3A7707B}" type="parTrans" cxnId="{D28FDC26-6E5E-41A9-B9D2-226BF1F12B5A}">
      <dgm:prSet/>
      <dgm:spPr/>
      <dgm:t>
        <a:bodyPr/>
        <a:lstStyle/>
        <a:p>
          <a:endParaRPr lang="de-DE"/>
        </a:p>
      </dgm:t>
    </dgm:pt>
    <dgm:pt modelId="{DD3FEA9F-BD0C-4EEF-AD7D-6C117FBA464B}" type="sibTrans" cxnId="{D28FDC26-6E5E-41A9-B9D2-226BF1F12B5A}">
      <dgm:prSet/>
      <dgm:spPr/>
      <dgm:t>
        <a:bodyPr/>
        <a:lstStyle/>
        <a:p>
          <a:endParaRPr lang="de-DE"/>
        </a:p>
      </dgm:t>
    </dgm:pt>
    <dgm:pt modelId="{AFDF4465-AB6B-4B3A-8EE5-47DD6DE558F9}">
      <dgm:prSet/>
      <dgm:spPr/>
      <dgm:t>
        <a:bodyPr/>
        <a:lstStyle/>
        <a:p>
          <a:r>
            <a:rPr lang="de-DE" dirty="0"/>
            <a:t>Schnell-Ergänzung überträgt nur Änderungen und Neuanlagen (immer als neue Kontakte), aber keine Löschungen</a:t>
          </a:r>
        </a:p>
      </dgm:t>
    </dgm:pt>
    <dgm:pt modelId="{9F777084-B29F-4A46-9FE1-EE25332BF08C}" type="parTrans" cxnId="{798B0F87-0ECF-476E-8772-302034B7E2D4}">
      <dgm:prSet/>
      <dgm:spPr/>
      <dgm:t>
        <a:bodyPr/>
        <a:lstStyle/>
        <a:p>
          <a:endParaRPr lang="de-DE"/>
        </a:p>
      </dgm:t>
    </dgm:pt>
    <dgm:pt modelId="{186FD90F-A0CB-406E-9DF9-E85E19E5C9CE}" type="sibTrans" cxnId="{798B0F87-0ECF-476E-8772-302034B7E2D4}">
      <dgm:prSet/>
      <dgm:spPr/>
      <dgm:t>
        <a:bodyPr/>
        <a:lstStyle/>
        <a:p>
          <a:endParaRPr lang="de-DE"/>
        </a:p>
      </dgm:t>
    </dgm:pt>
    <dgm:pt modelId="{ECD45CEA-A707-4426-B382-E587271AB6E3}">
      <dgm:prSet/>
      <dgm:spPr/>
      <dgm:t>
        <a:bodyPr/>
        <a:lstStyle/>
        <a:p>
          <a:r>
            <a:rPr lang="de-DE" dirty="0"/>
            <a:t>Automatische Schnellergänzung hält Kontakte in Outlook permanent aktuell</a:t>
          </a:r>
        </a:p>
      </dgm:t>
    </dgm:pt>
    <dgm:pt modelId="{968BDB9B-8191-4340-B302-1058AE270B49}" type="parTrans" cxnId="{EF2F5629-86F9-4D3E-A21F-DCD6BFFA92AA}">
      <dgm:prSet/>
      <dgm:spPr/>
      <dgm:t>
        <a:bodyPr/>
        <a:lstStyle/>
        <a:p>
          <a:endParaRPr lang="de-DE"/>
        </a:p>
      </dgm:t>
    </dgm:pt>
    <dgm:pt modelId="{EC4A7CFF-1532-4ED9-BD52-0025F8EF5224}" type="sibTrans" cxnId="{EF2F5629-86F9-4D3E-A21F-DCD6BFFA92AA}">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68A7D1DB-FD79-4DAD-8E1A-98F46C2DF5AF}" type="pres">
      <dgm:prSet presAssocID="{A803598D-66AE-43D9-A256-879FF7E78827}" presName="linNode" presStyleCnt="0"/>
      <dgm:spPr/>
    </dgm:pt>
    <dgm:pt modelId="{AA822647-D084-4D82-A32E-6D8FD687A4C3}" type="pres">
      <dgm:prSet presAssocID="{A803598D-66AE-43D9-A256-879FF7E78827}" presName="parentText" presStyleLbl="node1" presStyleIdx="0" presStyleCnt="3">
        <dgm:presLayoutVars>
          <dgm:chMax val="1"/>
          <dgm:bulletEnabled val="1"/>
        </dgm:presLayoutVars>
      </dgm:prSet>
      <dgm:spPr/>
    </dgm:pt>
    <dgm:pt modelId="{39ACACB5-2B01-4C8D-9108-0CC041CDDA74}" type="pres">
      <dgm:prSet presAssocID="{A803598D-66AE-43D9-A256-879FF7E78827}" presName="descendantText" presStyleLbl="alignAccFollowNode1" presStyleIdx="0" presStyleCnt="3">
        <dgm:presLayoutVars>
          <dgm:bulletEnabled val="1"/>
        </dgm:presLayoutVars>
      </dgm:prSet>
      <dgm:spPr/>
    </dgm:pt>
    <dgm:pt modelId="{F4777A08-3BEA-4AA4-A22B-8A6E6BC494F3}" type="pres">
      <dgm:prSet presAssocID="{43916774-5418-459A-B01C-5EBADB239022}" presName="sp" presStyleCnt="0"/>
      <dgm:spPr/>
    </dgm:pt>
    <dgm:pt modelId="{31BA00D6-D31F-4CC5-A36E-23852D65F8B5}" type="pres">
      <dgm:prSet presAssocID="{ABED1540-BF4B-48A2-8D82-BA59A4E49EDD}" presName="linNode" presStyleCnt="0"/>
      <dgm:spPr/>
    </dgm:pt>
    <dgm:pt modelId="{FCD0275C-CFA3-42B1-AD32-937B6321B64E}" type="pres">
      <dgm:prSet presAssocID="{ABED1540-BF4B-48A2-8D82-BA59A4E49EDD}" presName="parentText" presStyleLbl="node1" presStyleIdx="1" presStyleCnt="3">
        <dgm:presLayoutVars>
          <dgm:chMax val="1"/>
          <dgm:bulletEnabled val="1"/>
        </dgm:presLayoutVars>
      </dgm:prSet>
      <dgm:spPr/>
    </dgm:pt>
    <dgm:pt modelId="{753F0EFD-BAA7-4AC1-ABE1-2050F7D13CB5}" type="pres">
      <dgm:prSet presAssocID="{ABED1540-BF4B-48A2-8D82-BA59A4E49EDD}" presName="descendantText" presStyleLbl="alignAccFollowNode1" presStyleIdx="1" presStyleCnt="3">
        <dgm:presLayoutVars>
          <dgm:bulletEnabled val="1"/>
        </dgm:presLayoutVars>
      </dgm:prSet>
      <dgm:spPr/>
    </dgm:pt>
    <dgm:pt modelId="{E43E7B9D-FA75-4542-80AC-C56B9BDF8C8F}" type="pres">
      <dgm:prSet presAssocID="{A6A6C7C3-2EE3-4E72-A939-556844A10D54}" presName="sp" presStyleCnt="0"/>
      <dgm:spPr/>
    </dgm:pt>
    <dgm:pt modelId="{F6D9F330-9F81-4FD2-8DCC-69E412CE060A}" type="pres">
      <dgm:prSet presAssocID="{A2F643C5-9D85-410D-A04F-6CDE8F492A1A}" presName="linNode" presStyleCnt="0"/>
      <dgm:spPr/>
    </dgm:pt>
    <dgm:pt modelId="{6DFAD070-6D59-495E-BEFA-0D0C3F4A2D6E}" type="pres">
      <dgm:prSet presAssocID="{A2F643C5-9D85-410D-A04F-6CDE8F492A1A}" presName="parentText" presStyleLbl="node1" presStyleIdx="2" presStyleCnt="3">
        <dgm:presLayoutVars>
          <dgm:chMax val="1"/>
          <dgm:bulletEnabled val="1"/>
        </dgm:presLayoutVars>
      </dgm:prSet>
      <dgm:spPr/>
    </dgm:pt>
    <dgm:pt modelId="{17695697-C462-4D17-A997-047E2D6A63B5}" type="pres">
      <dgm:prSet presAssocID="{A2F643C5-9D85-410D-A04F-6CDE8F492A1A}" presName="descendantText" presStyleLbl="alignAccFollowNode1" presStyleIdx="2" presStyleCnt="3">
        <dgm:presLayoutVars>
          <dgm:bulletEnabled val="1"/>
        </dgm:presLayoutVars>
      </dgm:prSet>
      <dgm:spPr/>
    </dgm:pt>
  </dgm:ptLst>
  <dgm:cxnLst>
    <dgm:cxn modelId="{93398009-6553-4582-96F1-5AB12E5E0D4E}" type="presOf" srcId="{64825092-7E32-4BA2-A0F7-66FF5F4EB28F}" destId="{39ACACB5-2B01-4C8D-9108-0CC041CDDA74}" srcOrd="0" destOrd="3" presId="urn:microsoft.com/office/officeart/2005/8/layout/vList5"/>
    <dgm:cxn modelId="{353A7B10-A3ED-4C1A-A4E4-32585AF084CF}" type="presOf" srcId="{1D847C90-1408-4365-ACCA-DD337743E49B}" destId="{39ACACB5-2B01-4C8D-9108-0CC041CDDA74}" srcOrd="0" destOrd="0" presId="urn:microsoft.com/office/officeart/2005/8/layout/vList5"/>
    <dgm:cxn modelId="{D28FDC26-6E5E-41A9-B9D2-226BF1F12B5A}" srcId="{A2F643C5-9D85-410D-A04F-6CDE8F492A1A}" destId="{BC55ED6A-3663-491D-A1EE-20D46F894BF4}" srcOrd="0" destOrd="0" parTransId="{ED331847-A626-450A-BA75-87D3A3A7707B}" sibTransId="{DD3FEA9F-BD0C-4EEF-AD7D-6C117FBA464B}"/>
    <dgm:cxn modelId="{1CCA6F28-BA54-4513-9B13-8C18D6724649}" type="presOf" srcId="{3253DD45-E870-4851-AD8B-B7699AD650DC}" destId="{D7B8B6C7-8805-4C1D-B232-EF4753F71667}" srcOrd="0" destOrd="0" presId="urn:microsoft.com/office/officeart/2005/8/layout/vList5"/>
    <dgm:cxn modelId="{EF2F5629-86F9-4D3E-A21F-DCD6BFFA92AA}" srcId="{A803598D-66AE-43D9-A256-879FF7E78827}" destId="{ECD45CEA-A707-4426-B382-E587271AB6E3}" srcOrd="2" destOrd="0" parTransId="{968BDB9B-8191-4340-B302-1058AE270B49}" sibTransId="{EC4A7CFF-1532-4ED9-BD52-0025F8EF5224}"/>
    <dgm:cxn modelId="{C609FE32-6665-49B9-A8F1-5E6A895D07A7}" type="presOf" srcId="{ECD45CEA-A707-4426-B382-E587271AB6E3}" destId="{39ACACB5-2B01-4C8D-9108-0CC041CDDA74}" srcOrd="0" destOrd="2" presId="urn:microsoft.com/office/officeart/2005/8/layout/vList5"/>
    <dgm:cxn modelId="{C8D35E33-6C27-45B2-A0B5-3A38DE137BBE}" type="presOf" srcId="{A2F643C5-9D85-410D-A04F-6CDE8F492A1A}" destId="{6DFAD070-6D59-495E-BEFA-0D0C3F4A2D6E}" srcOrd="0" destOrd="0" presId="urn:microsoft.com/office/officeart/2005/8/layout/vList5"/>
    <dgm:cxn modelId="{341C7433-071F-4B6A-A4D5-4972C20A5440}" srcId="{3253DD45-E870-4851-AD8B-B7699AD650DC}" destId="{A803598D-66AE-43D9-A256-879FF7E78827}" srcOrd="0" destOrd="0" parTransId="{01ABDC38-E524-4AF2-A512-0DF48A23C5C8}" sibTransId="{43916774-5418-459A-B01C-5EBADB239022}"/>
    <dgm:cxn modelId="{FA5F823C-AE07-46DD-85EE-C837BE433190}" type="presOf" srcId="{ABED1540-BF4B-48A2-8D82-BA59A4E49EDD}" destId="{FCD0275C-CFA3-42B1-AD32-937B6321B64E}" srcOrd="0" destOrd="0" presId="urn:microsoft.com/office/officeart/2005/8/layout/vList5"/>
    <dgm:cxn modelId="{C539DC47-40F2-4802-9D65-64FFDD18F3B1}" srcId="{A803598D-66AE-43D9-A256-879FF7E78827}" destId="{F68520D3-B752-47C2-9B68-7003AC54F941}" srcOrd="4" destOrd="0" parTransId="{EE8B2FE5-9AF9-4110-A0B2-41A70322A121}" sibTransId="{FAC853B0-A70D-4483-9282-F5B2C0BA3332}"/>
    <dgm:cxn modelId="{4B40B84A-BD75-42DC-9A81-342909FA4217}" srcId="{ABED1540-BF4B-48A2-8D82-BA59A4E49EDD}" destId="{6846A145-5F3E-4390-93FC-6B1CB3DAF227}" srcOrd="0" destOrd="0" parTransId="{89BD8FB3-E6F9-4BAB-BDF1-BD06616DADBA}" sibTransId="{479D9785-DC0E-42C6-8F3B-9C66102BAD29}"/>
    <dgm:cxn modelId="{282DF86B-E7CF-4538-AF4F-D4D5D990B47E}" type="presOf" srcId="{A803598D-66AE-43D9-A256-879FF7E78827}" destId="{AA822647-D084-4D82-A32E-6D8FD687A4C3}" srcOrd="0" destOrd="0" presId="urn:microsoft.com/office/officeart/2005/8/layout/vList5"/>
    <dgm:cxn modelId="{C7A51C52-0882-43FB-A6A3-059B011E033F}" type="presOf" srcId="{6846A145-5F3E-4390-93FC-6B1CB3DAF227}" destId="{753F0EFD-BAA7-4AC1-ABE1-2050F7D13CB5}" srcOrd="0" destOrd="0" presId="urn:microsoft.com/office/officeart/2005/8/layout/vList5"/>
    <dgm:cxn modelId="{798B0F87-0ECF-476E-8772-302034B7E2D4}" srcId="{A803598D-66AE-43D9-A256-879FF7E78827}" destId="{AFDF4465-AB6B-4B3A-8EE5-47DD6DE558F9}" srcOrd="1" destOrd="0" parTransId="{9F777084-B29F-4A46-9FE1-EE25332BF08C}" sibTransId="{186FD90F-A0CB-406E-9DF9-E85E19E5C9CE}"/>
    <dgm:cxn modelId="{67237291-5ECA-4907-9E89-2ECBD0BB98BE}" srcId="{3253DD45-E870-4851-AD8B-B7699AD650DC}" destId="{A2F643C5-9D85-410D-A04F-6CDE8F492A1A}" srcOrd="2" destOrd="0" parTransId="{4CA4BAEF-4307-4D47-ABD5-A313B788DBC7}" sibTransId="{2C42BDCA-ADF6-47F1-BA32-A9456018D584}"/>
    <dgm:cxn modelId="{486F77B4-CEEE-4200-A5F4-B108EDCD8602}" type="presOf" srcId="{F68520D3-B752-47C2-9B68-7003AC54F941}" destId="{39ACACB5-2B01-4C8D-9108-0CC041CDDA74}" srcOrd="0" destOrd="4" presId="urn:microsoft.com/office/officeart/2005/8/layout/vList5"/>
    <dgm:cxn modelId="{1A8C53B6-3083-492F-A711-B30109B9384E}" type="presOf" srcId="{7E611318-EEE7-4F0D-9FD3-80023B63787D}" destId="{753F0EFD-BAA7-4AC1-ABE1-2050F7D13CB5}" srcOrd="0" destOrd="1" presId="urn:microsoft.com/office/officeart/2005/8/layout/vList5"/>
    <dgm:cxn modelId="{0BFDD8C6-5F23-453F-848A-8946467D0132}" srcId="{ABED1540-BF4B-48A2-8D82-BA59A4E49EDD}" destId="{7E611318-EEE7-4F0D-9FD3-80023B63787D}" srcOrd="1" destOrd="0" parTransId="{9D1AE610-988C-4398-AEFB-677E245D2387}" sibTransId="{2F94E494-F44B-4083-AD3B-0A9268882547}"/>
    <dgm:cxn modelId="{0BDBF6C8-4597-48A3-82B2-B3D44F870D7D}" srcId="{A803598D-66AE-43D9-A256-879FF7E78827}" destId="{64825092-7E32-4BA2-A0F7-66FF5F4EB28F}" srcOrd="3" destOrd="0" parTransId="{015516D5-CA6E-46A4-877E-4ACCFB4F2241}" sibTransId="{ED52967D-4717-43C7-9B4B-F543AA8F8D20}"/>
    <dgm:cxn modelId="{9CE8A6C9-4021-48EF-A815-316324B1D719}" type="presOf" srcId="{AFDF4465-AB6B-4B3A-8EE5-47DD6DE558F9}" destId="{39ACACB5-2B01-4C8D-9108-0CC041CDDA74}" srcOrd="0" destOrd="1" presId="urn:microsoft.com/office/officeart/2005/8/layout/vList5"/>
    <dgm:cxn modelId="{C2B02BD4-495E-4E81-8075-1513219BCB18}" srcId="{A803598D-66AE-43D9-A256-879FF7E78827}" destId="{1D847C90-1408-4365-ACCA-DD337743E49B}" srcOrd="0" destOrd="0" parTransId="{718BA193-CF4F-434A-87F3-7CBD105A2B9D}" sibTransId="{AE703360-0294-40C3-9B84-FAB0C0101510}"/>
    <dgm:cxn modelId="{309C81DD-5037-40C3-9954-96A5FD2F5957}" srcId="{3253DD45-E870-4851-AD8B-B7699AD650DC}" destId="{ABED1540-BF4B-48A2-8D82-BA59A4E49EDD}" srcOrd="1" destOrd="0" parTransId="{C3197FCD-DABF-4912-A5BC-55DF65C00421}" sibTransId="{A6A6C7C3-2EE3-4E72-A939-556844A10D54}"/>
    <dgm:cxn modelId="{5A3956FE-5DED-494C-AD44-46917B8E1DF9}" type="presOf" srcId="{BC55ED6A-3663-491D-A1EE-20D46F894BF4}" destId="{17695697-C462-4D17-A997-047E2D6A63B5}" srcOrd="0" destOrd="0" presId="urn:microsoft.com/office/officeart/2005/8/layout/vList5"/>
    <dgm:cxn modelId="{D4BCD357-376A-4446-8CF5-DB01712B87F6}" type="presParOf" srcId="{D7B8B6C7-8805-4C1D-B232-EF4753F71667}" destId="{68A7D1DB-FD79-4DAD-8E1A-98F46C2DF5AF}" srcOrd="0" destOrd="0" presId="urn:microsoft.com/office/officeart/2005/8/layout/vList5"/>
    <dgm:cxn modelId="{B42B659A-C934-4648-9CF3-240C9CDF2FC8}" type="presParOf" srcId="{68A7D1DB-FD79-4DAD-8E1A-98F46C2DF5AF}" destId="{AA822647-D084-4D82-A32E-6D8FD687A4C3}" srcOrd="0" destOrd="0" presId="urn:microsoft.com/office/officeart/2005/8/layout/vList5"/>
    <dgm:cxn modelId="{29A6BCF4-B705-40A4-A110-D4A20FDDF9B5}" type="presParOf" srcId="{68A7D1DB-FD79-4DAD-8E1A-98F46C2DF5AF}" destId="{39ACACB5-2B01-4C8D-9108-0CC041CDDA74}" srcOrd="1" destOrd="0" presId="urn:microsoft.com/office/officeart/2005/8/layout/vList5"/>
    <dgm:cxn modelId="{786F4E05-6802-4C9F-A641-BF25106D2F2E}" type="presParOf" srcId="{D7B8B6C7-8805-4C1D-B232-EF4753F71667}" destId="{F4777A08-3BEA-4AA4-A22B-8A6E6BC494F3}" srcOrd="1" destOrd="0" presId="urn:microsoft.com/office/officeart/2005/8/layout/vList5"/>
    <dgm:cxn modelId="{FE76EA77-78D4-4CB1-B7E7-4AC665D404BE}" type="presParOf" srcId="{D7B8B6C7-8805-4C1D-B232-EF4753F71667}" destId="{31BA00D6-D31F-4CC5-A36E-23852D65F8B5}" srcOrd="2" destOrd="0" presId="urn:microsoft.com/office/officeart/2005/8/layout/vList5"/>
    <dgm:cxn modelId="{731C4B34-A829-4CFB-83EA-1C3ACB1975DE}" type="presParOf" srcId="{31BA00D6-D31F-4CC5-A36E-23852D65F8B5}" destId="{FCD0275C-CFA3-42B1-AD32-937B6321B64E}" srcOrd="0" destOrd="0" presId="urn:microsoft.com/office/officeart/2005/8/layout/vList5"/>
    <dgm:cxn modelId="{5B9C28CC-8D69-4C8A-9441-0A4230CA9509}" type="presParOf" srcId="{31BA00D6-D31F-4CC5-A36E-23852D65F8B5}" destId="{753F0EFD-BAA7-4AC1-ABE1-2050F7D13CB5}" srcOrd="1" destOrd="0" presId="urn:microsoft.com/office/officeart/2005/8/layout/vList5"/>
    <dgm:cxn modelId="{569962FD-3540-4A28-92FF-1D609B06B7F0}" type="presParOf" srcId="{D7B8B6C7-8805-4C1D-B232-EF4753F71667}" destId="{E43E7B9D-FA75-4542-80AC-C56B9BDF8C8F}" srcOrd="3" destOrd="0" presId="urn:microsoft.com/office/officeart/2005/8/layout/vList5"/>
    <dgm:cxn modelId="{9664F2F5-042E-4C06-AA4E-98AF7459E079}" type="presParOf" srcId="{D7B8B6C7-8805-4C1D-B232-EF4753F71667}" destId="{F6D9F330-9F81-4FD2-8DCC-69E412CE060A}" srcOrd="4" destOrd="0" presId="urn:microsoft.com/office/officeart/2005/8/layout/vList5"/>
    <dgm:cxn modelId="{5B4CCEFA-3C99-484A-BC55-7FBF8FCB6C63}" type="presParOf" srcId="{F6D9F330-9F81-4FD2-8DCC-69E412CE060A}" destId="{6DFAD070-6D59-495E-BEFA-0D0C3F4A2D6E}" srcOrd="0" destOrd="0" presId="urn:microsoft.com/office/officeart/2005/8/layout/vList5"/>
    <dgm:cxn modelId="{B79A6248-3422-4806-818E-B606EB4F7D4C}" type="presParOf" srcId="{F6D9F330-9F81-4FD2-8DCC-69E412CE060A}" destId="{17695697-C462-4D17-A997-047E2D6A63B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87F1BDA-5A1A-4BA7-AC9C-1B8DC69A771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de-DE"/>
        </a:p>
      </dgm:t>
    </dgm:pt>
    <dgm:pt modelId="{CE51C094-6255-49F4-8498-D494FE04E01E}">
      <dgm:prSet phldrT="[Text]"/>
      <dgm:spPr/>
      <dgm:t>
        <a:bodyPr/>
        <a:lstStyle/>
        <a:p>
          <a:r>
            <a:rPr lang="de-DE" dirty="0"/>
            <a:t>Warenwirtschaft</a:t>
          </a:r>
        </a:p>
      </dgm:t>
    </dgm:pt>
    <dgm:pt modelId="{6F65EBB1-9F9F-46C7-A8F4-EB9E7F40755F}" type="parTrans" cxnId="{50AF207B-ACBF-42D6-A5BA-50D877FF86C5}">
      <dgm:prSet/>
      <dgm:spPr/>
      <dgm:t>
        <a:bodyPr/>
        <a:lstStyle/>
        <a:p>
          <a:endParaRPr lang="de-DE"/>
        </a:p>
      </dgm:t>
    </dgm:pt>
    <dgm:pt modelId="{C292A1C9-EA84-4A0C-998D-0CB96F28952A}" type="sibTrans" cxnId="{50AF207B-ACBF-42D6-A5BA-50D877FF86C5}">
      <dgm:prSet/>
      <dgm:spPr/>
      <dgm:t>
        <a:bodyPr/>
        <a:lstStyle/>
        <a:p>
          <a:endParaRPr lang="de-DE"/>
        </a:p>
      </dgm:t>
    </dgm:pt>
    <dgm:pt modelId="{A98FEC8D-DCD0-44AC-93D3-0111E29E3F2B}">
      <dgm:prSet phldrT="[Text]"/>
      <dgm:spPr/>
      <dgm:t>
        <a:bodyPr/>
        <a:lstStyle/>
        <a:p>
          <a:r>
            <a:rPr lang="de-DE" dirty="0"/>
            <a:t>Öffentliche Kontakt-Ordner</a:t>
          </a:r>
        </a:p>
      </dgm:t>
    </dgm:pt>
    <dgm:pt modelId="{24930A4C-BAD0-4B46-9D5E-4FBF9ACE6784}" type="parTrans" cxnId="{1FC9C735-F86A-45DE-A140-A85D436E4C22}">
      <dgm:prSet/>
      <dgm:spPr/>
      <dgm:t>
        <a:bodyPr/>
        <a:lstStyle/>
        <a:p>
          <a:endParaRPr lang="de-DE"/>
        </a:p>
      </dgm:t>
    </dgm:pt>
    <dgm:pt modelId="{9A7F9A31-AEC7-44B1-8C6E-CB0AE76587DC}" type="sibTrans" cxnId="{1FC9C735-F86A-45DE-A140-A85D436E4C22}">
      <dgm:prSet/>
      <dgm:spPr/>
      <dgm:t>
        <a:bodyPr/>
        <a:lstStyle/>
        <a:p>
          <a:endParaRPr lang="de-DE"/>
        </a:p>
      </dgm:t>
    </dgm:pt>
    <dgm:pt modelId="{078FF31E-C70A-4C38-B7BA-96C182C1541B}">
      <dgm:prSet phldrT="[Text]"/>
      <dgm:spPr/>
      <dgm:t>
        <a:bodyPr/>
        <a:lstStyle/>
        <a:p>
          <a:r>
            <a:rPr lang="de-DE" dirty="0"/>
            <a:t>Projekt-Zeiterfassung</a:t>
          </a:r>
        </a:p>
      </dgm:t>
    </dgm:pt>
    <dgm:pt modelId="{AFB2E571-2D6E-4102-B8D0-FED5C589BFFF}" type="parTrans" cxnId="{87DA3B6B-9EEA-4CC9-B214-3FBB42CAB146}">
      <dgm:prSet/>
      <dgm:spPr/>
      <dgm:t>
        <a:bodyPr/>
        <a:lstStyle/>
        <a:p>
          <a:endParaRPr lang="de-DE"/>
        </a:p>
      </dgm:t>
    </dgm:pt>
    <dgm:pt modelId="{3734B7BF-1B91-46AC-A873-EDF562B4FE99}" type="sibTrans" cxnId="{87DA3B6B-9EEA-4CC9-B214-3FBB42CAB146}">
      <dgm:prSet/>
      <dgm:spPr/>
      <dgm:t>
        <a:bodyPr/>
        <a:lstStyle/>
        <a:p>
          <a:endParaRPr lang="de-DE"/>
        </a:p>
      </dgm:t>
    </dgm:pt>
    <dgm:pt modelId="{28321B57-5312-4748-8B27-7CD1F64CF7D0}">
      <dgm:prSet phldrT="[Text]"/>
      <dgm:spPr/>
      <dgm:t>
        <a:bodyPr/>
        <a:lstStyle/>
        <a:p>
          <a:r>
            <a:rPr lang="de-DE" dirty="0"/>
            <a:t>Telefonanlage</a:t>
          </a:r>
        </a:p>
      </dgm:t>
    </dgm:pt>
    <dgm:pt modelId="{3468BD0F-94A9-4DB7-94F9-083FD5B735F2}" type="parTrans" cxnId="{F9979B09-BFFD-4448-87B5-76867A4D1452}">
      <dgm:prSet/>
      <dgm:spPr/>
      <dgm:t>
        <a:bodyPr/>
        <a:lstStyle/>
        <a:p>
          <a:endParaRPr lang="de-DE"/>
        </a:p>
      </dgm:t>
    </dgm:pt>
    <dgm:pt modelId="{C1D36850-3061-4671-B18C-1AD674F55E99}" type="sibTrans" cxnId="{F9979B09-BFFD-4448-87B5-76867A4D1452}">
      <dgm:prSet/>
      <dgm:spPr/>
      <dgm:t>
        <a:bodyPr/>
        <a:lstStyle/>
        <a:p>
          <a:endParaRPr lang="de-DE"/>
        </a:p>
      </dgm:t>
    </dgm:pt>
    <dgm:pt modelId="{9FAAD833-061F-47A9-A8EB-7693A908D346}">
      <dgm:prSet phldrT="[Text]"/>
      <dgm:spPr/>
      <dgm:t>
        <a:bodyPr/>
        <a:lstStyle/>
        <a:p>
          <a:r>
            <a:rPr lang="de-DE" dirty="0"/>
            <a:t>Kontakte-Ordner in Postfächern</a:t>
          </a:r>
        </a:p>
      </dgm:t>
    </dgm:pt>
    <dgm:pt modelId="{057D268F-7876-42B8-A231-D2DA3733DAE3}" type="parTrans" cxnId="{03581136-1F18-4EF2-B14C-92456E1D5121}">
      <dgm:prSet/>
      <dgm:spPr/>
      <dgm:t>
        <a:bodyPr/>
        <a:lstStyle/>
        <a:p>
          <a:endParaRPr lang="de-DE"/>
        </a:p>
      </dgm:t>
    </dgm:pt>
    <dgm:pt modelId="{D7B0A8C5-8598-4D2C-83DB-50824582F3C7}" type="sibTrans" cxnId="{03581136-1F18-4EF2-B14C-92456E1D5121}">
      <dgm:prSet/>
      <dgm:spPr/>
      <dgm:t>
        <a:bodyPr/>
        <a:lstStyle/>
        <a:p>
          <a:endParaRPr lang="de-DE"/>
        </a:p>
      </dgm:t>
    </dgm:pt>
    <dgm:pt modelId="{6C6B707C-9717-4A64-A04E-ACFDCE15722F}">
      <dgm:prSet phldrT="[Text]"/>
      <dgm:spPr/>
      <dgm:t>
        <a:bodyPr/>
        <a:lstStyle/>
        <a:p>
          <a:r>
            <a:rPr lang="de-DE" dirty="0"/>
            <a:t>Smartphones</a:t>
          </a:r>
        </a:p>
      </dgm:t>
    </dgm:pt>
    <dgm:pt modelId="{D378AAC5-293E-4D4D-A699-E726E996AF09}" type="parTrans" cxnId="{DCBBB73A-1746-4E14-82F6-8BF61947345A}">
      <dgm:prSet/>
      <dgm:spPr/>
      <dgm:t>
        <a:bodyPr/>
        <a:lstStyle/>
        <a:p>
          <a:endParaRPr lang="de-DE"/>
        </a:p>
      </dgm:t>
    </dgm:pt>
    <dgm:pt modelId="{3F041B65-C6D9-45BC-95D4-C11A3A1D1CC9}" type="sibTrans" cxnId="{DCBBB73A-1746-4E14-82F6-8BF61947345A}">
      <dgm:prSet/>
      <dgm:spPr/>
      <dgm:t>
        <a:bodyPr/>
        <a:lstStyle/>
        <a:p>
          <a:endParaRPr lang="de-DE"/>
        </a:p>
      </dgm:t>
    </dgm:pt>
    <dgm:pt modelId="{37BDFC59-A762-446B-9E13-8E44EDCA4970}">
      <dgm:prSet phldrT="[Text]"/>
      <dgm:spPr/>
      <dgm:t>
        <a:bodyPr/>
        <a:lstStyle/>
        <a:p>
          <a:r>
            <a:rPr lang="de-DE" dirty="0"/>
            <a:t>Finanzbuchhaltung</a:t>
          </a:r>
        </a:p>
      </dgm:t>
    </dgm:pt>
    <dgm:pt modelId="{8F501D1D-CF27-4A3B-A66A-767C61713FDF}" type="parTrans" cxnId="{B9A96CA2-6C78-428A-8E9A-325025F56BCE}">
      <dgm:prSet/>
      <dgm:spPr/>
      <dgm:t>
        <a:bodyPr/>
        <a:lstStyle/>
        <a:p>
          <a:endParaRPr lang="de-DE"/>
        </a:p>
      </dgm:t>
    </dgm:pt>
    <dgm:pt modelId="{C925A363-7AD4-416B-8C4A-DB9FBBA27FCD}" type="sibTrans" cxnId="{B9A96CA2-6C78-428A-8E9A-325025F56BCE}">
      <dgm:prSet/>
      <dgm:spPr/>
      <dgm:t>
        <a:bodyPr/>
        <a:lstStyle/>
        <a:p>
          <a:endParaRPr lang="de-DE"/>
        </a:p>
      </dgm:t>
    </dgm:pt>
    <dgm:pt modelId="{3CCD1C8E-B672-4043-8DDF-518425C2DD23}" type="pres">
      <dgm:prSet presAssocID="{887F1BDA-5A1A-4BA7-AC9C-1B8DC69A7716}" presName="diagram" presStyleCnt="0">
        <dgm:presLayoutVars>
          <dgm:dir/>
          <dgm:resizeHandles val="exact"/>
        </dgm:presLayoutVars>
      </dgm:prSet>
      <dgm:spPr/>
    </dgm:pt>
    <dgm:pt modelId="{AF5036DF-4382-4E03-9B6A-5BDC0E8B90CF}" type="pres">
      <dgm:prSet presAssocID="{CE51C094-6255-49F4-8498-D494FE04E01E}" presName="node" presStyleLbl="node1" presStyleIdx="0" presStyleCnt="7" custLinFactNeighborX="7325" custLinFactNeighborY="9013">
        <dgm:presLayoutVars>
          <dgm:bulletEnabled val="1"/>
        </dgm:presLayoutVars>
      </dgm:prSet>
      <dgm:spPr/>
    </dgm:pt>
    <dgm:pt modelId="{9961372B-2152-4B89-95C6-8B8B3DB160A0}" type="pres">
      <dgm:prSet presAssocID="{C292A1C9-EA84-4A0C-998D-0CB96F28952A}" presName="sibTrans" presStyleCnt="0"/>
      <dgm:spPr/>
    </dgm:pt>
    <dgm:pt modelId="{65CA4051-AF0B-448D-869F-635EAB71A139}" type="pres">
      <dgm:prSet presAssocID="{37BDFC59-A762-446B-9E13-8E44EDCA4970}" presName="node" presStyleLbl="node1" presStyleIdx="1" presStyleCnt="7" custLinFactNeighborX="12810" custLinFactNeighborY="49323">
        <dgm:presLayoutVars>
          <dgm:bulletEnabled val="1"/>
        </dgm:presLayoutVars>
      </dgm:prSet>
      <dgm:spPr/>
    </dgm:pt>
    <dgm:pt modelId="{EB26132B-7D84-451F-8667-6CBFB95ABB42}" type="pres">
      <dgm:prSet presAssocID="{C925A363-7AD4-416B-8C4A-DB9FBBA27FCD}" presName="sibTrans" presStyleCnt="0"/>
      <dgm:spPr/>
    </dgm:pt>
    <dgm:pt modelId="{8604BF32-FE8A-43AE-891D-9237DE606B3F}" type="pres">
      <dgm:prSet presAssocID="{078FF31E-C70A-4C38-B7BA-96C182C1541B}" presName="node" presStyleLbl="node1" presStyleIdx="2" presStyleCnt="7" custLinFactNeighborX="-36499" custLinFactNeighborY="-888">
        <dgm:presLayoutVars>
          <dgm:bulletEnabled val="1"/>
        </dgm:presLayoutVars>
      </dgm:prSet>
      <dgm:spPr/>
    </dgm:pt>
    <dgm:pt modelId="{08E5D527-B9FB-4E7A-8FC6-84F5CA42CECD}" type="pres">
      <dgm:prSet presAssocID="{3734B7BF-1B91-46AC-A873-EDF562B4FE99}" presName="sibTrans" presStyleCnt="0"/>
      <dgm:spPr/>
    </dgm:pt>
    <dgm:pt modelId="{94243CD3-139E-44AB-A425-3D92A22FEFF8}" type="pres">
      <dgm:prSet presAssocID="{28321B57-5312-4748-8B27-7CD1F64CF7D0}" presName="node" presStyleLbl="node1" presStyleIdx="3" presStyleCnt="7" custLinFactNeighborX="-15145" custLinFactNeighborY="41639">
        <dgm:presLayoutVars>
          <dgm:bulletEnabled val="1"/>
        </dgm:presLayoutVars>
      </dgm:prSet>
      <dgm:spPr/>
    </dgm:pt>
    <dgm:pt modelId="{3546CA5E-B03A-4C57-9001-F2CFBACD870C}" type="pres">
      <dgm:prSet presAssocID="{C1D36850-3061-4671-B18C-1AD674F55E99}" presName="sibTrans" presStyleCnt="0"/>
      <dgm:spPr/>
    </dgm:pt>
    <dgm:pt modelId="{D9F36451-8D47-40DA-8838-1845FFFB8AEE}" type="pres">
      <dgm:prSet presAssocID="{9FAAD833-061F-47A9-A8EB-7693A908D346}" presName="node" presStyleLbl="node1" presStyleIdx="4" presStyleCnt="7" custLinFactNeighborX="-14240" custLinFactNeighborY="-8333">
        <dgm:presLayoutVars>
          <dgm:bulletEnabled val="1"/>
        </dgm:presLayoutVars>
      </dgm:prSet>
      <dgm:spPr/>
    </dgm:pt>
    <dgm:pt modelId="{1B8B0CCA-466C-44FC-8EEB-1E3A5F493C21}" type="pres">
      <dgm:prSet presAssocID="{D7B0A8C5-8598-4D2C-83DB-50824582F3C7}" presName="sibTrans" presStyleCnt="0"/>
      <dgm:spPr/>
    </dgm:pt>
    <dgm:pt modelId="{BEC4518A-07F2-4EBB-8C1E-5ABB2A7C36AB}" type="pres">
      <dgm:prSet presAssocID="{A98FEC8D-DCD0-44AC-93D3-0111E29E3F2B}" presName="node" presStyleLbl="node1" presStyleIdx="5" presStyleCnt="7" custLinFactNeighborX="32616" custLinFactNeighborY="32560">
        <dgm:presLayoutVars>
          <dgm:bulletEnabled val="1"/>
        </dgm:presLayoutVars>
      </dgm:prSet>
      <dgm:spPr/>
    </dgm:pt>
    <dgm:pt modelId="{3FF70634-4DD1-450C-BF08-AF1514C36CDE}" type="pres">
      <dgm:prSet presAssocID="{9A7F9A31-AEC7-44B1-8C6E-CB0AE76587DC}" presName="sibTrans" presStyleCnt="0"/>
      <dgm:spPr/>
    </dgm:pt>
    <dgm:pt modelId="{914FB3BD-746B-4355-93C5-023C57AED5B3}" type="pres">
      <dgm:prSet presAssocID="{6C6B707C-9717-4A64-A04E-ACFDCE15722F}" presName="node" presStyleLbl="node1" presStyleIdx="6" presStyleCnt="7" custLinFactNeighborX="-20154" custLinFactNeighborY="-13850">
        <dgm:presLayoutVars>
          <dgm:bulletEnabled val="1"/>
        </dgm:presLayoutVars>
      </dgm:prSet>
      <dgm:spPr/>
    </dgm:pt>
  </dgm:ptLst>
  <dgm:cxnLst>
    <dgm:cxn modelId="{F9979B09-BFFD-4448-87B5-76867A4D1452}" srcId="{887F1BDA-5A1A-4BA7-AC9C-1B8DC69A7716}" destId="{28321B57-5312-4748-8B27-7CD1F64CF7D0}" srcOrd="3" destOrd="0" parTransId="{3468BD0F-94A9-4DB7-94F9-083FD5B735F2}" sibTransId="{C1D36850-3061-4671-B18C-1AD674F55E99}"/>
    <dgm:cxn modelId="{2013970E-9A7E-4BE2-9AC3-9F14F01CB860}" type="presOf" srcId="{A98FEC8D-DCD0-44AC-93D3-0111E29E3F2B}" destId="{BEC4518A-07F2-4EBB-8C1E-5ABB2A7C36AB}" srcOrd="0" destOrd="0" presId="urn:microsoft.com/office/officeart/2005/8/layout/default"/>
    <dgm:cxn modelId="{77421A25-6931-4AEE-9CE5-D2E7A27E1825}" type="presOf" srcId="{37BDFC59-A762-446B-9E13-8E44EDCA4970}" destId="{65CA4051-AF0B-448D-869F-635EAB71A139}" srcOrd="0" destOrd="0" presId="urn:microsoft.com/office/officeart/2005/8/layout/default"/>
    <dgm:cxn modelId="{1FC9C735-F86A-45DE-A140-A85D436E4C22}" srcId="{887F1BDA-5A1A-4BA7-AC9C-1B8DC69A7716}" destId="{A98FEC8D-DCD0-44AC-93D3-0111E29E3F2B}" srcOrd="5" destOrd="0" parTransId="{24930A4C-BAD0-4B46-9D5E-4FBF9ACE6784}" sibTransId="{9A7F9A31-AEC7-44B1-8C6E-CB0AE76587DC}"/>
    <dgm:cxn modelId="{03581136-1F18-4EF2-B14C-92456E1D5121}" srcId="{887F1BDA-5A1A-4BA7-AC9C-1B8DC69A7716}" destId="{9FAAD833-061F-47A9-A8EB-7693A908D346}" srcOrd="4" destOrd="0" parTransId="{057D268F-7876-42B8-A231-D2DA3733DAE3}" sibTransId="{D7B0A8C5-8598-4D2C-83DB-50824582F3C7}"/>
    <dgm:cxn modelId="{DCBBB73A-1746-4E14-82F6-8BF61947345A}" srcId="{887F1BDA-5A1A-4BA7-AC9C-1B8DC69A7716}" destId="{6C6B707C-9717-4A64-A04E-ACFDCE15722F}" srcOrd="6" destOrd="0" parTransId="{D378AAC5-293E-4D4D-A699-E726E996AF09}" sibTransId="{3F041B65-C6D9-45BC-95D4-C11A3A1D1CC9}"/>
    <dgm:cxn modelId="{D5137343-1EB4-4BAE-AA47-E219647DDA47}" type="presOf" srcId="{078FF31E-C70A-4C38-B7BA-96C182C1541B}" destId="{8604BF32-FE8A-43AE-891D-9237DE606B3F}" srcOrd="0" destOrd="0" presId="urn:microsoft.com/office/officeart/2005/8/layout/default"/>
    <dgm:cxn modelId="{87DA3B6B-9EEA-4CC9-B214-3FBB42CAB146}" srcId="{887F1BDA-5A1A-4BA7-AC9C-1B8DC69A7716}" destId="{078FF31E-C70A-4C38-B7BA-96C182C1541B}" srcOrd="2" destOrd="0" parTransId="{AFB2E571-2D6E-4102-B8D0-FED5C589BFFF}" sibTransId="{3734B7BF-1B91-46AC-A873-EDF562B4FE99}"/>
    <dgm:cxn modelId="{C4F1474C-E44E-44AB-A9CD-31EBFFFAF69F}" type="presOf" srcId="{6C6B707C-9717-4A64-A04E-ACFDCE15722F}" destId="{914FB3BD-746B-4355-93C5-023C57AED5B3}" srcOrd="0" destOrd="0" presId="urn:microsoft.com/office/officeart/2005/8/layout/default"/>
    <dgm:cxn modelId="{50AF207B-ACBF-42D6-A5BA-50D877FF86C5}" srcId="{887F1BDA-5A1A-4BA7-AC9C-1B8DC69A7716}" destId="{CE51C094-6255-49F4-8498-D494FE04E01E}" srcOrd="0" destOrd="0" parTransId="{6F65EBB1-9F9F-46C7-A8F4-EB9E7F40755F}" sibTransId="{C292A1C9-EA84-4A0C-998D-0CB96F28952A}"/>
    <dgm:cxn modelId="{E4BD0A7E-EB95-4E04-93F6-ECF2D4A0B447}" type="presOf" srcId="{28321B57-5312-4748-8B27-7CD1F64CF7D0}" destId="{94243CD3-139E-44AB-A425-3D92A22FEFF8}" srcOrd="0" destOrd="0" presId="urn:microsoft.com/office/officeart/2005/8/layout/default"/>
    <dgm:cxn modelId="{B9A96CA2-6C78-428A-8E9A-325025F56BCE}" srcId="{887F1BDA-5A1A-4BA7-AC9C-1B8DC69A7716}" destId="{37BDFC59-A762-446B-9E13-8E44EDCA4970}" srcOrd="1" destOrd="0" parTransId="{8F501D1D-CF27-4A3B-A66A-767C61713FDF}" sibTransId="{C925A363-7AD4-416B-8C4A-DB9FBBA27FCD}"/>
    <dgm:cxn modelId="{113E40BA-FD8E-4F75-820E-131184A75125}" type="presOf" srcId="{9FAAD833-061F-47A9-A8EB-7693A908D346}" destId="{D9F36451-8D47-40DA-8838-1845FFFB8AEE}" srcOrd="0" destOrd="0" presId="urn:microsoft.com/office/officeart/2005/8/layout/default"/>
    <dgm:cxn modelId="{A3A0DFBE-AEFB-4315-848E-D8BECBE666A8}" type="presOf" srcId="{887F1BDA-5A1A-4BA7-AC9C-1B8DC69A7716}" destId="{3CCD1C8E-B672-4043-8DDF-518425C2DD23}" srcOrd="0" destOrd="0" presId="urn:microsoft.com/office/officeart/2005/8/layout/default"/>
    <dgm:cxn modelId="{BF8FC1E1-5CF3-4A2F-BAC6-281548EB8A47}" type="presOf" srcId="{CE51C094-6255-49F4-8498-D494FE04E01E}" destId="{AF5036DF-4382-4E03-9B6A-5BDC0E8B90CF}" srcOrd="0" destOrd="0" presId="urn:microsoft.com/office/officeart/2005/8/layout/default"/>
    <dgm:cxn modelId="{C51A0D69-72B6-4932-8013-ACC870111B8A}" type="presParOf" srcId="{3CCD1C8E-B672-4043-8DDF-518425C2DD23}" destId="{AF5036DF-4382-4E03-9B6A-5BDC0E8B90CF}" srcOrd="0" destOrd="0" presId="urn:microsoft.com/office/officeart/2005/8/layout/default"/>
    <dgm:cxn modelId="{544B4455-F36C-40E3-BC0C-D7ECF34CBBAC}" type="presParOf" srcId="{3CCD1C8E-B672-4043-8DDF-518425C2DD23}" destId="{9961372B-2152-4B89-95C6-8B8B3DB160A0}" srcOrd="1" destOrd="0" presId="urn:microsoft.com/office/officeart/2005/8/layout/default"/>
    <dgm:cxn modelId="{CB4AC506-2987-4ED5-A5DE-B39DCB6826D9}" type="presParOf" srcId="{3CCD1C8E-B672-4043-8DDF-518425C2DD23}" destId="{65CA4051-AF0B-448D-869F-635EAB71A139}" srcOrd="2" destOrd="0" presId="urn:microsoft.com/office/officeart/2005/8/layout/default"/>
    <dgm:cxn modelId="{8F77A239-2284-4085-B372-9BD93F0300BB}" type="presParOf" srcId="{3CCD1C8E-B672-4043-8DDF-518425C2DD23}" destId="{EB26132B-7D84-451F-8667-6CBFB95ABB42}" srcOrd="3" destOrd="0" presId="urn:microsoft.com/office/officeart/2005/8/layout/default"/>
    <dgm:cxn modelId="{A03DCFD9-A570-4759-B883-475768E951DF}" type="presParOf" srcId="{3CCD1C8E-B672-4043-8DDF-518425C2DD23}" destId="{8604BF32-FE8A-43AE-891D-9237DE606B3F}" srcOrd="4" destOrd="0" presId="urn:microsoft.com/office/officeart/2005/8/layout/default"/>
    <dgm:cxn modelId="{8017FDAA-5B2F-4BDE-A5EB-DC1644C38FE8}" type="presParOf" srcId="{3CCD1C8E-B672-4043-8DDF-518425C2DD23}" destId="{08E5D527-B9FB-4E7A-8FC6-84F5CA42CECD}" srcOrd="5" destOrd="0" presId="urn:microsoft.com/office/officeart/2005/8/layout/default"/>
    <dgm:cxn modelId="{C483798A-CFE2-45CA-BB37-864026594B43}" type="presParOf" srcId="{3CCD1C8E-B672-4043-8DDF-518425C2DD23}" destId="{94243CD3-139E-44AB-A425-3D92A22FEFF8}" srcOrd="6" destOrd="0" presId="urn:microsoft.com/office/officeart/2005/8/layout/default"/>
    <dgm:cxn modelId="{FDB6A8D9-872E-4C82-91EA-B530619115D6}" type="presParOf" srcId="{3CCD1C8E-B672-4043-8DDF-518425C2DD23}" destId="{3546CA5E-B03A-4C57-9001-F2CFBACD870C}" srcOrd="7" destOrd="0" presId="urn:microsoft.com/office/officeart/2005/8/layout/default"/>
    <dgm:cxn modelId="{BBFB923F-91D4-42F0-ADF2-C8AE89C734CA}" type="presParOf" srcId="{3CCD1C8E-B672-4043-8DDF-518425C2DD23}" destId="{D9F36451-8D47-40DA-8838-1845FFFB8AEE}" srcOrd="8" destOrd="0" presId="urn:microsoft.com/office/officeart/2005/8/layout/default"/>
    <dgm:cxn modelId="{B7489766-B142-46A3-949F-C9B728391C19}" type="presParOf" srcId="{3CCD1C8E-B672-4043-8DDF-518425C2DD23}" destId="{1B8B0CCA-466C-44FC-8EEB-1E3A5F493C21}" srcOrd="9" destOrd="0" presId="urn:microsoft.com/office/officeart/2005/8/layout/default"/>
    <dgm:cxn modelId="{6CA960E3-2E66-4F5D-A462-D2AFFE0731F4}" type="presParOf" srcId="{3CCD1C8E-B672-4043-8DDF-518425C2DD23}" destId="{BEC4518A-07F2-4EBB-8C1E-5ABB2A7C36AB}" srcOrd="10" destOrd="0" presId="urn:microsoft.com/office/officeart/2005/8/layout/default"/>
    <dgm:cxn modelId="{0D1A9DCB-C8B5-4311-945F-BE31E9CBE505}" type="presParOf" srcId="{3CCD1C8E-B672-4043-8DDF-518425C2DD23}" destId="{3FF70634-4DD1-450C-BF08-AF1514C36CDE}" srcOrd="11" destOrd="0" presId="urn:microsoft.com/office/officeart/2005/8/layout/default"/>
    <dgm:cxn modelId="{EBFF8AE3-A343-4790-A42F-E552BCEA7450}" type="presParOf" srcId="{3CCD1C8E-B672-4043-8DDF-518425C2DD23}" destId="{914FB3BD-746B-4355-93C5-023C57AED5B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4291BFD-F175-406F-A64C-E221E7F0ABD8}" type="doc">
      <dgm:prSet loTypeId="urn:microsoft.com/office/officeart/2005/8/layout/radial5" loCatId="cycle" qsTypeId="urn:microsoft.com/office/officeart/2005/8/quickstyle/simple5" qsCatId="simple" csTypeId="urn:microsoft.com/office/officeart/2005/8/colors/accent6_2" csCatId="accent6" phldr="1"/>
      <dgm:spPr/>
      <dgm:t>
        <a:bodyPr/>
        <a:lstStyle/>
        <a:p>
          <a:endParaRPr lang="de-DE"/>
        </a:p>
      </dgm:t>
    </dgm:pt>
    <dgm:pt modelId="{1AA18C34-F461-48A7-9FC4-7FBC0FDA8AA6}">
      <dgm:prSet phldrT="[Text]" custT="1"/>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922" t="10455" r="11924" b="10455"/>
          </a:stretch>
        </a:blipFill>
      </dgm:spPr>
      <dgm:t>
        <a:bodyPr/>
        <a:lstStyle/>
        <a:p>
          <a:endParaRPr lang="de-DE" sz="2000" dirty="0"/>
        </a:p>
      </dgm:t>
    </dgm:pt>
    <dgm:pt modelId="{F6108185-AEB3-4D9A-BDB0-054BB0C5CA75}" type="parTrans" cxnId="{29A6374D-5FB4-4B9C-A621-C36E72EC4658}">
      <dgm:prSet/>
      <dgm:spPr/>
      <dgm:t>
        <a:bodyPr/>
        <a:lstStyle/>
        <a:p>
          <a:endParaRPr lang="de-DE" sz="3600"/>
        </a:p>
      </dgm:t>
    </dgm:pt>
    <dgm:pt modelId="{477FABBB-58AC-4B78-8C8F-86F1F8263814}" type="sibTrans" cxnId="{29A6374D-5FB4-4B9C-A621-C36E72EC4658}">
      <dgm:prSet/>
      <dgm:spPr/>
      <dgm:t>
        <a:bodyPr/>
        <a:lstStyle/>
        <a:p>
          <a:endParaRPr lang="de-DE" sz="3600"/>
        </a:p>
      </dgm:t>
    </dgm:pt>
    <dgm:pt modelId="{C29B3B59-F2EE-42B3-8867-EE7D544C5FD8}">
      <dgm:prSet phldrT="[Text]" custT="1"/>
      <dgm:spPr/>
      <dgm:t>
        <a:bodyPr/>
        <a:lstStyle/>
        <a:p>
          <a:r>
            <a:rPr lang="de-DE" sz="1200" dirty="0"/>
            <a:t>Waren-wirtschaft</a:t>
          </a:r>
        </a:p>
      </dgm:t>
    </dgm:pt>
    <dgm:pt modelId="{E3649635-6429-4650-BB86-E05DEA7A2CF8}" type="parTrans" cxnId="{2210B02F-F528-4DC2-B117-3D5BD6161B56}">
      <dgm:prSet custT="1"/>
      <dgm:spPr/>
      <dgm:t>
        <a:bodyPr/>
        <a:lstStyle/>
        <a:p>
          <a:endParaRPr lang="de-DE" sz="1200" dirty="0"/>
        </a:p>
      </dgm:t>
    </dgm:pt>
    <dgm:pt modelId="{8E9C3120-193A-47C9-8EDF-9362EBA58C0E}" type="sibTrans" cxnId="{2210B02F-F528-4DC2-B117-3D5BD6161B56}">
      <dgm:prSet/>
      <dgm:spPr/>
      <dgm:t>
        <a:bodyPr/>
        <a:lstStyle/>
        <a:p>
          <a:endParaRPr lang="de-DE" sz="3600"/>
        </a:p>
      </dgm:t>
    </dgm:pt>
    <dgm:pt modelId="{2349957A-D2F3-4705-AC56-85511F2133B4}">
      <dgm:prSet phldrT="[Text]" custT="1"/>
      <dgm:spPr/>
      <dgm:t>
        <a:bodyPr/>
        <a:lstStyle/>
        <a:p>
          <a:r>
            <a:rPr lang="de-DE" sz="1200" dirty="0"/>
            <a:t>Projekt-Zeiterfassung</a:t>
          </a:r>
        </a:p>
      </dgm:t>
    </dgm:pt>
    <dgm:pt modelId="{265A2834-20C8-4AF9-90D6-5B4911C85F8E}" type="parTrans" cxnId="{81688311-2B64-4F44-9182-323E59292904}">
      <dgm:prSet custT="1"/>
      <dgm:spPr/>
      <dgm:t>
        <a:bodyPr/>
        <a:lstStyle/>
        <a:p>
          <a:endParaRPr lang="de-DE" sz="1200" dirty="0"/>
        </a:p>
      </dgm:t>
    </dgm:pt>
    <dgm:pt modelId="{0FCE33E9-2E15-4E2D-9259-28AEF45E4B2D}" type="sibTrans" cxnId="{81688311-2B64-4F44-9182-323E59292904}">
      <dgm:prSet/>
      <dgm:spPr/>
      <dgm:t>
        <a:bodyPr/>
        <a:lstStyle/>
        <a:p>
          <a:endParaRPr lang="de-DE" sz="3600"/>
        </a:p>
      </dgm:t>
    </dgm:pt>
    <dgm:pt modelId="{24248EFF-5A72-4C59-9406-BFA4CBF532A6}">
      <dgm:prSet phldrT="[Text]" custT="1"/>
      <dgm:spPr/>
      <dgm:t>
        <a:bodyPr/>
        <a:lstStyle/>
        <a:p>
          <a:r>
            <a:rPr lang="de-DE" sz="1200" dirty="0"/>
            <a:t>Telefon-anlage</a:t>
          </a:r>
        </a:p>
      </dgm:t>
    </dgm:pt>
    <dgm:pt modelId="{0D0202E0-890E-48F4-BE01-516E1B3975CE}" type="parTrans" cxnId="{7C9E37A9-9052-4AD6-A605-69D67898E9E0}">
      <dgm:prSet custT="1"/>
      <dgm:spPr/>
      <dgm:t>
        <a:bodyPr/>
        <a:lstStyle/>
        <a:p>
          <a:endParaRPr lang="de-DE" sz="1200" dirty="0"/>
        </a:p>
      </dgm:t>
    </dgm:pt>
    <dgm:pt modelId="{9EF429CA-25A1-4A6C-95EC-274B8CB9E22D}" type="sibTrans" cxnId="{7C9E37A9-9052-4AD6-A605-69D67898E9E0}">
      <dgm:prSet/>
      <dgm:spPr/>
      <dgm:t>
        <a:bodyPr/>
        <a:lstStyle/>
        <a:p>
          <a:endParaRPr lang="de-DE" sz="3600"/>
        </a:p>
      </dgm:t>
    </dgm:pt>
    <dgm:pt modelId="{34278814-D200-4536-BE8D-85DB613D459B}">
      <dgm:prSet phldrT="[Text]" custT="1"/>
      <dgm:spPr/>
      <dgm:t>
        <a:bodyPr/>
        <a:lstStyle/>
        <a:p>
          <a:r>
            <a:rPr lang="de-DE" sz="1200" dirty="0"/>
            <a:t>Kontakte-Ordner in Postfächern</a:t>
          </a:r>
        </a:p>
      </dgm:t>
    </dgm:pt>
    <dgm:pt modelId="{8830E99F-E05A-471C-95CD-205EDC0451CD}" type="parTrans" cxnId="{8D0E7CA2-6204-4840-8C5A-914218BB3279}">
      <dgm:prSet custT="1"/>
      <dgm:spPr/>
      <dgm:t>
        <a:bodyPr/>
        <a:lstStyle/>
        <a:p>
          <a:endParaRPr lang="de-DE" sz="1200" dirty="0"/>
        </a:p>
      </dgm:t>
    </dgm:pt>
    <dgm:pt modelId="{43024A8A-C911-4523-8172-031660EC23FE}" type="sibTrans" cxnId="{8D0E7CA2-6204-4840-8C5A-914218BB3279}">
      <dgm:prSet/>
      <dgm:spPr/>
      <dgm:t>
        <a:bodyPr/>
        <a:lstStyle/>
        <a:p>
          <a:endParaRPr lang="de-DE" sz="3600"/>
        </a:p>
      </dgm:t>
    </dgm:pt>
    <dgm:pt modelId="{F3ECCD06-0275-4E77-9518-F5B089B145AE}">
      <dgm:prSet phldrT="[Text]" custT="1"/>
      <dgm:spPr/>
      <dgm:t>
        <a:bodyPr/>
        <a:lstStyle/>
        <a:p>
          <a:r>
            <a:rPr lang="de-DE" sz="1200" dirty="0"/>
            <a:t>Smartphones</a:t>
          </a:r>
        </a:p>
      </dgm:t>
    </dgm:pt>
    <dgm:pt modelId="{9B6F0A40-D0AF-412A-A3E2-F9E0669DA241}" type="parTrans" cxnId="{D5B0626D-E68C-4E46-A33A-AE5649CF0D47}">
      <dgm:prSet custT="1"/>
      <dgm:spPr/>
      <dgm:t>
        <a:bodyPr/>
        <a:lstStyle/>
        <a:p>
          <a:endParaRPr lang="de-DE" sz="1200" dirty="0"/>
        </a:p>
      </dgm:t>
    </dgm:pt>
    <dgm:pt modelId="{1570A3B6-5B8F-4FC4-B3B5-B76465D9EEE0}" type="sibTrans" cxnId="{D5B0626D-E68C-4E46-A33A-AE5649CF0D47}">
      <dgm:prSet/>
      <dgm:spPr/>
      <dgm:t>
        <a:bodyPr/>
        <a:lstStyle/>
        <a:p>
          <a:endParaRPr lang="de-DE" sz="3600"/>
        </a:p>
      </dgm:t>
    </dgm:pt>
    <dgm:pt modelId="{3B0BF558-1578-425D-847E-42CF38EEE738}">
      <dgm:prSet phldrT="[Text]" custT="1"/>
      <dgm:spPr/>
      <dgm:t>
        <a:bodyPr/>
        <a:lstStyle/>
        <a:p>
          <a:r>
            <a:rPr lang="de-DE" sz="1200" dirty="0"/>
            <a:t>Finanz-buchhaltung</a:t>
          </a:r>
        </a:p>
      </dgm:t>
    </dgm:pt>
    <dgm:pt modelId="{07E59C32-46F0-45DE-967A-7F5D673B6EA2}" type="parTrans" cxnId="{0E2E45B5-0965-4CD8-B956-1B389467A423}">
      <dgm:prSet custT="1"/>
      <dgm:spPr/>
      <dgm:t>
        <a:bodyPr/>
        <a:lstStyle/>
        <a:p>
          <a:endParaRPr lang="de-DE" sz="1200" dirty="0"/>
        </a:p>
      </dgm:t>
    </dgm:pt>
    <dgm:pt modelId="{4EE595A9-CEB5-4916-AA02-74AE1C8F1A56}" type="sibTrans" cxnId="{0E2E45B5-0965-4CD8-B956-1B389467A423}">
      <dgm:prSet/>
      <dgm:spPr/>
      <dgm:t>
        <a:bodyPr/>
        <a:lstStyle/>
        <a:p>
          <a:endParaRPr lang="de-DE" sz="3600"/>
        </a:p>
      </dgm:t>
    </dgm:pt>
    <dgm:pt modelId="{32824F68-E63C-4EB0-B837-EC8FBF16DB04}" type="pres">
      <dgm:prSet presAssocID="{D4291BFD-F175-406F-A64C-E221E7F0ABD8}" presName="Name0" presStyleCnt="0">
        <dgm:presLayoutVars>
          <dgm:chMax val="1"/>
          <dgm:dir/>
          <dgm:animLvl val="ctr"/>
          <dgm:resizeHandles val="exact"/>
        </dgm:presLayoutVars>
      </dgm:prSet>
      <dgm:spPr/>
    </dgm:pt>
    <dgm:pt modelId="{CBA00177-0346-4AF7-AFA0-241782C94363}" type="pres">
      <dgm:prSet presAssocID="{1AA18C34-F461-48A7-9FC4-7FBC0FDA8AA6}" presName="centerShape" presStyleLbl="node0" presStyleIdx="0" presStyleCnt="1"/>
      <dgm:spPr/>
    </dgm:pt>
    <dgm:pt modelId="{FF9CD7E9-89E4-42D0-A58D-BAB5469970D3}" type="pres">
      <dgm:prSet presAssocID="{E3649635-6429-4650-BB86-E05DEA7A2CF8}" presName="parTrans" presStyleLbl="sibTrans2D1" presStyleIdx="0" presStyleCnt="6"/>
      <dgm:spPr/>
    </dgm:pt>
    <dgm:pt modelId="{817C3697-491A-42A3-B330-9EFF6C9E820B}" type="pres">
      <dgm:prSet presAssocID="{E3649635-6429-4650-BB86-E05DEA7A2CF8}" presName="connectorText" presStyleLbl="sibTrans2D1" presStyleIdx="0" presStyleCnt="6"/>
      <dgm:spPr/>
    </dgm:pt>
    <dgm:pt modelId="{595FAEEB-B5EF-4385-971D-45C1F9033ED8}" type="pres">
      <dgm:prSet presAssocID="{C29B3B59-F2EE-42B3-8867-EE7D544C5FD8}" presName="node" presStyleLbl="node1" presStyleIdx="0" presStyleCnt="6">
        <dgm:presLayoutVars>
          <dgm:bulletEnabled val="1"/>
        </dgm:presLayoutVars>
      </dgm:prSet>
      <dgm:spPr/>
    </dgm:pt>
    <dgm:pt modelId="{9902C304-2862-4694-811D-EE63243B58A6}" type="pres">
      <dgm:prSet presAssocID="{07E59C32-46F0-45DE-967A-7F5D673B6EA2}" presName="parTrans" presStyleLbl="sibTrans2D1" presStyleIdx="1" presStyleCnt="6"/>
      <dgm:spPr/>
    </dgm:pt>
    <dgm:pt modelId="{3F9EBAAF-3CE9-4536-AFE8-1FD150C824F5}" type="pres">
      <dgm:prSet presAssocID="{07E59C32-46F0-45DE-967A-7F5D673B6EA2}" presName="connectorText" presStyleLbl="sibTrans2D1" presStyleIdx="1" presStyleCnt="6"/>
      <dgm:spPr/>
    </dgm:pt>
    <dgm:pt modelId="{AD1A8283-6D86-49B7-B826-E000872BAEEF}" type="pres">
      <dgm:prSet presAssocID="{3B0BF558-1578-425D-847E-42CF38EEE738}" presName="node" presStyleLbl="node1" presStyleIdx="1" presStyleCnt="6">
        <dgm:presLayoutVars>
          <dgm:bulletEnabled val="1"/>
        </dgm:presLayoutVars>
      </dgm:prSet>
      <dgm:spPr/>
    </dgm:pt>
    <dgm:pt modelId="{98A883C1-948E-43B5-B845-73CFB4F27B9B}" type="pres">
      <dgm:prSet presAssocID="{265A2834-20C8-4AF9-90D6-5B4911C85F8E}" presName="parTrans" presStyleLbl="sibTrans2D1" presStyleIdx="2" presStyleCnt="6"/>
      <dgm:spPr/>
    </dgm:pt>
    <dgm:pt modelId="{3F0298DB-8273-4E12-95F5-72CBCCD861F5}" type="pres">
      <dgm:prSet presAssocID="{265A2834-20C8-4AF9-90D6-5B4911C85F8E}" presName="connectorText" presStyleLbl="sibTrans2D1" presStyleIdx="2" presStyleCnt="6"/>
      <dgm:spPr/>
    </dgm:pt>
    <dgm:pt modelId="{FC8645AF-A439-4AF4-B155-89BA4ECF807B}" type="pres">
      <dgm:prSet presAssocID="{2349957A-D2F3-4705-AC56-85511F2133B4}" presName="node" presStyleLbl="node1" presStyleIdx="2" presStyleCnt="6">
        <dgm:presLayoutVars>
          <dgm:bulletEnabled val="1"/>
        </dgm:presLayoutVars>
      </dgm:prSet>
      <dgm:spPr/>
    </dgm:pt>
    <dgm:pt modelId="{70AFAEAD-B231-4914-89C5-0EE2AC159EB3}" type="pres">
      <dgm:prSet presAssocID="{0D0202E0-890E-48F4-BE01-516E1B3975CE}" presName="parTrans" presStyleLbl="sibTrans2D1" presStyleIdx="3" presStyleCnt="6"/>
      <dgm:spPr/>
    </dgm:pt>
    <dgm:pt modelId="{DF0229BB-98C5-4DCD-B6F9-D70EB327F621}" type="pres">
      <dgm:prSet presAssocID="{0D0202E0-890E-48F4-BE01-516E1B3975CE}" presName="connectorText" presStyleLbl="sibTrans2D1" presStyleIdx="3" presStyleCnt="6"/>
      <dgm:spPr/>
    </dgm:pt>
    <dgm:pt modelId="{4531FBCF-D33E-49FF-9AFD-5475A49518D3}" type="pres">
      <dgm:prSet presAssocID="{24248EFF-5A72-4C59-9406-BFA4CBF532A6}" presName="node" presStyleLbl="node1" presStyleIdx="3" presStyleCnt="6">
        <dgm:presLayoutVars>
          <dgm:bulletEnabled val="1"/>
        </dgm:presLayoutVars>
      </dgm:prSet>
      <dgm:spPr/>
    </dgm:pt>
    <dgm:pt modelId="{0702E7F9-6D80-458E-8419-2101267E1473}" type="pres">
      <dgm:prSet presAssocID="{8830E99F-E05A-471C-95CD-205EDC0451CD}" presName="parTrans" presStyleLbl="sibTrans2D1" presStyleIdx="4" presStyleCnt="6"/>
      <dgm:spPr/>
    </dgm:pt>
    <dgm:pt modelId="{92F39AA3-84DC-4D7F-8478-3EC0591E0444}" type="pres">
      <dgm:prSet presAssocID="{8830E99F-E05A-471C-95CD-205EDC0451CD}" presName="connectorText" presStyleLbl="sibTrans2D1" presStyleIdx="4" presStyleCnt="6"/>
      <dgm:spPr/>
    </dgm:pt>
    <dgm:pt modelId="{E99B2E50-58D4-49C0-90EB-F36BEB853098}" type="pres">
      <dgm:prSet presAssocID="{34278814-D200-4536-BE8D-85DB613D459B}" presName="node" presStyleLbl="node1" presStyleIdx="4" presStyleCnt="6">
        <dgm:presLayoutVars>
          <dgm:bulletEnabled val="1"/>
        </dgm:presLayoutVars>
      </dgm:prSet>
      <dgm:spPr/>
    </dgm:pt>
    <dgm:pt modelId="{D5C93DE7-CC47-4E07-AD94-B6258FD8AF5B}" type="pres">
      <dgm:prSet presAssocID="{9B6F0A40-D0AF-412A-A3E2-F9E0669DA241}" presName="parTrans" presStyleLbl="sibTrans2D1" presStyleIdx="5" presStyleCnt="6"/>
      <dgm:spPr/>
    </dgm:pt>
    <dgm:pt modelId="{171953CD-1106-49DC-BC46-670917A4755E}" type="pres">
      <dgm:prSet presAssocID="{9B6F0A40-D0AF-412A-A3E2-F9E0669DA241}" presName="connectorText" presStyleLbl="sibTrans2D1" presStyleIdx="5" presStyleCnt="6"/>
      <dgm:spPr/>
    </dgm:pt>
    <dgm:pt modelId="{4D5A8688-48F6-4178-A04C-CE4ACB273049}" type="pres">
      <dgm:prSet presAssocID="{F3ECCD06-0275-4E77-9518-F5B089B145AE}" presName="node" presStyleLbl="node1" presStyleIdx="5" presStyleCnt="6">
        <dgm:presLayoutVars>
          <dgm:bulletEnabled val="1"/>
        </dgm:presLayoutVars>
      </dgm:prSet>
      <dgm:spPr/>
    </dgm:pt>
  </dgm:ptLst>
  <dgm:cxnLst>
    <dgm:cxn modelId="{B67DB505-3680-4340-983F-C512E5815907}" type="presOf" srcId="{0D0202E0-890E-48F4-BE01-516E1B3975CE}" destId="{70AFAEAD-B231-4914-89C5-0EE2AC159EB3}" srcOrd="0" destOrd="0" presId="urn:microsoft.com/office/officeart/2005/8/layout/radial5"/>
    <dgm:cxn modelId="{81688311-2B64-4F44-9182-323E59292904}" srcId="{1AA18C34-F461-48A7-9FC4-7FBC0FDA8AA6}" destId="{2349957A-D2F3-4705-AC56-85511F2133B4}" srcOrd="2" destOrd="0" parTransId="{265A2834-20C8-4AF9-90D6-5B4911C85F8E}" sibTransId="{0FCE33E9-2E15-4E2D-9259-28AEF45E4B2D}"/>
    <dgm:cxn modelId="{10EA0D13-431A-44BA-9C11-C5711D3FC4E4}" type="presOf" srcId="{8830E99F-E05A-471C-95CD-205EDC0451CD}" destId="{0702E7F9-6D80-458E-8419-2101267E1473}" srcOrd="0" destOrd="0" presId="urn:microsoft.com/office/officeart/2005/8/layout/radial5"/>
    <dgm:cxn modelId="{2CD9681F-B4D1-449C-A968-4001BF23ED97}" type="presOf" srcId="{24248EFF-5A72-4C59-9406-BFA4CBF532A6}" destId="{4531FBCF-D33E-49FF-9AFD-5475A49518D3}" srcOrd="0" destOrd="0" presId="urn:microsoft.com/office/officeart/2005/8/layout/radial5"/>
    <dgm:cxn modelId="{00B44C1F-A614-400F-9FBC-DF582D4CABA2}" type="presOf" srcId="{E3649635-6429-4650-BB86-E05DEA7A2CF8}" destId="{817C3697-491A-42A3-B330-9EFF6C9E820B}" srcOrd="1" destOrd="0" presId="urn:microsoft.com/office/officeart/2005/8/layout/radial5"/>
    <dgm:cxn modelId="{2210B02F-F528-4DC2-B117-3D5BD6161B56}" srcId="{1AA18C34-F461-48A7-9FC4-7FBC0FDA8AA6}" destId="{C29B3B59-F2EE-42B3-8867-EE7D544C5FD8}" srcOrd="0" destOrd="0" parTransId="{E3649635-6429-4650-BB86-E05DEA7A2CF8}" sibTransId="{8E9C3120-193A-47C9-8EDF-9362EBA58C0E}"/>
    <dgm:cxn modelId="{FB8D1031-7E06-435E-AB53-4A7DB95B4B9E}" type="presOf" srcId="{265A2834-20C8-4AF9-90D6-5B4911C85F8E}" destId="{98A883C1-948E-43B5-B845-73CFB4F27B9B}" srcOrd="0" destOrd="0" presId="urn:microsoft.com/office/officeart/2005/8/layout/radial5"/>
    <dgm:cxn modelId="{59989C42-7AD6-4D62-9743-9E5BCEFEAB36}" type="presOf" srcId="{34278814-D200-4536-BE8D-85DB613D459B}" destId="{E99B2E50-58D4-49C0-90EB-F36BEB853098}" srcOrd="0" destOrd="0" presId="urn:microsoft.com/office/officeart/2005/8/layout/radial5"/>
    <dgm:cxn modelId="{349C0545-7341-4665-951C-0C550EE85131}" type="presOf" srcId="{E3649635-6429-4650-BB86-E05DEA7A2CF8}" destId="{FF9CD7E9-89E4-42D0-A58D-BAB5469970D3}" srcOrd="0" destOrd="0" presId="urn:microsoft.com/office/officeart/2005/8/layout/radial5"/>
    <dgm:cxn modelId="{7C218647-0C67-4F2E-9E6A-E1E1A00A10A1}" type="presOf" srcId="{07E59C32-46F0-45DE-967A-7F5D673B6EA2}" destId="{9902C304-2862-4694-811D-EE63243B58A6}" srcOrd="0" destOrd="0" presId="urn:microsoft.com/office/officeart/2005/8/layout/radial5"/>
    <dgm:cxn modelId="{41553249-9204-46AA-822B-F097B3720939}" type="presOf" srcId="{0D0202E0-890E-48F4-BE01-516E1B3975CE}" destId="{DF0229BB-98C5-4DCD-B6F9-D70EB327F621}" srcOrd="1" destOrd="0" presId="urn:microsoft.com/office/officeart/2005/8/layout/radial5"/>
    <dgm:cxn modelId="{CFF41F6C-270D-4806-8B8E-04DA3230F52A}" type="presOf" srcId="{8830E99F-E05A-471C-95CD-205EDC0451CD}" destId="{92F39AA3-84DC-4D7F-8478-3EC0591E0444}" srcOrd="1" destOrd="0" presId="urn:microsoft.com/office/officeart/2005/8/layout/radial5"/>
    <dgm:cxn modelId="{29A6374D-5FB4-4B9C-A621-C36E72EC4658}" srcId="{D4291BFD-F175-406F-A64C-E221E7F0ABD8}" destId="{1AA18C34-F461-48A7-9FC4-7FBC0FDA8AA6}" srcOrd="0" destOrd="0" parTransId="{F6108185-AEB3-4D9A-BDB0-054BB0C5CA75}" sibTransId="{477FABBB-58AC-4B78-8C8F-86F1F8263814}"/>
    <dgm:cxn modelId="{D5B0626D-E68C-4E46-A33A-AE5649CF0D47}" srcId="{1AA18C34-F461-48A7-9FC4-7FBC0FDA8AA6}" destId="{F3ECCD06-0275-4E77-9518-F5B089B145AE}" srcOrd="5" destOrd="0" parTransId="{9B6F0A40-D0AF-412A-A3E2-F9E0669DA241}" sibTransId="{1570A3B6-5B8F-4FC4-B3B5-B76465D9EEE0}"/>
    <dgm:cxn modelId="{0F2ED351-12F8-4D9E-92A9-17C532F7BFEF}" type="presOf" srcId="{C29B3B59-F2EE-42B3-8867-EE7D544C5FD8}" destId="{595FAEEB-B5EF-4385-971D-45C1F9033ED8}" srcOrd="0" destOrd="0" presId="urn:microsoft.com/office/officeart/2005/8/layout/radial5"/>
    <dgm:cxn modelId="{095C127B-9626-4F88-B639-463C5B62E23D}" type="presOf" srcId="{3B0BF558-1578-425D-847E-42CF38EEE738}" destId="{AD1A8283-6D86-49B7-B826-E000872BAEEF}" srcOrd="0" destOrd="0" presId="urn:microsoft.com/office/officeart/2005/8/layout/radial5"/>
    <dgm:cxn modelId="{275E5991-DF2F-4534-B65F-64896CEC6F2F}" type="presOf" srcId="{F3ECCD06-0275-4E77-9518-F5B089B145AE}" destId="{4D5A8688-48F6-4178-A04C-CE4ACB273049}" srcOrd="0" destOrd="0" presId="urn:microsoft.com/office/officeart/2005/8/layout/radial5"/>
    <dgm:cxn modelId="{CE193295-6F30-4154-941B-9FF17FF46D3A}" type="presOf" srcId="{07E59C32-46F0-45DE-967A-7F5D673B6EA2}" destId="{3F9EBAAF-3CE9-4536-AFE8-1FD150C824F5}" srcOrd="1" destOrd="0" presId="urn:microsoft.com/office/officeart/2005/8/layout/radial5"/>
    <dgm:cxn modelId="{FF0AE896-CB37-4AF6-8156-2DA7F982B4D6}" type="presOf" srcId="{9B6F0A40-D0AF-412A-A3E2-F9E0669DA241}" destId="{D5C93DE7-CC47-4E07-AD94-B6258FD8AF5B}" srcOrd="0" destOrd="0" presId="urn:microsoft.com/office/officeart/2005/8/layout/radial5"/>
    <dgm:cxn modelId="{52F05399-1618-4B15-A351-FD2864DA9543}" type="presOf" srcId="{1AA18C34-F461-48A7-9FC4-7FBC0FDA8AA6}" destId="{CBA00177-0346-4AF7-AFA0-241782C94363}" srcOrd="0" destOrd="0" presId="urn:microsoft.com/office/officeart/2005/8/layout/radial5"/>
    <dgm:cxn modelId="{8D0E7CA2-6204-4840-8C5A-914218BB3279}" srcId="{1AA18C34-F461-48A7-9FC4-7FBC0FDA8AA6}" destId="{34278814-D200-4536-BE8D-85DB613D459B}" srcOrd="4" destOrd="0" parTransId="{8830E99F-E05A-471C-95CD-205EDC0451CD}" sibTransId="{43024A8A-C911-4523-8172-031660EC23FE}"/>
    <dgm:cxn modelId="{7C9E37A9-9052-4AD6-A605-69D67898E9E0}" srcId="{1AA18C34-F461-48A7-9FC4-7FBC0FDA8AA6}" destId="{24248EFF-5A72-4C59-9406-BFA4CBF532A6}" srcOrd="3" destOrd="0" parTransId="{0D0202E0-890E-48F4-BE01-516E1B3975CE}" sibTransId="{9EF429CA-25A1-4A6C-95EC-274B8CB9E22D}"/>
    <dgm:cxn modelId="{50B0E3B0-F5A7-4051-8E89-DEF685053BCF}" type="presOf" srcId="{9B6F0A40-D0AF-412A-A3E2-F9E0669DA241}" destId="{171953CD-1106-49DC-BC46-670917A4755E}" srcOrd="1" destOrd="0" presId="urn:microsoft.com/office/officeart/2005/8/layout/radial5"/>
    <dgm:cxn modelId="{0E2E45B5-0965-4CD8-B956-1B389467A423}" srcId="{1AA18C34-F461-48A7-9FC4-7FBC0FDA8AA6}" destId="{3B0BF558-1578-425D-847E-42CF38EEE738}" srcOrd="1" destOrd="0" parTransId="{07E59C32-46F0-45DE-967A-7F5D673B6EA2}" sibTransId="{4EE595A9-CEB5-4916-AA02-74AE1C8F1A56}"/>
    <dgm:cxn modelId="{FBA5B7BF-97DE-47FD-9232-92862B63DE7E}" type="presOf" srcId="{265A2834-20C8-4AF9-90D6-5B4911C85F8E}" destId="{3F0298DB-8273-4E12-95F5-72CBCCD861F5}" srcOrd="1" destOrd="0" presId="urn:microsoft.com/office/officeart/2005/8/layout/radial5"/>
    <dgm:cxn modelId="{862885D4-216D-4187-A6B7-F75466374C8A}" type="presOf" srcId="{2349957A-D2F3-4705-AC56-85511F2133B4}" destId="{FC8645AF-A439-4AF4-B155-89BA4ECF807B}" srcOrd="0" destOrd="0" presId="urn:microsoft.com/office/officeart/2005/8/layout/radial5"/>
    <dgm:cxn modelId="{53F65BDD-B666-4BDD-84DD-9A1436A33E45}" type="presOf" srcId="{D4291BFD-F175-406F-A64C-E221E7F0ABD8}" destId="{32824F68-E63C-4EB0-B837-EC8FBF16DB04}" srcOrd="0" destOrd="0" presId="urn:microsoft.com/office/officeart/2005/8/layout/radial5"/>
    <dgm:cxn modelId="{668F8239-54B0-41D5-95B4-F0C80D9E73BD}" type="presParOf" srcId="{32824F68-E63C-4EB0-B837-EC8FBF16DB04}" destId="{CBA00177-0346-4AF7-AFA0-241782C94363}" srcOrd="0" destOrd="0" presId="urn:microsoft.com/office/officeart/2005/8/layout/radial5"/>
    <dgm:cxn modelId="{86CA165B-2260-451C-8279-8B600210023F}" type="presParOf" srcId="{32824F68-E63C-4EB0-B837-EC8FBF16DB04}" destId="{FF9CD7E9-89E4-42D0-A58D-BAB5469970D3}" srcOrd="1" destOrd="0" presId="urn:microsoft.com/office/officeart/2005/8/layout/radial5"/>
    <dgm:cxn modelId="{25F471FF-5611-4D6D-AA25-DE31BF3F8455}" type="presParOf" srcId="{FF9CD7E9-89E4-42D0-A58D-BAB5469970D3}" destId="{817C3697-491A-42A3-B330-9EFF6C9E820B}" srcOrd="0" destOrd="0" presId="urn:microsoft.com/office/officeart/2005/8/layout/radial5"/>
    <dgm:cxn modelId="{CDE61C4F-C499-4FE7-89AA-FB30932F8336}" type="presParOf" srcId="{32824F68-E63C-4EB0-B837-EC8FBF16DB04}" destId="{595FAEEB-B5EF-4385-971D-45C1F9033ED8}" srcOrd="2" destOrd="0" presId="urn:microsoft.com/office/officeart/2005/8/layout/radial5"/>
    <dgm:cxn modelId="{003E772D-8A15-49CE-99AE-2E0C5160AEB5}" type="presParOf" srcId="{32824F68-E63C-4EB0-B837-EC8FBF16DB04}" destId="{9902C304-2862-4694-811D-EE63243B58A6}" srcOrd="3" destOrd="0" presId="urn:microsoft.com/office/officeart/2005/8/layout/radial5"/>
    <dgm:cxn modelId="{A6F55057-36A5-4D38-A96D-0BD740E2DD0A}" type="presParOf" srcId="{9902C304-2862-4694-811D-EE63243B58A6}" destId="{3F9EBAAF-3CE9-4536-AFE8-1FD150C824F5}" srcOrd="0" destOrd="0" presId="urn:microsoft.com/office/officeart/2005/8/layout/radial5"/>
    <dgm:cxn modelId="{09B6273C-8BCE-407B-9A9B-9AA1D4A58B9E}" type="presParOf" srcId="{32824F68-E63C-4EB0-B837-EC8FBF16DB04}" destId="{AD1A8283-6D86-49B7-B826-E000872BAEEF}" srcOrd="4" destOrd="0" presId="urn:microsoft.com/office/officeart/2005/8/layout/radial5"/>
    <dgm:cxn modelId="{0C748AC2-351E-4267-A675-E64C42B1273C}" type="presParOf" srcId="{32824F68-E63C-4EB0-B837-EC8FBF16DB04}" destId="{98A883C1-948E-43B5-B845-73CFB4F27B9B}" srcOrd="5" destOrd="0" presId="urn:microsoft.com/office/officeart/2005/8/layout/radial5"/>
    <dgm:cxn modelId="{B7622F29-F7A6-42F9-B629-A43D703BFBA5}" type="presParOf" srcId="{98A883C1-948E-43B5-B845-73CFB4F27B9B}" destId="{3F0298DB-8273-4E12-95F5-72CBCCD861F5}" srcOrd="0" destOrd="0" presId="urn:microsoft.com/office/officeart/2005/8/layout/radial5"/>
    <dgm:cxn modelId="{F5D4CE48-375F-4461-BBD8-C691CEF687B4}" type="presParOf" srcId="{32824F68-E63C-4EB0-B837-EC8FBF16DB04}" destId="{FC8645AF-A439-4AF4-B155-89BA4ECF807B}" srcOrd="6" destOrd="0" presId="urn:microsoft.com/office/officeart/2005/8/layout/radial5"/>
    <dgm:cxn modelId="{762527A4-7E0F-461F-80CB-60F3000E945C}" type="presParOf" srcId="{32824F68-E63C-4EB0-B837-EC8FBF16DB04}" destId="{70AFAEAD-B231-4914-89C5-0EE2AC159EB3}" srcOrd="7" destOrd="0" presId="urn:microsoft.com/office/officeart/2005/8/layout/radial5"/>
    <dgm:cxn modelId="{184FE6E9-CBC0-4F2F-AF17-B46F0008BB80}" type="presParOf" srcId="{70AFAEAD-B231-4914-89C5-0EE2AC159EB3}" destId="{DF0229BB-98C5-4DCD-B6F9-D70EB327F621}" srcOrd="0" destOrd="0" presId="urn:microsoft.com/office/officeart/2005/8/layout/radial5"/>
    <dgm:cxn modelId="{91F09BB9-55F0-4539-BF5C-2CA6D8F64D13}" type="presParOf" srcId="{32824F68-E63C-4EB0-B837-EC8FBF16DB04}" destId="{4531FBCF-D33E-49FF-9AFD-5475A49518D3}" srcOrd="8" destOrd="0" presId="urn:microsoft.com/office/officeart/2005/8/layout/radial5"/>
    <dgm:cxn modelId="{57BF806B-1051-40C8-8806-5BCDECA21E13}" type="presParOf" srcId="{32824F68-E63C-4EB0-B837-EC8FBF16DB04}" destId="{0702E7F9-6D80-458E-8419-2101267E1473}" srcOrd="9" destOrd="0" presId="urn:microsoft.com/office/officeart/2005/8/layout/radial5"/>
    <dgm:cxn modelId="{8A164D17-FD59-420F-9B85-E87A173B2A31}" type="presParOf" srcId="{0702E7F9-6D80-458E-8419-2101267E1473}" destId="{92F39AA3-84DC-4D7F-8478-3EC0591E0444}" srcOrd="0" destOrd="0" presId="urn:microsoft.com/office/officeart/2005/8/layout/radial5"/>
    <dgm:cxn modelId="{B0E5ECCD-52C9-4C0F-9EA8-488142C7E3D1}" type="presParOf" srcId="{32824F68-E63C-4EB0-B837-EC8FBF16DB04}" destId="{E99B2E50-58D4-49C0-90EB-F36BEB853098}" srcOrd="10" destOrd="0" presId="urn:microsoft.com/office/officeart/2005/8/layout/radial5"/>
    <dgm:cxn modelId="{667D377A-CD50-468B-B2E7-F0F7F41F8BC3}" type="presParOf" srcId="{32824F68-E63C-4EB0-B837-EC8FBF16DB04}" destId="{D5C93DE7-CC47-4E07-AD94-B6258FD8AF5B}" srcOrd="11" destOrd="0" presId="urn:microsoft.com/office/officeart/2005/8/layout/radial5"/>
    <dgm:cxn modelId="{A66B9A57-51B7-4B43-A66C-FE8759E1DAB4}" type="presParOf" srcId="{D5C93DE7-CC47-4E07-AD94-B6258FD8AF5B}" destId="{171953CD-1106-49DC-BC46-670917A4755E}" srcOrd="0" destOrd="0" presId="urn:microsoft.com/office/officeart/2005/8/layout/radial5"/>
    <dgm:cxn modelId="{9B5DFFFC-5BC3-4C96-ABC0-621869815551}" type="presParOf" srcId="{32824F68-E63C-4EB0-B837-EC8FBF16DB04}" destId="{4D5A8688-48F6-4178-A04C-CE4ACB273049}" srcOrd="12"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912E5511-B9C8-40FD-BA94-234FD3EA9C97}">
      <dgm:prSet/>
      <dgm:spPr/>
      <dgm:t>
        <a:bodyPr/>
        <a:lstStyle/>
        <a:p>
          <a:r>
            <a:rPr lang="de-DE" dirty="0"/>
            <a:t>kann für eine Person/Stelle oder ein ganzes Team gelten</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ist typischerweise direkt einem Vorgang zugeordnet</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ist ein Merkposten für etwas, was zu erledigen ist</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FB338D24-CC0E-436A-B8CE-9CB26402789F}">
      <dgm:prSet/>
      <dgm:spPr/>
      <dgm:t>
        <a:bodyPr/>
        <a:lstStyle/>
        <a:p>
          <a:r>
            <a:rPr lang="de-DE" noProof="0" dirty="0"/>
            <a:t>kann delegiert, erledigt oder abgebrochen werden</a:t>
          </a:r>
        </a:p>
      </dgm:t>
    </dgm:pt>
    <dgm:pt modelId="{CF590A6E-5BE1-4E4F-941A-834CC66B1F37}" type="parTrans" cxnId="{58879BCF-8A68-4D08-9B95-E4D58A05E218}">
      <dgm:prSet/>
      <dgm:spPr/>
      <dgm:t>
        <a:bodyPr/>
        <a:lstStyle/>
        <a:p>
          <a:endParaRPr lang="de-DE"/>
        </a:p>
      </dgm:t>
    </dgm:pt>
    <dgm:pt modelId="{3C1599EA-FF15-4234-8CF6-293E921513C1}" type="sibTrans" cxnId="{58879BCF-8A68-4D08-9B95-E4D58A05E218}">
      <dgm:prSet/>
      <dgm:spPr/>
      <dgm:t>
        <a:bodyPr/>
        <a:lstStyle/>
        <a:p>
          <a:endParaRPr lang="de-DE"/>
        </a:p>
      </dgm:t>
    </dgm:pt>
    <dgm:pt modelId="{52E33B97-4B20-4A37-BE5E-791E2FF0574F}">
      <dgm:prSet/>
      <dgm:spPr/>
      <dgm:t>
        <a:bodyPr/>
        <a:lstStyle/>
        <a:p>
          <a:r>
            <a:rPr lang="de-DE" noProof="0" dirty="0"/>
            <a:t>kann einen geplanten Zeitpunkt haben</a:t>
          </a:r>
        </a:p>
      </dgm:t>
    </dgm:pt>
    <dgm:pt modelId="{3F19F35E-5918-4D4D-AF6A-ADAF0E037856}" type="sibTrans" cxnId="{02544920-434B-454C-80B9-86FF36AA4DB8}">
      <dgm:prSet/>
      <dgm:spPr/>
      <dgm:t>
        <a:bodyPr/>
        <a:lstStyle/>
        <a:p>
          <a:endParaRPr lang="de-DE"/>
        </a:p>
      </dgm:t>
    </dgm:pt>
    <dgm:pt modelId="{81EFCE5E-D6C7-4548-B104-65D8FB93769A}" type="parTrans" cxnId="{02544920-434B-454C-80B9-86FF36AA4DB8}">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5"/>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5"/>
      <dgm:spPr/>
    </dgm:pt>
    <dgm:pt modelId="{27F260F4-4D15-4AA4-BC8A-01C88554649F}" type="pres">
      <dgm:prSet presAssocID="{214778ED-94E9-4E79-955E-64E8816233D8}" presName="dstNode" presStyleLbl="node1" presStyleIdx="0" presStyleCnt="5"/>
      <dgm:spPr/>
    </dgm:pt>
    <dgm:pt modelId="{75143476-E199-4597-B56D-0118F0712CC0}" type="pres">
      <dgm:prSet presAssocID="{D6F02801-3687-4B81-BC31-725ED743894B}" presName="text_1" presStyleLbl="node1" presStyleIdx="0" presStyleCnt="5">
        <dgm:presLayoutVars>
          <dgm:bulletEnabled val="1"/>
        </dgm:presLayoutVars>
      </dgm:prSet>
      <dgm:spPr/>
    </dgm:pt>
    <dgm:pt modelId="{7D8661B6-2E4B-4C25-948D-2436CE046D02}" type="pres">
      <dgm:prSet presAssocID="{D6F02801-3687-4B81-BC31-725ED743894B}" presName="accent_1" presStyleCnt="0"/>
      <dgm:spPr/>
    </dgm:pt>
    <dgm:pt modelId="{4942A032-466F-41B2-AFD5-033D428BC79D}" type="pres">
      <dgm:prSet presAssocID="{D6F02801-3687-4B81-BC31-725ED743894B}" presName="accentRepeatNode" presStyleLbl="solidFgAcc1" presStyleIdx="0" presStyleCnt="5" custLinFactNeighborX="2259" custLinFactNeighborY="-5010"/>
      <dgm:spPr>
        <a:blipFill dpi="0" rotWithShape="0">
          <a:blip xmlns:r="http://schemas.openxmlformats.org/officeDocument/2006/relationships" r:embed="rId1"/>
          <a:srcRect/>
          <a:stretch>
            <a:fillRect l="10839" r="10839"/>
          </a:stretch>
        </a:blipFill>
      </dgm:spPr>
    </dgm:pt>
    <dgm:pt modelId="{7EB4545B-EBE0-4352-93BB-D0AFAB692D0B}" type="pres">
      <dgm:prSet presAssocID="{2A637908-9515-4B7A-B5AD-B3FE179E7C8C}" presName="text_2" presStyleLbl="node1" presStyleIdx="1" presStyleCnt="5">
        <dgm:presLayoutVars>
          <dgm:bulletEnabled val="1"/>
        </dgm:presLayoutVars>
      </dgm:prSet>
      <dgm:spPr/>
    </dgm:pt>
    <dgm:pt modelId="{CB211A11-4421-4745-A4A4-5FE0D1117B85}"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5"/>
      <dgm:spPr>
        <a:blipFill dpi="0" rotWithShape="0">
          <a:blip xmlns:r="http://schemas.openxmlformats.org/officeDocument/2006/relationships" r:embed="rId2"/>
          <a:srcRect/>
          <a:stretch>
            <a:fillRect t="1512" b="1512"/>
          </a:stretch>
        </a:blipFill>
      </dgm:spPr>
    </dgm:pt>
    <dgm:pt modelId="{CBE3D6E1-EC71-4EB4-89CD-38A9EA5C8E03}" type="pres">
      <dgm:prSet presAssocID="{52E33B97-4B20-4A37-BE5E-791E2FF0574F}" presName="text_3" presStyleLbl="node1" presStyleIdx="2" presStyleCnt="5">
        <dgm:presLayoutVars>
          <dgm:bulletEnabled val="1"/>
        </dgm:presLayoutVars>
      </dgm:prSet>
      <dgm:spPr/>
    </dgm:pt>
    <dgm:pt modelId="{9E283E15-3300-4B86-AF1C-5A563AF68783}" type="pres">
      <dgm:prSet presAssocID="{52E33B97-4B20-4A37-BE5E-791E2FF0574F}" presName="accent_3" presStyleCnt="0"/>
      <dgm:spPr/>
    </dgm:pt>
    <dgm:pt modelId="{CCB22BA4-4785-48E2-9332-75703F92D7CD}" type="pres">
      <dgm:prSet presAssocID="{52E33B97-4B20-4A37-BE5E-791E2FF0574F}" presName="accentRepeatNode" presStyleLbl="solidFgAcc1" presStyleIdx="2" presStyleCnt="5"/>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t="2344" b="2344"/>
          </a:stretch>
        </a:blipFill>
      </dgm:spPr>
    </dgm:pt>
    <dgm:pt modelId="{AD46EC3D-9EB4-4E19-8838-2D44592CC9E6}" type="pres">
      <dgm:prSet presAssocID="{912E5511-B9C8-40FD-BA94-234FD3EA9C97}" presName="text_4" presStyleLbl="node1" presStyleIdx="3" presStyleCnt="5">
        <dgm:presLayoutVars>
          <dgm:bulletEnabled val="1"/>
        </dgm:presLayoutVars>
      </dgm:prSet>
      <dgm:spPr/>
    </dgm:pt>
    <dgm:pt modelId="{AF2B9821-61E6-4CD8-B9C5-75682D96CD30}" type="pres">
      <dgm:prSet presAssocID="{912E5511-B9C8-40FD-BA94-234FD3EA9C97}" presName="accent_4" presStyleCnt="0"/>
      <dgm:spPr/>
    </dgm:pt>
    <dgm:pt modelId="{11B53EA4-2954-4A75-A180-2229B5F183E4}" type="pres">
      <dgm:prSet presAssocID="{912E5511-B9C8-40FD-BA94-234FD3EA9C97}" presName="accentRepeatNode" presStyleLbl="solidFgAcc1" presStyleIdx="3" presStyleCnt="5"/>
      <dgm:spPr>
        <a:blipFill rotWithShape="0">
          <a:blip xmlns:r="http://schemas.openxmlformats.org/officeDocument/2006/relationships" r:embed="rId4"/>
          <a:srcRect/>
          <a:stretch>
            <a:fillRect t="-2000" b="-2000"/>
          </a:stretch>
        </a:blipFill>
      </dgm:spPr>
    </dgm:pt>
    <dgm:pt modelId="{B63FC4B9-BDCE-4CDC-BE42-8C4EDB0B84D9}" type="pres">
      <dgm:prSet presAssocID="{FB338D24-CC0E-436A-B8CE-9CB26402789F}" presName="text_5" presStyleLbl="node1" presStyleIdx="4" presStyleCnt="5">
        <dgm:presLayoutVars>
          <dgm:bulletEnabled val="1"/>
        </dgm:presLayoutVars>
      </dgm:prSet>
      <dgm:spPr/>
    </dgm:pt>
    <dgm:pt modelId="{4012E413-8EBF-49E7-8425-F406CD65E016}" type="pres">
      <dgm:prSet presAssocID="{FB338D24-CC0E-436A-B8CE-9CB26402789F}" presName="accent_5" presStyleCnt="0"/>
      <dgm:spPr/>
    </dgm:pt>
    <dgm:pt modelId="{89CF5555-3F1E-4C26-B6D6-7A59429A5FD2}" type="pres">
      <dgm:prSet presAssocID="{FB338D24-CC0E-436A-B8CE-9CB26402789F}" presName="accentRepeatNode" presStyleLbl="solidFgAcc1" presStyleIdx="4" presStyleCnt="5"/>
      <dgm:spPr>
        <a:blipFill dpi="0" rotWithShape="0">
          <a:blip xmlns:r="http://schemas.openxmlformats.org/officeDocument/2006/relationships" r:embed="rId5"/>
          <a:srcRect/>
          <a:stretch>
            <a:fillRect t="24686" b="24686"/>
          </a:stretch>
        </a:blipFill>
      </dgm:spPr>
    </dgm:pt>
  </dgm:ptLst>
  <dgm:cxnLst>
    <dgm:cxn modelId="{02544920-434B-454C-80B9-86FF36AA4DB8}" srcId="{214778ED-94E9-4E79-955E-64E8816233D8}" destId="{52E33B97-4B20-4A37-BE5E-791E2FF0574F}" srcOrd="2" destOrd="0" parTransId="{81EFCE5E-D6C7-4548-B104-65D8FB93769A}" sibTransId="{3F19F35E-5918-4D4D-AF6A-ADAF0E037856}"/>
    <dgm:cxn modelId="{892AE435-2517-4C25-8FD3-03CA4DF3001B}" srcId="{214778ED-94E9-4E79-955E-64E8816233D8}" destId="{2A637908-9515-4B7A-B5AD-B3FE179E7C8C}" srcOrd="1" destOrd="0" parTransId="{DE02ADF9-A47B-451C-9940-9AF9DC32E96D}" sibTransId="{672965CC-1A11-4725-B01E-4E8ABBEC4643}"/>
    <dgm:cxn modelId="{D961F25B-B1D6-4D98-8F6B-B9F04F029C4E}" type="presOf" srcId="{2A637908-9515-4B7A-B5AD-B3FE179E7C8C}" destId="{7EB4545B-EBE0-4352-93BB-D0AFAB692D0B}" srcOrd="0" destOrd="0" presId="urn:microsoft.com/office/officeart/2008/layout/VerticalCurvedList"/>
    <dgm:cxn modelId="{EAE4C070-A1EA-4032-B60A-AD6395E3325F}" type="presOf" srcId="{831608B6-07C6-4C07-8595-27D8FFB1B8AB}" destId="{42920E1C-79E3-49C9-BEAF-404871C03077}" srcOrd="0" destOrd="0" presId="urn:microsoft.com/office/officeart/2008/layout/VerticalCurvedList"/>
    <dgm:cxn modelId="{817AE156-9A48-4AF7-93D8-7343A0A7AE38}" srcId="{214778ED-94E9-4E79-955E-64E8816233D8}" destId="{912E5511-B9C8-40FD-BA94-234FD3EA9C97}" srcOrd="3" destOrd="0" parTransId="{FFFD1377-7BEA-4EE7-BE08-83E55D014649}" sibTransId="{85209E28-6FDA-404B-9D23-451EA6CC0907}"/>
    <dgm:cxn modelId="{388E3284-36F8-4A97-9BB4-C53E6B53430C}" type="presOf" srcId="{214778ED-94E9-4E79-955E-64E8816233D8}" destId="{CB37FC8D-F989-46D6-A52A-4FAEFB4917FB}" srcOrd="0" destOrd="0" presId="urn:microsoft.com/office/officeart/2008/layout/VerticalCurvedList"/>
    <dgm:cxn modelId="{96D3F892-2A4A-4D24-AACA-FB0E749E88A4}" type="presOf" srcId="{D6F02801-3687-4B81-BC31-725ED743894B}" destId="{75143476-E199-4597-B56D-0118F0712CC0}" srcOrd="0" destOrd="0" presId="urn:microsoft.com/office/officeart/2008/layout/VerticalCurvedList"/>
    <dgm:cxn modelId="{8405D2AB-BE6C-4ED0-9945-DB1E03A8F8D6}" type="presOf" srcId="{912E5511-B9C8-40FD-BA94-234FD3EA9C97}" destId="{AD46EC3D-9EB4-4E19-8838-2D44592CC9E6}" srcOrd="0" destOrd="0" presId="urn:microsoft.com/office/officeart/2008/layout/VerticalCurvedList"/>
    <dgm:cxn modelId="{6AEDC5B8-C3D2-4A51-BF38-5F6F358BAE87}" type="presOf" srcId="{FB338D24-CC0E-436A-B8CE-9CB26402789F}" destId="{B63FC4B9-BDCE-4CDC-BE42-8C4EDB0B84D9}" srcOrd="0" destOrd="0" presId="urn:microsoft.com/office/officeart/2008/layout/VerticalCurvedList"/>
    <dgm:cxn modelId="{B32772BC-9784-4DEC-80A9-86E6C2AE44FD}" srcId="{214778ED-94E9-4E79-955E-64E8816233D8}" destId="{D6F02801-3687-4B81-BC31-725ED743894B}" srcOrd="0" destOrd="0" parTransId="{97EECC83-F836-40E5-93C3-6393680720FD}" sibTransId="{831608B6-07C6-4C07-8595-27D8FFB1B8AB}"/>
    <dgm:cxn modelId="{6EF156C1-6BC6-4381-99D0-18333A2C359D}" type="presOf" srcId="{52E33B97-4B20-4A37-BE5E-791E2FF0574F}" destId="{CBE3D6E1-EC71-4EB4-89CD-38A9EA5C8E03}" srcOrd="0" destOrd="0" presId="urn:microsoft.com/office/officeart/2008/layout/VerticalCurvedList"/>
    <dgm:cxn modelId="{58879BCF-8A68-4D08-9B95-E4D58A05E218}" srcId="{214778ED-94E9-4E79-955E-64E8816233D8}" destId="{FB338D24-CC0E-436A-B8CE-9CB26402789F}" srcOrd="4" destOrd="0" parTransId="{CF590A6E-5BE1-4E4F-941A-834CC66B1F37}" sibTransId="{3C1599EA-FF15-4234-8CF6-293E921513C1}"/>
    <dgm:cxn modelId="{EF8160DE-E0FE-4732-96D6-736610DB92A6}" type="presParOf" srcId="{CB37FC8D-F989-46D6-A52A-4FAEFB4917FB}" destId="{BC73BD8A-93F3-46D5-9895-08C4E4B2F09C}" srcOrd="0" destOrd="0" presId="urn:microsoft.com/office/officeart/2008/layout/VerticalCurvedList"/>
    <dgm:cxn modelId="{1EF7C59A-38BF-4335-B655-5D40FEA6AB0F}" type="presParOf" srcId="{BC73BD8A-93F3-46D5-9895-08C4E4B2F09C}" destId="{8C00BA3C-CDF5-4A8C-B1E4-C684A00445E1}" srcOrd="0" destOrd="0" presId="urn:microsoft.com/office/officeart/2008/layout/VerticalCurvedList"/>
    <dgm:cxn modelId="{4363F6BD-723F-4DE1-A1B3-59F49CA25C95}" type="presParOf" srcId="{8C00BA3C-CDF5-4A8C-B1E4-C684A00445E1}" destId="{349E590F-0069-43B4-BBB3-DA8708E1E30F}" srcOrd="0" destOrd="0" presId="urn:microsoft.com/office/officeart/2008/layout/VerticalCurvedList"/>
    <dgm:cxn modelId="{974152EA-1261-44B5-A5C9-F5C8AAF149A6}" type="presParOf" srcId="{8C00BA3C-CDF5-4A8C-B1E4-C684A00445E1}" destId="{42920E1C-79E3-49C9-BEAF-404871C03077}" srcOrd="1" destOrd="0" presId="urn:microsoft.com/office/officeart/2008/layout/VerticalCurvedList"/>
    <dgm:cxn modelId="{12F5F787-9D11-4140-B202-CE99F682E712}" type="presParOf" srcId="{8C00BA3C-CDF5-4A8C-B1E4-C684A00445E1}" destId="{77BC9F99-4E80-4042-90DC-E915D5CAA69A}" srcOrd="2" destOrd="0" presId="urn:microsoft.com/office/officeart/2008/layout/VerticalCurvedList"/>
    <dgm:cxn modelId="{5326F014-3282-45BC-BBF3-1090DE1AD98F}" type="presParOf" srcId="{8C00BA3C-CDF5-4A8C-B1E4-C684A00445E1}" destId="{27F260F4-4D15-4AA4-BC8A-01C88554649F}" srcOrd="3" destOrd="0" presId="urn:microsoft.com/office/officeart/2008/layout/VerticalCurvedList"/>
    <dgm:cxn modelId="{3E1B6EB5-FD27-4ED8-85B5-EB01CF9E23A6}" type="presParOf" srcId="{BC73BD8A-93F3-46D5-9895-08C4E4B2F09C}" destId="{75143476-E199-4597-B56D-0118F0712CC0}" srcOrd="1" destOrd="0" presId="urn:microsoft.com/office/officeart/2008/layout/VerticalCurvedList"/>
    <dgm:cxn modelId="{8C47468D-08F0-4D9C-9535-B9F1545E598E}" type="presParOf" srcId="{BC73BD8A-93F3-46D5-9895-08C4E4B2F09C}" destId="{7D8661B6-2E4B-4C25-948D-2436CE046D02}" srcOrd="2" destOrd="0" presId="urn:microsoft.com/office/officeart/2008/layout/VerticalCurvedList"/>
    <dgm:cxn modelId="{6FD54946-CD9E-4872-B16D-F36795A9E44A}" type="presParOf" srcId="{7D8661B6-2E4B-4C25-948D-2436CE046D02}" destId="{4942A032-466F-41B2-AFD5-033D428BC79D}" srcOrd="0" destOrd="0" presId="urn:microsoft.com/office/officeart/2008/layout/VerticalCurvedList"/>
    <dgm:cxn modelId="{EBE0CAA7-E183-498A-9358-B01914DD9259}" type="presParOf" srcId="{BC73BD8A-93F3-46D5-9895-08C4E4B2F09C}" destId="{7EB4545B-EBE0-4352-93BB-D0AFAB692D0B}" srcOrd="3" destOrd="0" presId="urn:microsoft.com/office/officeart/2008/layout/VerticalCurvedList"/>
    <dgm:cxn modelId="{BA5FD1D7-D331-46B2-9644-FE18A3C8AE09}" type="presParOf" srcId="{BC73BD8A-93F3-46D5-9895-08C4E4B2F09C}" destId="{CB211A11-4421-4745-A4A4-5FE0D1117B85}" srcOrd="4" destOrd="0" presId="urn:microsoft.com/office/officeart/2008/layout/VerticalCurvedList"/>
    <dgm:cxn modelId="{7DA74B18-9958-48EE-8743-055F17AA79D1}" type="presParOf" srcId="{CB211A11-4421-4745-A4A4-5FE0D1117B85}" destId="{12E1E78B-F095-4F2B-9359-D25BD83690DE}" srcOrd="0" destOrd="0" presId="urn:microsoft.com/office/officeart/2008/layout/VerticalCurvedList"/>
    <dgm:cxn modelId="{C278D3EF-3EED-453C-9251-0A681958E98B}" type="presParOf" srcId="{BC73BD8A-93F3-46D5-9895-08C4E4B2F09C}" destId="{CBE3D6E1-EC71-4EB4-89CD-38A9EA5C8E03}" srcOrd="5" destOrd="0" presId="urn:microsoft.com/office/officeart/2008/layout/VerticalCurvedList"/>
    <dgm:cxn modelId="{582F7328-D5DC-4473-8B5B-AD9FFDA8BCA2}" type="presParOf" srcId="{BC73BD8A-93F3-46D5-9895-08C4E4B2F09C}" destId="{9E283E15-3300-4B86-AF1C-5A563AF68783}" srcOrd="6" destOrd="0" presId="urn:microsoft.com/office/officeart/2008/layout/VerticalCurvedList"/>
    <dgm:cxn modelId="{A8799A8F-F795-4A08-817E-00FE200E53F3}" type="presParOf" srcId="{9E283E15-3300-4B86-AF1C-5A563AF68783}" destId="{CCB22BA4-4785-48E2-9332-75703F92D7CD}" srcOrd="0" destOrd="0" presId="urn:microsoft.com/office/officeart/2008/layout/VerticalCurvedList"/>
    <dgm:cxn modelId="{B5E79DC6-8BA1-40E5-86AF-CC4AAF3BF942}" type="presParOf" srcId="{BC73BD8A-93F3-46D5-9895-08C4E4B2F09C}" destId="{AD46EC3D-9EB4-4E19-8838-2D44592CC9E6}" srcOrd="7" destOrd="0" presId="urn:microsoft.com/office/officeart/2008/layout/VerticalCurvedList"/>
    <dgm:cxn modelId="{56FFDF63-711B-46CB-99C2-61835F8C3FB3}" type="presParOf" srcId="{BC73BD8A-93F3-46D5-9895-08C4E4B2F09C}" destId="{AF2B9821-61E6-4CD8-B9C5-75682D96CD30}" srcOrd="8" destOrd="0" presId="urn:microsoft.com/office/officeart/2008/layout/VerticalCurvedList"/>
    <dgm:cxn modelId="{AC8FDDCE-5DBD-4200-8826-BC74C7775ED9}" type="presParOf" srcId="{AF2B9821-61E6-4CD8-B9C5-75682D96CD30}" destId="{11B53EA4-2954-4A75-A180-2229B5F183E4}" srcOrd="0" destOrd="0" presId="urn:microsoft.com/office/officeart/2008/layout/VerticalCurvedList"/>
    <dgm:cxn modelId="{895EA8F7-148A-4E33-A8F8-913C5B2DBEE7}" type="presParOf" srcId="{BC73BD8A-93F3-46D5-9895-08C4E4B2F09C}" destId="{B63FC4B9-BDCE-4CDC-BE42-8C4EDB0B84D9}" srcOrd="9" destOrd="0" presId="urn:microsoft.com/office/officeart/2008/layout/VerticalCurvedList"/>
    <dgm:cxn modelId="{D840BDBB-5BAE-4233-9CB0-A331F0F0F436}" type="presParOf" srcId="{BC73BD8A-93F3-46D5-9895-08C4E4B2F09C}" destId="{4012E413-8EBF-49E7-8425-F406CD65E016}" srcOrd="10" destOrd="0" presId="urn:microsoft.com/office/officeart/2008/layout/VerticalCurvedList"/>
    <dgm:cxn modelId="{4D0DD46C-36AE-4C29-B775-CAE4BC704640}" type="presParOf" srcId="{4012E413-8EBF-49E7-8425-F406CD65E016}" destId="{89CF5555-3F1E-4C26-B6D6-7A59429A5FD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3F4B41F-B8C4-4AAD-88D8-9A1D7062192B}"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de-DE"/>
        </a:p>
      </dgm:t>
    </dgm:pt>
    <dgm:pt modelId="{3F3ECCB3-9FBA-4EE1-808A-2CA3EA8250B4}">
      <dgm:prSet phldrT="[Text]"/>
      <dgm:spPr/>
      <dgm:t>
        <a:bodyPr/>
        <a:lstStyle/>
        <a:p>
          <a:r>
            <a:rPr lang="de-DE" dirty="0"/>
            <a:t>Angebot nachhaken</a:t>
          </a:r>
        </a:p>
      </dgm:t>
    </dgm:pt>
    <dgm:pt modelId="{5B749235-2BBF-4191-B88F-24A29BD0C57F}" type="parTrans" cxnId="{8BF80A77-B442-48D2-B4B6-09F3CB7FAAF9}">
      <dgm:prSet/>
      <dgm:spPr/>
      <dgm:t>
        <a:bodyPr/>
        <a:lstStyle/>
        <a:p>
          <a:endParaRPr lang="de-DE"/>
        </a:p>
      </dgm:t>
    </dgm:pt>
    <dgm:pt modelId="{38E3835E-EC70-46C7-BD3E-3D1604544498}" type="sibTrans" cxnId="{8BF80A77-B442-48D2-B4B6-09F3CB7FAAF9}">
      <dgm:prSet/>
      <dgm:spPr/>
      <dgm:t>
        <a:bodyPr/>
        <a:lstStyle/>
        <a:p>
          <a:endParaRPr lang="de-DE"/>
        </a:p>
      </dgm:t>
    </dgm:pt>
    <dgm:pt modelId="{D81E8D97-15AB-4E2A-B684-1297F18E3AA9}">
      <dgm:prSet phldrT="[Text]"/>
      <dgm:spPr/>
      <dgm:t>
        <a:bodyPr/>
        <a:lstStyle/>
        <a:p>
          <a:r>
            <a:rPr lang="de-DE" dirty="0"/>
            <a:t>Für mich (oder mein Team)</a:t>
          </a:r>
        </a:p>
      </dgm:t>
    </dgm:pt>
    <dgm:pt modelId="{11BC3118-34E0-47BC-8A3B-8D33D6762E8C}" type="parTrans" cxnId="{29E427FB-84C2-4EF2-A8DB-356043504FB4}">
      <dgm:prSet/>
      <dgm:spPr/>
      <dgm:t>
        <a:bodyPr/>
        <a:lstStyle/>
        <a:p>
          <a:endParaRPr lang="de-DE"/>
        </a:p>
      </dgm:t>
    </dgm:pt>
    <dgm:pt modelId="{1FF90253-B285-4964-BE4A-AC3528679A18}" type="sibTrans" cxnId="{29E427FB-84C2-4EF2-A8DB-356043504FB4}">
      <dgm:prSet/>
      <dgm:spPr/>
      <dgm:t>
        <a:bodyPr/>
        <a:lstStyle/>
        <a:p>
          <a:endParaRPr lang="de-DE"/>
        </a:p>
      </dgm:t>
    </dgm:pt>
    <dgm:pt modelId="{1C78AB7F-87BF-412D-8D8F-4DA69313F2B6}">
      <dgm:prSet phldrT="[Text]"/>
      <dgm:spPr/>
      <dgm:t>
        <a:bodyPr/>
        <a:lstStyle/>
        <a:p>
          <a:r>
            <a:rPr lang="de-DE" dirty="0"/>
            <a:t>Wartungsvertrag verlängern</a:t>
          </a:r>
        </a:p>
      </dgm:t>
    </dgm:pt>
    <dgm:pt modelId="{0E23C3B4-2572-4861-B941-B40BCA3B7502}" type="parTrans" cxnId="{AEF3AA4C-378E-49F4-8BCE-4C1AB791AF11}">
      <dgm:prSet/>
      <dgm:spPr/>
      <dgm:t>
        <a:bodyPr/>
        <a:lstStyle/>
        <a:p>
          <a:endParaRPr lang="de-DE"/>
        </a:p>
      </dgm:t>
    </dgm:pt>
    <dgm:pt modelId="{E5933B4B-A497-4476-B4D7-7E5A53553CC3}" type="sibTrans" cxnId="{AEF3AA4C-378E-49F4-8BCE-4C1AB791AF11}">
      <dgm:prSet/>
      <dgm:spPr/>
      <dgm:t>
        <a:bodyPr/>
        <a:lstStyle/>
        <a:p>
          <a:endParaRPr lang="de-DE"/>
        </a:p>
      </dgm:t>
    </dgm:pt>
    <dgm:pt modelId="{A43CB9A8-C479-458C-9C13-D9A1FB594246}">
      <dgm:prSet phldrT="[Text]"/>
      <dgm:spPr/>
      <dgm:t>
        <a:bodyPr/>
        <a:lstStyle/>
        <a:p>
          <a:r>
            <a:rPr lang="de-DE" dirty="0"/>
            <a:t>Für mein Team</a:t>
          </a:r>
        </a:p>
      </dgm:t>
    </dgm:pt>
    <dgm:pt modelId="{E21B16B4-F0A7-4403-AF6A-82F6AA3E86B5}" type="parTrans" cxnId="{A5CCD0C1-3D34-4E26-A106-62026633E887}">
      <dgm:prSet/>
      <dgm:spPr/>
      <dgm:t>
        <a:bodyPr/>
        <a:lstStyle/>
        <a:p>
          <a:endParaRPr lang="de-DE"/>
        </a:p>
      </dgm:t>
    </dgm:pt>
    <dgm:pt modelId="{AB2C3E88-90A2-4FFF-8F61-B30C82775023}" type="sibTrans" cxnId="{A5CCD0C1-3D34-4E26-A106-62026633E887}">
      <dgm:prSet/>
      <dgm:spPr/>
      <dgm:t>
        <a:bodyPr/>
        <a:lstStyle/>
        <a:p>
          <a:endParaRPr lang="de-DE"/>
        </a:p>
      </dgm:t>
    </dgm:pt>
    <dgm:pt modelId="{0951092B-7060-46F5-BC37-4B2D1D064D27}">
      <dgm:prSet phldrT="[Text]"/>
      <dgm:spPr/>
      <dgm:t>
        <a:bodyPr/>
        <a:lstStyle/>
        <a:p>
          <a:r>
            <a:rPr lang="de-DE" dirty="0"/>
            <a:t>Brot einkaufen</a:t>
          </a:r>
        </a:p>
      </dgm:t>
    </dgm:pt>
    <dgm:pt modelId="{48803DEE-E588-4BAF-9554-D0B269A5F706}" type="parTrans" cxnId="{4A66BC80-D84A-4AEA-80EE-9A5D68E8602F}">
      <dgm:prSet/>
      <dgm:spPr/>
      <dgm:t>
        <a:bodyPr/>
        <a:lstStyle/>
        <a:p>
          <a:endParaRPr lang="de-DE"/>
        </a:p>
      </dgm:t>
    </dgm:pt>
    <dgm:pt modelId="{DFDBFA13-7DAB-4AA2-9EE3-1DE44EB6712A}" type="sibTrans" cxnId="{4A66BC80-D84A-4AEA-80EE-9A5D68E8602F}">
      <dgm:prSet/>
      <dgm:spPr/>
      <dgm:t>
        <a:bodyPr/>
        <a:lstStyle/>
        <a:p>
          <a:endParaRPr lang="de-DE"/>
        </a:p>
      </dgm:t>
    </dgm:pt>
    <dgm:pt modelId="{411E3451-F5E4-4EA9-9873-E9DC618364A4}">
      <dgm:prSet phldrT="[Text]"/>
      <dgm:spPr/>
      <dgm:t>
        <a:bodyPr/>
        <a:lstStyle/>
        <a:p>
          <a:r>
            <a:rPr lang="de-DE" dirty="0"/>
            <a:t>Nur für mich</a:t>
          </a:r>
        </a:p>
      </dgm:t>
    </dgm:pt>
    <dgm:pt modelId="{B49E8F99-6AE9-426F-B8C8-E3E6F62617D7}" type="parTrans" cxnId="{D7834CCD-71DD-451E-A8D1-76A16B1A08ED}">
      <dgm:prSet/>
      <dgm:spPr/>
      <dgm:t>
        <a:bodyPr/>
        <a:lstStyle/>
        <a:p>
          <a:endParaRPr lang="de-DE"/>
        </a:p>
      </dgm:t>
    </dgm:pt>
    <dgm:pt modelId="{D54731FF-B4B4-427D-8D04-0C5979754E11}" type="sibTrans" cxnId="{D7834CCD-71DD-451E-A8D1-76A16B1A08ED}">
      <dgm:prSet/>
      <dgm:spPr/>
      <dgm:t>
        <a:bodyPr/>
        <a:lstStyle/>
        <a:p>
          <a:endParaRPr lang="de-DE"/>
        </a:p>
      </dgm:t>
    </dgm:pt>
    <dgm:pt modelId="{24C73A02-E8EB-45D9-AD17-767A123052F5}">
      <dgm:prSet phldrT="[Text]"/>
      <dgm:spPr/>
      <dgm:t>
        <a:bodyPr/>
        <a:lstStyle/>
        <a:p>
          <a:r>
            <a:rPr lang="de-DE" dirty="0"/>
            <a:t>RR Frau Müller nach dem Urlaub</a:t>
          </a:r>
        </a:p>
      </dgm:t>
    </dgm:pt>
    <dgm:pt modelId="{DC7B2BBD-DB6A-4EE1-B1D7-FA282A4FEAB6}" type="parTrans" cxnId="{FBFA435D-0BF2-4D39-A88D-1F63ED6A0459}">
      <dgm:prSet/>
      <dgm:spPr/>
      <dgm:t>
        <a:bodyPr/>
        <a:lstStyle/>
        <a:p>
          <a:endParaRPr lang="de-DE"/>
        </a:p>
      </dgm:t>
    </dgm:pt>
    <dgm:pt modelId="{C9DE254C-B086-4465-9D32-2CD83AB7185A}" type="sibTrans" cxnId="{FBFA435D-0BF2-4D39-A88D-1F63ED6A0459}">
      <dgm:prSet/>
      <dgm:spPr/>
      <dgm:t>
        <a:bodyPr/>
        <a:lstStyle/>
        <a:p>
          <a:endParaRPr lang="de-DE"/>
        </a:p>
      </dgm:t>
    </dgm:pt>
    <dgm:pt modelId="{9DB000D6-9DC0-4491-8022-4E89985DF3AA}">
      <dgm:prSet phldrT="[Text]"/>
      <dgm:spPr/>
      <dgm:t>
        <a:bodyPr/>
        <a:lstStyle/>
        <a:p>
          <a:r>
            <a:rPr lang="de-DE" dirty="0"/>
            <a:t>Für mich</a:t>
          </a:r>
        </a:p>
      </dgm:t>
    </dgm:pt>
    <dgm:pt modelId="{3C807720-D32D-4F6B-A87D-6DBF7ED74795}" type="parTrans" cxnId="{5A52F6B2-24D4-444B-9B17-477079DDA247}">
      <dgm:prSet/>
      <dgm:spPr/>
      <dgm:t>
        <a:bodyPr/>
        <a:lstStyle/>
        <a:p>
          <a:endParaRPr lang="de-DE"/>
        </a:p>
      </dgm:t>
    </dgm:pt>
    <dgm:pt modelId="{A945BD79-2E61-471D-9824-5D55B0E83BDC}" type="sibTrans" cxnId="{5A52F6B2-24D4-444B-9B17-477079DDA247}">
      <dgm:prSet/>
      <dgm:spPr/>
      <dgm:t>
        <a:bodyPr/>
        <a:lstStyle/>
        <a:p>
          <a:endParaRPr lang="de-DE"/>
        </a:p>
      </dgm:t>
    </dgm:pt>
    <dgm:pt modelId="{A703D2BC-EB12-4C98-8337-9829BC58AD6F}">
      <dgm:prSet phldrT="[Text]"/>
      <dgm:spPr/>
      <dgm:t>
        <a:bodyPr/>
        <a:lstStyle/>
        <a:p>
          <a:r>
            <a:rPr lang="de-DE" dirty="0"/>
            <a:t>Zum Vorgang „Produkt X bei Kunde Y betreuen“</a:t>
          </a:r>
        </a:p>
      </dgm:t>
    </dgm:pt>
    <dgm:pt modelId="{191C5A4F-F7B9-491F-83A7-AC61878CE548}" type="parTrans" cxnId="{3437883A-3277-46E6-85AD-50A906FDE14A}">
      <dgm:prSet/>
      <dgm:spPr/>
      <dgm:t>
        <a:bodyPr/>
        <a:lstStyle/>
        <a:p>
          <a:endParaRPr lang="de-DE"/>
        </a:p>
      </dgm:t>
    </dgm:pt>
    <dgm:pt modelId="{EED63F9A-03B3-452A-B345-A703964381E2}" type="sibTrans" cxnId="{3437883A-3277-46E6-85AD-50A906FDE14A}">
      <dgm:prSet/>
      <dgm:spPr/>
      <dgm:t>
        <a:bodyPr/>
        <a:lstStyle/>
        <a:p>
          <a:endParaRPr lang="de-DE"/>
        </a:p>
      </dgm:t>
    </dgm:pt>
    <dgm:pt modelId="{CDB068B6-C278-4A25-B8B6-B7D9976C0EF9}">
      <dgm:prSet phldrT="[Text]"/>
      <dgm:spPr/>
      <dgm:t>
        <a:bodyPr/>
        <a:lstStyle/>
        <a:p>
          <a:r>
            <a:rPr lang="de-DE" dirty="0"/>
            <a:t>Zum Vorgang „Angebot Produkt X für Kunde Y erstellen“</a:t>
          </a:r>
        </a:p>
      </dgm:t>
    </dgm:pt>
    <dgm:pt modelId="{47AD19DE-2E1F-4D40-AD5B-DD43B4E5E7A4}" type="parTrans" cxnId="{FFE82A25-FC12-4CA9-AF8C-AFAB2A6F92BB}">
      <dgm:prSet/>
      <dgm:spPr/>
      <dgm:t>
        <a:bodyPr/>
        <a:lstStyle/>
        <a:p>
          <a:endParaRPr lang="de-DE"/>
        </a:p>
      </dgm:t>
    </dgm:pt>
    <dgm:pt modelId="{9661B0C0-0D0A-4AB8-9ADA-09EEF2BB8C5C}" type="sibTrans" cxnId="{FFE82A25-FC12-4CA9-AF8C-AFAB2A6F92BB}">
      <dgm:prSet/>
      <dgm:spPr/>
      <dgm:t>
        <a:bodyPr/>
        <a:lstStyle/>
        <a:p>
          <a:endParaRPr lang="de-DE"/>
        </a:p>
      </dgm:t>
    </dgm:pt>
    <dgm:pt modelId="{64BB394C-83FA-4030-BF71-2D4DFC3637E9}">
      <dgm:prSet phldrT="[Text]"/>
      <dgm:spPr/>
      <dgm:t>
        <a:bodyPr/>
        <a:lstStyle/>
        <a:p>
          <a:r>
            <a:rPr lang="de-DE" dirty="0"/>
            <a:t>Zu einem Vorgang mit Frau Müller als Ansprechpartner</a:t>
          </a:r>
        </a:p>
      </dgm:t>
    </dgm:pt>
    <dgm:pt modelId="{FCF8A1DD-588C-4AE5-8DDE-D20B9CAF766C}" type="parTrans" cxnId="{47DBA0B0-9968-4534-ABC1-9F3F99533957}">
      <dgm:prSet/>
      <dgm:spPr/>
      <dgm:t>
        <a:bodyPr/>
        <a:lstStyle/>
        <a:p>
          <a:endParaRPr lang="de-DE"/>
        </a:p>
      </dgm:t>
    </dgm:pt>
    <dgm:pt modelId="{C18A4ADB-7E70-4217-9EEC-89F6263430D8}" type="sibTrans" cxnId="{47DBA0B0-9968-4534-ABC1-9F3F99533957}">
      <dgm:prSet/>
      <dgm:spPr/>
      <dgm:t>
        <a:bodyPr/>
        <a:lstStyle/>
        <a:p>
          <a:endParaRPr lang="de-DE"/>
        </a:p>
      </dgm:t>
    </dgm:pt>
    <dgm:pt modelId="{6537BC64-9F01-47F4-9FC6-5F3BFF35834B}">
      <dgm:prSet phldrT="[Text]"/>
      <dgm:spPr/>
      <dgm:t>
        <a:bodyPr/>
        <a:lstStyle/>
        <a:p>
          <a:r>
            <a:rPr lang="de-DE" dirty="0"/>
            <a:t>Ohne Vorgang</a:t>
          </a:r>
        </a:p>
      </dgm:t>
    </dgm:pt>
    <dgm:pt modelId="{58391FB5-CC40-422D-84E0-5B0FC1D8CC34}" type="parTrans" cxnId="{86D73C3E-2753-416C-B9D3-9E0409B6E221}">
      <dgm:prSet/>
      <dgm:spPr/>
      <dgm:t>
        <a:bodyPr/>
        <a:lstStyle/>
        <a:p>
          <a:endParaRPr lang="de-DE"/>
        </a:p>
      </dgm:t>
    </dgm:pt>
    <dgm:pt modelId="{6F5865D4-DB8A-46F8-9A85-440293119EB5}" type="sibTrans" cxnId="{86D73C3E-2753-416C-B9D3-9E0409B6E221}">
      <dgm:prSet/>
      <dgm:spPr/>
      <dgm:t>
        <a:bodyPr/>
        <a:lstStyle/>
        <a:p>
          <a:endParaRPr lang="de-DE"/>
        </a:p>
      </dgm:t>
    </dgm:pt>
    <dgm:pt modelId="{0F012C4C-AEC7-4688-AC90-3B7E7909FEDC}">
      <dgm:prSet phldrT="[Text]"/>
      <dgm:spPr/>
      <dgm:t>
        <a:bodyPr/>
        <a:lstStyle/>
        <a:p>
          <a:r>
            <a:rPr lang="de-DE" dirty="0"/>
            <a:t>Ende des Jahres</a:t>
          </a:r>
        </a:p>
      </dgm:t>
    </dgm:pt>
    <dgm:pt modelId="{4E0B6A2D-C2B9-419B-AE75-A349C6B396DA}" type="parTrans" cxnId="{437ED3A0-1CCF-43FC-9BBD-9EB8C6AE0276}">
      <dgm:prSet/>
      <dgm:spPr/>
      <dgm:t>
        <a:bodyPr/>
        <a:lstStyle/>
        <a:p>
          <a:endParaRPr lang="de-DE"/>
        </a:p>
      </dgm:t>
    </dgm:pt>
    <dgm:pt modelId="{1A76F549-F6E4-4186-8433-118BBF63B292}" type="sibTrans" cxnId="{437ED3A0-1CCF-43FC-9BBD-9EB8C6AE0276}">
      <dgm:prSet/>
      <dgm:spPr/>
      <dgm:t>
        <a:bodyPr/>
        <a:lstStyle/>
        <a:p>
          <a:endParaRPr lang="de-DE"/>
        </a:p>
      </dgm:t>
    </dgm:pt>
    <dgm:pt modelId="{160BD0C2-E02D-4321-B29C-3961A686ADA2}">
      <dgm:prSet phldrT="[Text]"/>
      <dgm:spPr/>
      <dgm:t>
        <a:bodyPr/>
        <a:lstStyle/>
        <a:p>
          <a:r>
            <a:rPr lang="de-DE" dirty="0"/>
            <a:t>In 3 Wochen</a:t>
          </a:r>
        </a:p>
      </dgm:t>
    </dgm:pt>
    <dgm:pt modelId="{CE79CAF9-1B93-4AF9-ADBA-869F3F8AE9E3}" type="parTrans" cxnId="{2DF3B992-420E-4D0C-B5EE-ABCA386D2767}">
      <dgm:prSet/>
      <dgm:spPr/>
      <dgm:t>
        <a:bodyPr/>
        <a:lstStyle/>
        <a:p>
          <a:endParaRPr lang="de-DE"/>
        </a:p>
      </dgm:t>
    </dgm:pt>
    <dgm:pt modelId="{4F79D429-9EE3-4A46-B9EE-73C45D7D067A}" type="sibTrans" cxnId="{2DF3B992-420E-4D0C-B5EE-ABCA386D2767}">
      <dgm:prSet/>
      <dgm:spPr/>
      <dgm:t>
        <a:bodyPr/>
        <a:lstStyle/>
        <a:p>
          <a:endParaRPr lang="de-DE"/>
        </a:p>
      </dgm:t>
    </dgm:pt>
    <dgm:pt modelId="{DD873AD2-2556-40F1-AC48-8F07E3781005}">
      <dgm:prSet phldrT="[Text]"/>
      <dgm:spPr/>
      <dgm:t>
        <a:bodyPr/>
        <a:lstStyle/>
        <a:p>
          <a:r>
            <a:rPr lang="de-DE" dirty="0"/>
            <a:t>Nächsten Montag</a:t>
          </a:r>
        </a:p>
      </dgm:t>
    </dgm:pt>
    <dgm:pt modelId="{9B7F634B-BFDF-4838-979A-1A1A82B2E76E}" type="parTrans" cxnId="{7B423FE0-799A-4E52-B54E-4AC1747DCBD5}">
      <dgm:prSet/>
      <dgm:spPr/>
      <dgm:t>
        <a:bodyPr/>
        <a:lstStyle/>
        <a:p>
          <a:endParaRPr lang="de-DE"/>
        </a:p>
      </dgm:t>
    </dgm:pt>
    <dgm:pt modelId="{4AE1D0AD-CC02-4C6B-9F21-2A9C6CB57271}" type="sibTrans" cxnId="{7B423FE0-799A-4E52-B54E-4AC1747DCBD5}">
      <dgm:prSet/>
      <dgm:spPr/>
      <dgm:t>
        <a:bodyPr/>
        <a:lstStyle/>
        <a:p>
          <a:endParaRPr lang="de-DE"/>
        </a:p>
      </dgm:t>
    </dgm:pt>
    <dgm:pt modelId="{6506BA6B-B21A-4E66-B227-614B1684AE44}">
      <dgm:prSet phldrT="[Text]"/>
      <dgm:spPr/>
      <dgm:t>
        <a:bodyPr/>
        <a:lstStyle/>
        <a:p>
          <a:r>
            <a:rPr lang="de-DE" dirty="0"/>
            <a:t>Heute</a:t>
          </a:r>
        </a:p>
      </dgm:t>
    </dgm:pt>
    <dgm:pt modelId="{E266ACAA-D826-44D3-9E49-7C6F56099342}" type="parTrans" cxnId="{AB00F6F0-91D2-4248-AD70-E8066B599806}">
      <dgm:prSet/>
      <dgm:spPr/>
      <dgm:t>
        <a:bodyPr/>
        <a:lstStyle/>
        <a:p>
          <a:endParaRPr lang="de-DE"/>
        </a:p>
      </dgm:t>
    </dgm:pt>
    <dgm:pt modelId="{33E61997-9AD2-47ED-9F5A-FAB6C9A1902B}" type="sibTrans" cxnId="{AB00F6F0-91D2-4248-AD70-E8066B599806}">
      <dgm:prSet/>
      <dgm:spPr/>
      <dgm:t>
        <a:bodyPr/>
        <a:lstStyle/>
        <a:p>
          <a:endParaRPr lang="de-DE"/>
        </a:p>
      </dgm:t>
    </dgm:pt>
    <dgm:pt modelId="{4CFD0420-F26E-4685-BDA6-4169095826E8}" type="pres">
      <dgm:prSet presAssocID="{93F4B41F-B8C4-4AAD-88D8-9A1D7062192B}" presName="diagram" presStyleCnt="0">
        <dgm:presLayoutVars>
          <dgm:chPref val="1"/>
          <dgm:dir/>
          <dgm:animOne val="branch"/>
          <dgm:animLvl val="lvl"/>
          <dgm:resizeHandles/>
        </dgm:presLayoutVars>
      </dgm:prSet>
      <dgm:spPr/>
    </dgm:pt>
    <dgm:pt modelId="{BD05AB8B-A737-4B44-82FE-94B9487894F0}" type="pres">
      <dgm:prSet presAssocID="{1C78AB7F-87BF-412D-8D8F-4DA69313F2B6}" presName="root" presStyleCnt="0"/>
      <dgm:spPr/>
    </dgm:pt>
    <dgm:pt modelId="{DEDF91BB-96CC-44EA-A1E7-7B6C922F809F}" type="pres">
      <dgm:prSet presAssocID="{1C78AB7F-87BF-412D-8D8F-4DA69313F2B6}" presName="rootComposite" presStyleCnt="0"/>
      <dgm:spPr/>
    </dgm:pt>
    <dgm:pt modelId="{E64F194D-07DB-4589-BB3E-F0DC6CEEE4BE}" type="pres">
      <dgm:prSet presAssocID="{1C78AB7F-87BF-412D-8D8F-4DA69313F2B6}" presName="rootText" presStyleLbl="node1" presStyleIdx="0" presStyleCnt="4"/>
      <dgm:spPr/>
    </dgm:pt>
    <dgm:pt modelId="{2C84032D-7AF6-4DF8-B371-F5F39EE75C3C}" type="pres">
      <dgm:prSet presAssocID="{1C78AB7F-87BF-412D-8D8F-4DA69313F2B6}" presName="rootConnector" presStyleLbl="node1" presStyleIdx="0" presStyleCnt="4"/>
      <dgm:spPr/>
    </dgm:pt>
    <dgm:pt modelId="{E2938B3F-4365-4B70-A20A-1C596F77A38B}" type="pres">
      <dgm:prSet presAssocID="{1C78AB7F-87BF-412D-8D8F-4DA69313F2B6}" presName="childShape" presStyleCnt="0"/>
      <dgm:spPr/>
    </dgm:pt>
    <dgm:pt modelId="{B313A488-88CA-44B5-A4AB-E727601C4174}" type="pres">
      <dgm:prSet presAssocID="{191C5A4F-F7B9-491F-83A7-AC61878CE548}" presName="Name13" presStyleLbl="parChTrans1D2" presStyleIdx="0" presStyleCnt="12"/>
      <dgm:spPr/>
    </dgm:pt>
    <dgm:pt modelId="{B3E40554-076A-43B7-AEBE-678ED14BE024}" type="pres">
      <dgm:prSet presAssocID="{A703D2BC-EB12-4C98-8337-9829BC58AD6F}" presName="childText" presStyleLbl="bgAcc1" presStyleIdx="0" presStyleCnt="12">
        <dgm:presLayoutVars>
          <dgm:bulletEnabled val="1"/>
        </dgm:presLayoutVars>
      </dgm:prSet>
      <dgm:spPr/>
    </dgm:pt>
    <dgm:pt modelId="{9E2A6F5A-AC0A-4B5E-9F52-D49E11E2BDAA}" type="pres">
      <dgm:prSet presAssocID="{4E0B6A2D-C2B9-419B-AE75-A349C6B396DA}" presName="Name13" presStyleLbl="parChTrans1D2" presStyleIdx="1" presStyleCnt="12"/>
      <dgm:spPr/>
    </dgm:pt>
    <dgm:pt modelId="{4DBF1C44-D590-4712-9241-D160F4642507}" type="pres">
      <dgm:prSet presAssocID="{0F012C4C-AEC7-4688-AC90-3B7E7909FEDC}" presName="childText" presStyleLbl="bgAcc1" presStyleIdx="1" presStyleCnt="12">
        <dgm:presLayoutVars>
          <dgm:bulletEnabled val="1"/>
        </dgm:presLayoutVars>
      </dgm:prSet>
      <dgm:spPr/>
    </dgm:pt>
    <dgm:pt modelId="{261A70AA-D09F-4320-B673-50C151EC7644}" type="pres">
      <dgm:prSet presAssocID="{E21B16B4-F0A7-4403-AF6A-82F6AA3E86B5}" presName="Name13" presStyleLbl="parChTrans1D2" presStyleIdx="2" presStyleCnt="12"/>
      <dgm:spPr/>
    </dgm:pt>
    <dgm:pt modelId="{2C5327E7-AC9B-4411-9917-CD8DCCC44847}" type="pres">
      <dgm:prSet presAssocID="{A43CB9A8-C479-458C-9C13-D9A1FB594246}" presName="childText" presStyleLbl="bgAcc1" presStyleIdx="2" presStyleCnt="12">
        <dgm:presLayoutVars>
          <dgm:bulletEnabled val="1"/>
        </dgm:presLayoutVars>
      </dgm:prSet>
      <dgm:spPr/>
    </dgm:pt>
    <dgm:pt modelId="{79B7A21F-F5D9-4655-A1A7-EDFD577F695B}" type="pres">
      <dgm:prSet presAssocID="{3F3ECCB3-9FBA-4EE1-808A-2CA3EA8250B4}" presName="root" presStyleCnt="0"/>
      <dgm:spPr/>
    </dgm:pt>
    <dgm:pt modelId="{6D1DE5FB-E862-4B12-97C5-5B0BBED32DE5}" type="pres">
      <dgm:prSet presAssocID="{3F3ECCB3-9FBA-4EE1-808A-2CA3EA8250B4}" presName="rootComposite" presStyleCnt="0"/>
      <dgm:spPr/>
    </dgm:pt>
    <dgm:pt modelId="{81171580-53C3-4F0B-8F35-7654C1A63B2F}" type="pres">
      <dgm:prSet presAssocID="{3F3ECCB3-9FBA-4EE1-808A-2CA3EA8250B4}" presName="rootText" presStyleLbl="node1" presStyleIdx="1" presStyleCnt="4"/>
      <dgm:spPr/>
    </dgm:pt>
    <dgm:pt modelId="{C1671052-5D8E-4FB8-A241-05D1D799241A}" type="pres">
      <dgm:prSet presAssocID="{3F3ECCB3-9FBA-4EE1-808A-2CA3EA8250B4}" presName="rootConnector" presStyleLbl="node1" presStyleIdx="1" presStyleCnt="4"/>
      <dgm:spPr/>
    </dgm:pt>
    <dgm:pt modelId="{A89969B9-664E-4B2E-926B-110765EDD036}" type="pres">
      <dgm:prSet presAssocID="{3F3ECCB3-9FBA-4EE1-808A-2CA3EA8250B4}" presName="childShape" presStyleCnt="0"/>
      <dgm:spPr/>
    </dgm:pt>
    <dgm:pt modelId="{E071B87F-AE76-47F7-9C56-57FBE1079C5E}" type="pres">
      <dgm:prSet presAssocID="{47AD19DE-2E1F-4D40-AD5B-DD43B4E5E7A4}" presName="Name13" presStyleLbl="parChTrans1D2" presStyleIdx="3" presStyleCnt="12"/>
      <dgm:spPr/>
    </dgm:pt>
    <dgm:pt modelId="{26628E2F-83AA-40D8-857D-8971865DBE78}" type="pres">
      <dgm:prSet presAssocID="{CDB068B6-C278-4A25-B8B6-B7D9976C0EF9}" presName="childText" presStyleLbl="bgAcc1" presStyleIdx="3" presStyleCnt="12">
        <dgm:presLayoutVars>
          <dgm:bulletEnabled val="1"/>
        </dgm:presLayoutVars>
      </dgm:prSet>
      <dgm:spPr/>
    </dgm:pt>
    <dgm:pt modelId="{320448B4-9699-4BF6-B818-915173EB8CB2}" type="pres">
      <dgm:prSet presAssocID="{CE79CAF9-1B93-4AF9-ADBA-869F3F8AE9E3}" presName="Name13" presStyleLbl="parChTrans1D2" presStyleIdx="4" presStyleCnt="12"/>
      <dgm:spPr/>
    </dgm:pt>
    <dgm:pt modelId="{FB17A475-6CD8-41B5-B285-98766CE2FAA0}" type="pres">
      <dgm:prSet presAssocID="{160BD0C2-E02D-4321-B29C-3961A686ADA2}" presName="childText" presStyleLbl="bgAcc1" presStyleIdx="4" presStyleCnt="12">
        <dgm:presLayoutVars>
          <dgm:bulletEnabled val="1"/>
        </dgm:presLayoutVars>
      </dgm:prSet>
      <dgm:spPr/>
    </dgm:pt>
    <dgm:pt modelId="{E0F70B1C-8100-46CC-ABF7-2BEE0BB565BD}" type="pres">
      <dgm:prSet presAssocID="{11BC3118-34E0-47BC-8A3B-8D33D6762E8C}" presName="Name13" presStyleLbl="parChTrans1D2" presStyleIdx="5" presStyleCnt="12"/>
      <dgm:spPr/>
    </dgm:pt>
    <dgm:pt modelId="{359E16B6-A9B4-40C4-BCFC-2670E228B33C}" type="pres">
      <dgm:prSet presAssocID="{D81E8D97-15AB-4E2A-B684-1297F18E3AA9}" presName="childText" presStyleLbl="bgAcc1" presStyleIdx="5" presStyleCnt="12">
        <dgm:presLayoutVars>
          <dgm:bulletEnabled val="1"/>
        </dgm:presLayoutVars>
      </dgm:prSet>
      <dgm:spPr/>
    </dgm:pt>
    <dgm:pt modelId="{1EE005FA-1553-4B7C-88E5-A297810629DC}" type="pres">
      <dgm:prSet presAssocID="{24C73A02-E8EB-45D9-AD17-767A123052F5}" presName="root" presStyleCnt="0"/>
      <dgm:spPr/>
    </dgm:pt>
    <dgm:pt modelId="{D2E49D18-DF0D-4416-9C36-01D1905CC983}" type="pres">
      <dgm:prSet presAssocID="{24C73A02-E8EB-45D9-AD17-767A123052F5}" presName="rootComposite" presStyleCnt="0"/>
      <dgm:spPr/>
    </dgm:pt>
    <dgm:pt modelId="{5E0DAD9A-CDC3-4A9E-A74F-7D62FEE72B5B}" type="pres">
      <dgm:prSet presAssocID="{24C73A02-E8EB-45D9-AD17-767A123052F5}" presName="rootText" presStyleLbl="node1" presStyleIdx="2" presStyleCnt="4"/>
      <dgm:spPr/>
    </dgm:pt>
    <dgm:pt modelId="{E7D21289-D9FC-4959-895B-090A3A9252C0}" type="pres">
      <dgm:prSet presAssocID="{24C73A02-E8EB-45D9-AD17-767A123052F5}" presName="rootConnector" presStyleLbl="node1" presStyleIdx="2" presStyleCnt="4"/>
      <dgm:spPr/>
    </dgm:pt>
    <dgm:pt modelId="{0ED285E2-A942-4A4A-A8E2-77226D024B12}" type="pres">
      <dgm:prSet presAssocID="{24C73A02-E8EB-45D9-AD17-767A123052F5}" presName="childShape" presStyleCnt="0"/>
      <dgm:spPr/>
    </dgm:pt>
    <dgm:pt modelId="{D4232798-F0F6-4814-A0C6-85905A958126}" type="pres">
      <dgm:prSet presAssocID="{FCF8A1DD-588C-4AE5-8DDE-D20B9CAF766C}" presName="Name13" presStyleLbl="parChTrans1D2" presStyleIdx="6" presStyleCnt="12"/>
      <dgm:spPr/>
    </dgm:pt>
    <dgm:pt modelId="{926B84BD-CAFA-4341-8007-A3E835A6A261}" type="pres">
      <dgm:prSet presAssocID="{64BB394C-83FA-4030-BF71-2D4DFC3637E9}" presName="childText" presStyleLbl="bgAcc1" presStyleIdx="6" presStyleCnt="12">
        <dgm:presLayoutVars>
          <dgm:bulletEnabled val="1"/>
        </dgm:presLayoutVars>
      </dgm:prSet>
      <dgm:spPr/>
    </dgm:pt>
    <dgm:pt modelId="{086D49D3-F074-4CAF-9EB9-B5724CAA305E}" type="pres">
      <dgm:prSet presAssocID="{9B7F634B-BFDF-4838-979A-1A1A82B2E76E}" presName="Name13" presStyleLbl="parChTrans1D2" presStyleIdx="7" presStyleCnt="12"/>
      <dgm:spPr/>
    </dgm:pt>
    <dgm:pt modelId="{381117E4-ED32-4F99-B27B-DE2BFBF819FC}" type="pres">
      <dgm:prSet presAssocID="{DD873AD2-2556-40F1-AC48-8F07E3781005}" presName="childText" presStyleLbl="bgAcc1" presStyleIdx="7" presStyleCnt="12">
        <dgm:presLayoutVars>
          <dgm:bulletEnabled val="1"/>
        </dgm:presLayoutVars>
      </dgm:prSet>
      <dgm:spPr/>
    </dgm:pt>
    <dgm:pt modelId="{AF78A302-07BA-4C70-94AD-0645EA5627B6}" type="pres">
      <dgm:prSet presAssocID="{3C807720-D32D-4F6B-A87D-6DBF7ED74795}" presName="Name13" presStyleLbl="parChTrans1D2" presStyleIdx="8" presStyleCnt="12"/>
      <dgm:spPr/>
    </dgm:pt>
    <dgm:pt modelId="{603D1BC4-169C-4002-8CEA-ADDBCEAD18B0}" type="pres">
      <dgm:prSet presAssocID="{9DB000D6-9DC0-4491-8022-4E89985DF3AA}" presName="childText" presStyleLbl="bgAcc1" presStyleIdx="8" presStyleCnt="12">
        <dgm:presLayoutVars>
          <dgm:bulletEnabled val="1"/>
        </dgm:presLayoutVars>
      </dgm:prSet>
      <dgm:spPr/>
    </dgm:pt>
    <dgm:pt modelId="{E90B77E8-0D74-463F-A88D-3C66103C7262}" type="pres">
      <dgm:prSet presAssocID="{0951092B-7060-46F5-BC37-4B2D1D064D27}" presName="root" presStyleCnt="0"/>
      <dgm:spPr/>
    </dgm:pt>
    <dgm:pt modelId="{024DF362-8B76-4DDD-9C80-785DCF1DB845}" type="pres">
      <dgm:prSet presAssocID="{0951092B-7060-46F5-BC37-4B2D1D064D27}" presName="rootComposite" presStyleCnt="0"/>
      <dgm:spPr/>
    </dgm:pt>
    <dgm:pt modelId="{54432074-E963-43C9-9CF5-4F9D32431907}" type="pres">
      <dgm:prSet presAssocID="{0951092B-7060-46F5-BC37-4B2D1D064D27}" presName="rootText" presStyleLbl="node1" presStyleIdx="3" presStyleCnt="4"/>
      <dgm:spPr/>
    </dgm:pt>
    <dgm:pt modelId="{FCC474F0-523B-4860-A3E7-D4C5DB6BED30}" type="pres">
      <dgm:prSet presAssocID="{0951092B-7060-46F5-BC37-4B2D1D064D27}" presName="rootConnector" presStyleLbl="node1" presStyleIdx="3" presStyleCnt="4"/>
      <dgm:spPr/>
    </dgm:pt>
    <dgm:pt modelId="{4EDA4982-59D0-401F-B30A-E54E19AA9D13}" type="pres">
      <dgm:prSet presAssocID="{0951092B-7060-46F5-BC37-4B2D1D064D27}" presName="childShape" presStyleCnt="0"/>
      <dgm:spPr/>
    </dgm:pt>
    <dgm:pt modelId="{F26208F6-4ED2-47C7-A74B-7498E31143D6}" type="pres">
      <dgm:prSet presAssocID="{58391FB5-CC40-422D-84E0-5B0FC1D8CC34}" presName="Name13" presStyleLbl="parChTrans1D2" presStyleIdx="9" presStyleCnt="12"/>
      <dgm:spPr/>
    </dgm:pt>
    <dgm:pt modelId="{439AA951-A22D-4EB1-84F7-E608C5A80772}" type="pres">
      <dgm:prSet presAssocID="{6537BC64-9F01-47F4-9FC6-5F3BFF35834B}" presName="childText" presStyleLbl="bgAcc1" presStyleIdx="9" presStyleCnt="12">
        <dgm:presLayoutVars>
          <dgm:bulletEnabled val="1"/>
        </dgm:presLayoutVars>
      </dgm:prSet>
      <dgm:spPr/>
    </dgm:pt>
    <dgm:pt modelId="{25915C36-B959-46EF-B3E1-7D0745197FFB}" type="pres">
      <dgm:prSet presAssocID="{E266ACAA-D826-44D3-9E49-7C6F56099342}" presName="Name13" presStyleLbl="parChTrans1D2" presStyleIdx="10" presStyleCnt="12"/>
      <dgm:spPr/>
    </dgm:pt>
    <dgm:pt modelId="{ED7267D5-AB95-4020-A8CD-31F8A9E04B4A}" type="pres">
      <dgm:prSet presAssocID="{6506BA6B-B21A-4E66-B227-614B1684AE44}" presName="childText" presStyleLbl="bgAcc1" presStyleIdx="10" presStyleCnt="12">
        <dgm:presLayoutVars>
          <dgm:bulletEnabled val="1"/>
        </dgm:presLayoutVars>
      </dgm:prSet>
      <dgm:spPr/>
    </dgm:pt>
    <dgm:pt modelId="{0E44002F-7567-41C8-8F1F-112F2CC64F2E}" type="pres">
      <dgm:prSet presAssocID="{B49E8F99-6AE9-426F-B8C8-E3E6F62617D7}" presName="Name13" presStyleLbl="parChTrans1D2" presStyleIdx="11" presStyleCnt="12"/>
      <dgm:spPr/>
    </dgm:pt>
    <dgm:pt modelId="{FE3B631D-51E6-4931-8C7E-F4CB924EB8B3}" type="pres">
      <dgm:prSet presAssocID="{411E3451-F5E4-4EA9-9873-E9DC618364A4}" presName="childText" presStyleLbl="bgAcc1" presStyleIdx="11" presStyleCnt="12">
        <dgm:presLayoutVars>
          <dgm:bulletEnabled val="1"/>
        </dgm:presLayoutVars>
      </dgm:prSet>
      <dgm:spPr/>
    </dgm:pt>
  </dgm:ptLst>
  <dgm:cxnLst>
    <dgm:cxn modelId="{65E7A509-7AF4-41FC-8F05-5F92081DC837}" type="presOf" srcId="{6506BA6B-B21A-4E66-B227-614B1684AE44}" destId="{ED7267D5-AB95-4020-A8CD-31F8A9E04B4A}" srcOrd="0" destOrd="0" presId="urn:microsoft.com/office/officeart/2005/8/layout/hierarchy3"/>
    <dgm:cxn modelId="{AACC2913-FBBA-4269-ACE6-D882B7E2FCA1}" type="presOf" srcId="{DD873AD2-2556-40F1-AC48-8F07E3781005}" destId="{381117E4-ED32-4F99-B27B-DE2BFBF819FC}" srcOrd="0" destOrd="0" presId="urn:microsoft.com/office/officeart/2005/8/layout/hierarchy3"/>
    <dgm:cxn modelId="{FCA0E71C-236A-499F-8420-648091A38A87}" type="presOf" srcId="{1C78AB7F-87BF-412D-8D8F-4DA69313F2B6}" destId="{E64F194D-07DB-4589-BB3E-F0DC6CEEE4BE}" srcOrd="0" destOrd="0" presId="urn:microsoft.com/office/officeart/2005/8/layout/hierarchy3"/>
    <dgm:cxn modelId="{4FAD7320-0F17-44CF-9006-A4FD07B70D43}" type="presOf" srcId="{CE79CAF9-1B93-4AF9-ADBA-869F3F8AE9E3}" destId="{320448B4-9699-4BF6-B818-915173EB8CB2}" srcOrd="0" destOrd="0" presId="urn:microsoft.com/office/officeart/2005/8/layout/hierarchy3"/>
    <dgm:cxn modelId="{FFE82A25-FC12-4CA9-AF8C-AFAB2A6F92BB}" srcId="{3F3ECCB3-9FBA-4EE1-808A-2CA3EA8250B4}" destId="{CDB068B6-C278-4A25-B8B6-B7D9976C0EF9}" srcOrd="0" destOrd="0" parTransId="{47AD19DE-2E1F-4D40-AD5B-DD43B4E5E7A4}" sibTransId="{9661B0C0-0D0A-4AB8-9ADA-09EEF2BB8C5C}"/>
    <dgm:cxn modelId="{4008B826-520B-4E6C-870F-C9A022A1E373}" type="presOf" srcId="{11BC3118-34E0-47BC-8A3B-8D33D6762E8C}" destId="{E0F70B1C-8100-46CC-ABF7-2BEE0BB565BD}" srcOrd="0" destOrd="0" presId="urn:microsoft.com/office/officeart/2005/8/layout/hierarchy3"/>
    <dgm:cxn modelId="{2811B22E-A27E-4255-8316-F27AEF325EFB}" type="presOf" srcId="{58391FB5-CC40-422D-84E0-5B0FC1D8CC34}" destId="{F26208F6-4ED2-47C7-A74B-7498E31143D6}" srcOrd="0" destOrd="0" presId="urn:microsoft.com/office/officeart/2005/8/layout/hierarchy3"/>
    <dgm:cxn modelId="{F23AF937-FF08-4A3D-B235-7E517CC42D1C}" type="presOf" srcId="{E266ACAA-D826-44D3-9E49-7C6F56099342}" destId="{25915C36-B959-46EF-B3E1-7D0745197FFB}" srcOrd="0" destOrd="0" presId="urn:microsoft.com/office/officeart/2005/8/layout/hierarchy3"/>
    <dgm:cxn modelId="{3437883A-3277-46E6-85AD-50A906FDE14A}" srcId="{1C78AB7F-87BF-412D-8D8F-4DA69313F2B6}" destId="{A703D2BC-EB12-4C98-8337-9829BC58AD6F}" srcOrd="0" destOrd="0" parTransId="{191C5A4F-F7B9-491F-83A7-AC61878CE548}" sibTransId="{EED63F9A-03B3-452A-B345-A703964381E2}"/>
    <dgm:cxn modelId="{86D73C3E-2753-416C-B9D3-9E0409B6E221}" srcId="{0951092B-7060-46F5-BC37-4B2D1D064D27}" destId="{6537BC64-9F01-47F4-9FC6-5F3BFF35834B}" srcOrd="0" destOrd="0" parTransId="{58391FB5-CC40-422D-84E0-5B0FC1D8CC34}" sibTransId="{6F5865D4-DB8A-46F8-9A85-440293119EB5}"/>
    <dgm:cxn modelId="{FBFA435D-0BF2-4D39-A88D-1F63ED6A0459}" srcId="{93F4B41F-B8C4-4AAD-88D8-9A1D7062192B}" destId="{24C73A02-E8EB-45D9-AD17-767A123052F5}" srcOrd="2" destOrd="0" parTransId="{DC7B2BBD-DB6A-4EE1-B1D7-FA282A4FEAB6}" sibTransId="{C9DE254C-B086-4465-9D32-2CD83AB7185A}"/>
    <dgm:cxn modelId="{E3B04A42-F469-49E1-9DAC-DDBF12400129}" type="presOf" srcId="{3F3ECCB3-9FBA-4EE1-808A-2CA3EA8250B4}" destId="{81171580-53C3-4F0B-8F35-7654C1A63B2F}" srcOrd="0" destOrd="0" presId="urn:microsoft.com/office/officeart/2005/8/layout/hierarchy3"/>
    <dgm:cxn modelId="{AEF3AA4C-378E-49F4-8BCE-4C1AB791AF11}" srcId="{93F4B41F-B8C4-4AAD-88D8-9A1D7062192B}" destId="{1C78AB7F-87BF-412D-8D8F-4DA69313F2B6}" srcOrd="0" destOrd="0" parTransId="{0E23C3B4-2572-4861-B941-B40BCA3B7502}" sibTransId="{E5933B4B-A497-4476-B4D7-7E5A53553CC3}"/>
    <dgm:cxn modelId="{8EFA1F4D-1AD2-443C-9161-47F73D4954FB}" type="presOf" srcId="{0951092B-7060-46F5-BC37-4B2D1D064D27}" destId="{FCC474F0-523B-4860-A3E7-D4C5DB6BED30}" srcOrd="1" destOrd="0" presId="urn:microsoft.com/office/officeart/2005/8/layout/hierarchy3"/>
    <dgm:cxn modelId="{620A9A4F-94A4-4E4F-BA31-1CC08EDCCDC0}" type="presOf" srcId="{FCF8A1DD-588C-4AE5-8DDE-D20B9CAF766C}" destId="{D4232798-F0F6-4814-A0C6-85905A958126}" srcOrd="0" destOrd="0" presId="urn:microsoft.com/office/officeart/2005/8/layout/hierarchy3"/>
    <dgm:cxn modelId="{43779050-3D31-412F-9196-9F4D6883CCC3}" type="presOf" srcId="{411E3451-F5E4-4EA9-9873-E9DC618364A4}" destId="{FE3B631D-51E6-4931-8C7E-F4CB924EB8B3}" srcOrd="0" destOrd="0" presId="urn:microsoft.com/office/officeart/2005/8/layout/hierarchy3"/>
    <dgm:cxn modelId="{55E0D751-ABEA-4D68-A391-F91E34304DB9}" type="presOf" srcId="{B49E8F99-6AE9-426F-B8C8-E3E6F62617D7}" destId="{0E44002F-7567-41C8-8F1F-112F2CC64F2E}" srcOrd="0" destOrd="0" presId="urn:microsoft.com/office/officeart/2005/8/layout/hierarchy3"/>
    <dgm:cxn modelId="{8E95CE73-71C3-405B-99E7-BA6C32314E00}" type="presOf" srcId="{1C78AB7F-87BF-412D-8D8F-4DA69313F2B6}" destId="{2C84032D-7AF6-4DF8-B371-F5F39EE75C3C}" srcOrd="1" destOrd="0" presId="urn:microsoft.com/office/officeart/2005/8/layout/hierarchy3"/>
    <dgm:cxn modelId="{8BF80A77-B442-48D2-B4B6-09F3CB7FAAF9}" srcId="{93F4B41F-B8C4-4AAD-88D8-9A1D7062192B}" destId="{3F3ECCB3-9FBA-4EE1-808A-2CA3EA8250B4}" srcOrd="1" destOrd="0" parTransId="{5B749235-2BBF-4191-B88F-24A29BD0C57F}" sibTransId="{38E3835E-EC70-46C7-BD3E-3D1604544498}"/>
    <dgm:cxn modelId="{AD20AA59-2DF4-41BE-9B78-758DFF478F84}" type="presOf" srcId="{3F3ECCB3-9FBA-4EE1-808A-2CA3EA8250B4}" destId="{C1671052-5D8E-4FB8-A241-05D1D799241A}" srcOrd="1" destOrd="0" presId="urn:microsoft.com/office/officeart/2005/8/layout/hierarchy3"/>
    <dgm:cxn modelId="{4A66BC80-D84A-4AEA-80EE-9A5D68E8602F}" srcId="{93F4B41F-B8C4-4AAD-88D8-9A1D7062192B}" destId="{0951092B-7060-46F5-BC37-4B2D1D064D27}" srcOrd="3" destOrd="0" parTransId="{48803DEE-E588-4BAF-9554-D0B269A5F706}" sibTransId="{DFDBFA13-7DAB-4AA2-9EE3-1DE44EB6712A}"/>
    <dgm:cxn modelId="{D5814F8C-66BC-4A9A-9523-41FFA401E9F5}" type="presOf" srcId="{0F012C4C-AEC7-4688-AC90-3B7E7909FEDC}" destId="{4DBF1C44-D590-4712-9241-D160F4642507}" srcOrd="0" destOrd="0" presId="urn:microsoft.com/office/officeart/2005/8/layout/hierarchy3"/>
    <dgm:cxn modelId="{2DF3B992-420E-4D0C-B5EE-ABCA386D2767}" srcId="{3F3ECCB3-9FBA-4EE1-808A-2CA3EA8250B4}" destId="{160BD0C2-E02D-4321-B29C-3961A686ADA2}" srcOrd="1" destOrd="0" parTransId="{CE79CAF9-1B93-4AF9-ADBA-869F3F8AE9E3}" sibTransId="{4F79D429-9EE3-4A46-B9EE-73C45D7D067A}"/>
    <dgm:cxn modelId="{55E03C97-CFDE-47D0-BCFC-93E0B75034E7}" type="presOf" srcId="{64BB394C-83FA-4030-BF71-2D4DFC3637E9}" destId="{926B84BD-CAFA-4341-8007-A3E835A6A261}" srcOrd="0" destOrd="0" presId="urn:microsoft.com/office/officeart/2005/8/layout/hierarchy3"/>
    <dgm:cxn modelId="{131EDF9B-ADA2-4FEA-8EE9-8B4ECD4998A5}" type="presOf" srcId="{E21B16B4-F0A7-4403-AF6A-82F6AA3E86B5}" destId="{261A70AA-D09F-4320-B673-50C151EC7644}" srcOrd="0" destOrd="0" presId="urn:microsoft.com/office/officeart/2005/8/layout/hierarchy3"/>
    <dgm:cxn modelId="{437ED3A0-1CCF-43FC-9BBD-9EB8C6AE0276}" srcId="{1C78AB7F-87BF-412D-8D8F-4DA69313F2B6}" destId="{0F012C4C-AEC7-4688-AC90-3B7E7909FEDC}" srcOrd="1" destOrd="0" parTransId="{4E0B6A2D-C2B9-419B-AE75-A349C6B396DA}" sibTransId="{1A76F549-F6E4-4186-8433-118BBF63B292}"/>
    <dgm:cxn modelId="{47DBA0B0-9968-4534-ABC1-9F3F99533957}" srcId="{24C73A02-E8EB-45D9-AD17-767A123052F5}" destId="{64BB394C-83FA-4030-BF71-2D4DFC3637E9}" srcOrd="0" destOrd="0" parTransId="{FCF8A1DD-588C-4AE5-8DDE-D20B9CAF766C}" sibTransId="{C18A4ADB-7E70-4217-9EEC-89F6263430D8}"/>
    <dgm:cxn modelId="{5A52F6B2-24D4-444B-9B17-477079DDA247}" srcId="{24C73A02-E8EB-45D9-AD17-767A123052F5}" destId="{9DB000D6-9DC0-4491-8022-4E89985DF3AA}" srcOrd="2" destOrd="0" parTransId="{3C807720-D32D-4F6B-A87D-6DBF7ED74795}" sibTransId="{A945BD79-2E61-471D-9824-5D55B0E83BDC}"/>
    <dgm:cxn modelId="{76BABDB8-9EF9-4B0B-8BB1-4E9093DDEB59}" type="presOf" srcId="{A703D2BC-EB12-4C98-8337-9829BC58AD6F}" destId="{B3E40554-076A-43B7-AEBE-678ED14BE024}" srcOrd="0" destOrd="0" presId="urn:microsoft.com/office/officeart/2005/8/layout/hierarchy3"/>
    <dgm:cxn modelId="{A5CCD0C1-3D34-4E26-A106-62026633E887}" srcId="{1C78AB7F-87BF-412D-8D8F-4DA69313F2B6}" destId="{A43CB9A8-C479-458C-9C13-D9A1FB594246}" srcOrd="2" destOrd="0" parTransId="{E21B16B4-F0A7-4403-AF6A-82F6AA3E86B5}" sibTransId="{AB2C3E88-90A2-4FFF-8F61-B30C82775023}"/>
    <dgm:cxn modelId="{BF5580C2-AC2F-4E71-A634-ABCA78AB9C57}" type="presOf" srcId="{160BD0C2-E02D-4321-B29C-3961A686ADA2}" destId="{FB17A475-6CD8-41B5-B285-98766CE2FAA0}" srcOrd="0" destOrd="0" presId="urn:microsoft.com/office/officeart/2005/8/layout/hierarchy3"/>
    <dgm:cxn modelId="{E4620EC7-EC0F-49E2-98D2-57B9555E2D8B}" type="presOf" srcId="{3C807720-D32D-4F6B-A87D-6DBF7ED74795}" destId="{AF78A302-07BA-4C70-94AD-0645EA5627B6}" srcOrd="0" destOrd="0" presId="urn:microsoft.com/office/officeart/2005/8/layout/hierarchy3"/>
    <dgm:cxn modelId="{D7834CCD-71DD-451E-A8D1-76A16B1A08ED}" srcId="{0951092B-7060-46F5-BC37-4B2D1D064D27}" destId="{411E3451-F5E4-4EA9-9873-E9DC618364A4}" srcOrd="2" destOrd="0" parTransId="{B49E8F99-6AE9-426F-B8C8-E3E6F62617D7}" sibTransId="{D54731FF-B4B4-427D-8D04-0C5979754E11}"/>
    <dgm:cxn modelId="{AA1828CE-8E2C-4BBB-8898-556F0E9E1168}" type="presOf" srcId="{93F4B41F-B8C4-4AAD-88D8-9A1D7062192B}" destId="{4CFD0420-F26E-4685-BDA6-4169095826E8}" srcOrd="0" destOrd="0" presId="urn:microsoft.com/office/officeart/2005/8/layout/hierarchy3"/>
    <dgm:cxn modelId="{ABEA7ACE-2900-4384-93B0-6484D686E5EF}" type="presOf" srcId="{CDB068B6-C278-4A25-B8B6-B7D9976C0EF9}" destId="{26628E2F-83AA-40D8-857D-8971865DBE78}" srcOrd="0" destOrd="0" presId="urn:microsoft.com/office/officeart/2005/8/layout/hierarchy3"/>
    <dgm:cxn modelId="{8887FFD1-5238-48F0-ACB1-F28D2D1D8292}" type="presOf" srcId="{47AD19DE-2E1F-4D40-AD5B-DD43B4E5E7A4}" destId="{E071B87F-AE76-47F7-9C56-57FBE1079C5E}" srcOrd="0" destOrd="0" presId="urn:microsoft.com/office/officeart/2005/8/layout/hierarchy3"/>
    <dgm:cxn modelId="{A553B5DA-973C-4918-8AB4-4B1A12AE45B6}" type="presOf" srcId="{24C73A02-E8EB-45D9-AD17-767A123052F5}" destId="{5E0DAD9A-CDC3-4A9E-A74F-7D62FEE72B5B}" srcOrd="0" destOrd="0" presId="urn:microsoft.com/office/officeart/2005/8/layout/hierarchy3"/>
    <dgm:cxn modelId="{7B423FE0-799A-4E52-B54E-4AC1747DCBD5}" srcId="{24C73A02-E8EB-45D9-AD17-767A123052F5}" destId="{DD873AD2-2556-40F1-AC48-8F07E3781005}" srcOrd="1" destOrd="0" parTransId="{9B7F634B-BFDF-4838-979A-1A1A82B2E76E}" sibTransId="{4AE1D0AD-CC02-4C6B-9F21-2A9C6CB57271}"/>
    <dgm:cxn modelId="{48E1E9E2-831D-44B7-ADE8-7D1698EBFC2E}" type="presOf" srcId="{6537BC64-9F01-47F4-9FC6-5F3BFF35834B}" destId="{439AA951-A22D-4EB1-84F7-E608C5A80772}" srcOrd="0" destOrd="0" presId="urn:microsoft.com/office/officeart/2005/8/layout/hierarchy3"/>
    <dgm:cxn modelId="{1E0CF2E2-932D-4FC4-BA60-1C71E0648FED}" type="presOf" srcId="{9DB000D6-9DC0-4491-8022-4E89985DF3AA}" destId="{603D1BC4-169C-4002-8CEA-ADDBCEAD18B0}" srcOrd="0" destOrd="0" presId="urn:microsoft.com/office/officeart/2005/8/layout/hierarchy3"/>
    <dgm:cxn modelId="{A07543E4-499E-4CEF-A60F-A1DE37EFEDF8}" type="presOf" srcId="{D81E8D97-15AB-4E2A-B684-1297F18E3AA9}" destId="{359E16B6-A9B4-40C4-BCFC-2670E228B33C}" srcOrd="0" destOrd="0" presId="urn:microsoft.com/office/officeart/2005/8/layout/hierarchy3"/>
    <dgm:cxn modelId="{289687E6-590E-4FE7-9174-848C9FA2D47B}" type="presOf" srcId="{24C73A02-E8EB-45D9-AD17-767A123052F5}" destId="{E7D21289-D9FC-4959-895B-090A3A9252C0}" srcOrd="1" destOrd="0" presId="urn:microsoft.com/office/officeart/2005/8/layout/hierarchy3"/>
    <dgm:cxn modelId="{1FCB1FEA-859D-4666-AF17-C763BDA2812F}" type="presOf" srcId="{191C5A4F-F7B9-491F-83A7-AC61878CE548}" destId="{B313A488-88CA-44B5-A4AB-E727601C4174}" srcOrd="0" destOrd="0" presId="urn:microsoft.com/office/officeart/2005/8/layout/hierarchy3"/>
    <dgm:cxn modelId="{9A9C59ED-4E8A-449D-9184-684B5B70236C}" type="presOf" srcId="{4E0B6A2D-C2B9-419B-AE75-A349C6B396DA}" destId="{9E2A6F5A-AC0A-4B5E-9F52-D49E11E2BDAA}" srcOrd="0" destOrd="0" presId="urn:microsoft.com/office/officeart/2005/8/layout/hierarchy3"/>
    <dgm:cxn modelId="{458FBFEF-9605-442A-99C3-2BF002B79237}" type="presOf" srcId="{0951092B-7060-46F5-BC37-4B2D1D064D27}" destId="{54432074-E963-43C9-9CF5-4F9D32431907}" srcOrd="0" destOrd="0" presId="urn:microsoft.com/office/officeart/2005/8/layout/hierarchy3"/>
    <dgm:cxn modelId="{AB00F6F0-91D2-4248-AD70-E8066B599806}" srcId="{0951092B-7060-46F5-BC37-4B2D1D064D27}" destId="{6506BA6B-B21A-4E66-B227-614B1684AE44}" srcOrd="1" destOrd="0" parTransId="{E266ACAA-D826-44D3-9E49-7C6F56099342}" sibTransId="{33E61997-9AD2-47ED-9F5A-FAB6C9A1902B}"/>
    <dgm:cxn modelId="{BCEBF9F5-C970-41B3-BE2A-94B80E08CEB6}" type="presOf" srcId="{A43CB9A8-C479-458C-9C13-D9A1FB594246}" destId="{2C5327E7-AC9B-4411-9917-CD8DCCC44847}" srcOrd="0" destOrd="0" presId="urn:microsoft.com/office/officeart/2005/8/layout/hierarchy3"/>
    <dgm:cxn modelId="{CB1B70F9-A9A0-4353-8052-5DAD088D7DBB}" type="presOf" srcId="{9B7F634B-BFDF-4838-979A-1A1A82B2E76E}" destId="{086D49D3-F074-4CAF-9EB9-B5724CAA305E}" srcOrd="0" destOrd="0" presId="urn:microsoft.com/office/officeart/2005/8/layout/hierarchy3"/>
    <dgm:cxn modelId="{29E427FB-84C2-4EF2-A8DB-356043504FB4}" srcId="{3F3ECCB3-9FBA-4EE1-808A-2CA3EA8250B4}" destId="{D81E8D97-15AB-4E2A-B684-1297F18E3AA9}" srcOrd="2" destOrd="0" parTransId="{11BC3118-34E0-47BC-8A3B-8D33D6762E8C}" sibTransId="{1FF90253-B285-4964-BE4A-AC3528679A18}"/>
    <dgm:cxn modelId="{70C6FDDD-2058-41A7-B1CF-C9F29A8375B1}" type="presParOf" srcId="{4CFD0420-F26E-4685-BDA6-4169095826E8}" destId="{BD05AB8B-A737-4B44-82FE-94B9487894F0}" srcOrd="0" destOrd="0" presId="urn:microsoft.com/office/officeart/2005/8/layout/hierarchy3"/>
    <dgm:cxn modelId="{32F9A660-FD31-4638-B7F5-A3B11A4DFC7E}" type="presParOf" srcId="{BD05AB8B-A737-4B44-82FE-94B9487894F0}" destId="{DEDF91BB-96CC-44EA-A1E7-7B6C922F809F}" srcOrd="0" destOrd="0" presId="urn:microsoft.com/office/officeart/2005/8/layout/hierarchy3"/>
    <dgm:cxn modelId="{5B64ACB9-0B74-4E47-94E9-13223E683BC6}" type="presParOf" srcId="{DEDF91BB-96CC-44EA-A1E7-7B6C922F809F}" destId="{E64F194D-07DB-4589-BB3E-F0DC6CEEE4BE}" srcOrd="0" destOrd="0" presId="urn:microsoft.com/office/officeart/2005/8/layout/hierarchy3"/>
    <dgm:cxn modelId="{6E5AE391-6FAA-4ACC-8F43-EE16AA9E39D0}" type="presParOf" srcId="{DEDF91BB-96CC-44EA-A1E7-7B6C922F809F}" destId="{2C84032D-7AF6-4DF8-B371-F5F39EE75C3C}" srcOrd="1" destOrd="0" presId="urn:microsoft.com/office/officeart/2005/8/layout/hierarchy3"/>
    <dgm:cxn modelId="{60EB4C2E-238A-4DF3-BCE2-2CEC37094F6F}" type="presParOf" srcId="{BD05AB8B-A737-4B44-82FE-94B9487894F0}" destId="{E2938B3F-4365-4B70-A20A-1C596F77A38B}" srcOrd="1" destOrd="0" presId="urn:microsoft.com/office/officeart/2005/8/layout/hierarchy3"/>
    <dgm:cxn modelId="{C37ECFB9-6FA9-4650-9833-290C89C85F74}" type="presParOf" srcId="{E2938B3F-4365-4B70-A20A-1C596F77A38B}" destId="{B313A488-88CA-44B5-A4AB-E727601C4174}" srcOrd="0" destOrd="0" presId="urn:microsoft.com/office/officeart/2005/8/layout/hierarchy3"/>
    <dgm:cxn modelId="{EE7373DB-6DAC-469D-972D-6312A4EA60B6}" type="presParOf" srcId="{E2938B3F-4365-4B70-A20A-1C596F77A38B}" destId="{B3E40554-076A-43B7-AEBE-678ED14BE024}" srcOrd="1" destOrd="0" presId="urn:microsoft.com/office/officeart/2005/8/layout/hierarchy3"/>
    <dgm:cxn modelId="{81E06E22-89EE-4B53-968D-5CBAC6847F83}" type="presParOf" srcId="{E2938B3F-4365-4B70-A20A-1C596F77A38B}" destId="{9E2A6F5A-AC0A-4B5E-9F52-D49E11E2BDAA}" srcOrd="2" destOrd="0" presId="urn:microsoft.com/office/officeart/2005/8/layout/hierarchy3"/>
    <dgm:cxn modelId="{3EAD4C92-A03B-4511-A390-69948775DD63}" type="presParOf" srcId="{E2938B3F-4365-4B70-A20A-1C596F77A38B}" destId="{4DBF1C44-D590-4712-9241-D160F4642507}" srcOrd="3" destOrd="0" presId="urn:microsoft.com/office/officeart/2005/8/layout/hierarchy3"/>
    <dgm:cxn modelId="{42889556-5FBA-4A90-945A-AA4E23D7A594}" type="presParOf" srcId="{E2938B3F-4365-4B70-A20A-1C596F77A38B}" destId="{261A70AA-D09F-4320-B673-50C151EC7644}" srcOrd="4" destOrd="0" presId="urn:microsoft.com/office/officeart/2005/8/layout/hierarchy3"/>
    <dgm:cxn modelId="{2A9FEB1C-9CB2-4AF3-9475-B5F4E772E9C1}" type="presParOf" srcId="{E2938B3F-4365-4B70-A20A-1C596F77A38B}" destId="{2C5327E7-AC9B-4411-9917-CD8DCCC44847}" srcOrd="5" destOrd="0" presId="urn:microsoft.com/office/officeart/2005/8/layout/hierarchy3"/>
    <dgm:cxn modelId="{582DA4F7-F559-4056-9D96-5B40D46149C2}" type="presParOf" srcId="{4CFD0420-F26E-4685-BDA6-4169095826E8}" destId="{79B7A21F-F5D9-4655-A1A7-EDFD577F695B}" srcOrd="1" destOrd="0" presId="urn:microsoft.com/office/officeart/2005/8/layout/hierarchy3"/>
    <dgm:cxn modelId="{35BB99AF-CC03-4589-89C3-C88F28FDAC9A}" type="presParOf" srcId="{79B7A21F-F5D9-4655-A1A7-EDFD577F695B}" destId="{6D1DE5FB-E862-4B12-97C5-5B0BBED32DE5}" srcOrd="0" destOrd="0" presId="urn:microsoft.com/office/officeart/2005/8/layout/hierarchy3"/>
    <dgm:cxn modelId="{A7678F58-7646-4D9F-B1EC-6920A09464FA}" type="presParOf" srcId="{6D1DE5FB-E862-4B12-97C5-5B0BBED32DE5}" destId="{81171580-53C3-4F0B-8F35-7654C1A63B2F}" srcOrd="0" destOrd="0" presId="urn:microsoft.com/office/officeart/2005/8/layout/hierarchy3"/>
    <dgm:cxn modelId="{AC441F97-A019-437D-A8BE-7A602FE14BC2}" type="presParOf" srcId="{6D1DE5FB-E862-4B12-97C5-5B0BBED32DE5}" destId="{C1671052-5D8E-4FB8-A241-05D1D799241A}" srcOrd="1" destOrd="0" presId="urn:microsoft.com/office/officeart/2005/8/layout/hierarchy3"/>
    <dgm:cxn modelId="{0B8DA762-015E-47E8-8C93-46ACBA03322A}" type="presParOf" srcId="{79B7A21F-F5D9-4655-A1A7-EDFD577F695B}" destId="{A89969B9-664E-4B2E-926B-110765EDD036}" srcOrd="1" destOrd="0" presId="urn:microsoft.com/office/officeart/2005/8/layout/hierarchy3"/>
    <dgm:cxn modelId="{A5EB5565-E254-42B0-A2A2-13B862A074F5}" type="presParOf" srcId="{A89969B9-664E-4B2E-926B-110765EDD036}" destId="{E071B87F-AE76-47F7-9C56-57FBE1079C5E}" srcOrd="0" destOrd="0" presId="urn:microsoft.com/office/officeart/2005/8/layout/hierarchy3"/>
    <dgm:cxn modelId="{37478129-1246-43BB-95BF-5E6B281189B8}" type="presParOf" srcId="{A89969B9-664E-4B2E-926B-110765EDD036}" destId="{26628E2F-83AA-40D8-857D-8971865DBE78}" srcOrd="1" destOrd="0" presId="urn:microsoft.com/office/officeart/2005/8/layout/hierarchy3"/>
    <dgm:cxn modelId="{2CC5A029-E411-4B5F-9A3B-AE5647E2F16A}" type="presParOf" srcId="{A89969B9-664E-4B2E-926B-110765EDD036}" destId="{320448B4-9699-4BF6-B818-915173EB8CB2}" srcOrd="2" destOrd="0" presId="urn:microsoft.com/office/officeart/2005/8/layout/hierarchy3"/>
    <dgm:cxn modelId="{B55A5DF2-3A0B-4173-8024-C4AAB7FDE984}" type="presParOf" srcId="{A89969B9-664E-4B2E-926B-110765EDD036}" destId="{FB17A475-6CD8-41B5-B285-98766CE2FAA0}" srcOrd="3" destOrd="0" presId="urn:microsoft.com/office/officeart/2005/8/layout/hierarchy3"/>
    <dgm:cxn modelId="{4E00DC51-6F4E-4F80-A7AA-3C8FF59A14E3}" type="presParOf" srcId="{A89969B9-664E-4B2E-926B-110765EDD036}" destId="{E0F70B1C-8100-46CC-ABF7-2BEE0BB565BD}" srcOrd="4" destOrd="0" presId="urn:microsoft.com/office/officeart/2005/8/layout/hierarchy3"/>
    <dgm:cxn modelId="{24D22078-AB0E-4E1E-8917-26EF86AA4DCD}" type="presParOf" srcId="{A89969B9-664E-4B2E-926B-110765EDD036}" destId="{359E16B6-A9B4-40C4-BCFC-2670E228B33C}" srcOrd="5" destOrd="0" presId="urn:microsoft.com/office/officeart/2005/8/layout/hierarchy3"/>
    <dgm:cxn modelId="{A3E374A5-30C5-4CED-A066-D5747A4B4097}" type="presParOf" srcId="{4CFD0420-F26E-4685-BDA6-4169095826E8}" destId="{1EE005FA-1553-4B7C-88E5-A297810629DC}" srcOrd="2" destOrd="0" presId="urn:microsoft.com/office/officeart/2005/8/layout/hierarchy3"/>
    <dgm:cxn modelId="{DF614895-2FD6-49BA-9EBE-B890EB167A67}" type="presParOf" srcId="{1EE005FA-1553-4B7C-88E5-A297810629DC}" destId="{D2E49D18-DF0D-4416-9C36-01D1905CC983}" srcOrd="0" destOrd="0" presId="urn:microsoft.com/office/officeart/2005/8/layout/hierarchy3"/>
    <dgm:cxn modelId="{FEAECEC2-94F5-48C0-95E8-264F687A662D}" type="presParOf" srcId="{D2E49D18-DF0D-4416-9C36-01D1905CC983}" destId="{5E0DAD9A-CDC3-4A9E-A74F-7D62FEE72B5B}" srcOrd="0" destOrd="0" presId="urn:microsoft.com/office/officeart/2005/8/layout/hierarchy3"/>
    <dgm:cxn modelId="{6E689667-7EA2-465A-877F-9F5681848CA8}" type="presParOf" srcId="{D2E49D18-DF0D-4416-9C36-01D1905CC983}" destId="{E7D21289-D9FC-4959-895B-090A3A9252C0}" srcOrd="1" destOrd="0" presId="urn:microsoft.com/office/officeart/2005/8/layout/hierarchy3"/>
    <dgm:cxn modelId="{26DFAF52-3247-44C0-982E-8D00592CA61A}" type="presParOf" srcId="{1EE005FA-1553-4B7C-88E5-A297810629DC}" destId="{0ED285E2-A942-4A4A-A8E2-77226D024B12}" srcOrd="1" destOrd="0" presId="urn:microsoft.com/office/officeart/2005/8/layout/hierarchy3"/>
    <dgm:cxn modelId="{55025D43-0F2B-4ADA-A865-5840E8AC77D9}" type="presParOf" srcId="{0ED285E2-A942-4A4A-A8E2-77226D024B12}" destId="{D4232798-F0F6-4814-A0C6-85905A958126}" srcOrd="0" destOrd="0" presId="urn:microsoft.com/office/officeart/2005/8/layout/hierarchy3"/>
    <dgm:cxn modelId="{46246A7A-FDF3-4D59-A674-A96E9F1BB1BB}" type="presParOf" srcId="{0ED285E2-A942-4A4A-A8E2-77226D024B12}" destId="{926B84BD-CAFA-4341-8007-A3E835A6A261}" srcOrd="1" destOrd="0" presId="urn:microsoft.com/office/officeart/2005/8/layout/hierarchy3"/>
    <dgm:cxn modelId="{267F97A6-EEFB-4089-A527-3A5F7D4CF2BF}" type="presParOf" srcId="{0ED285E2-A942-4A4A-A8E2-77226D024B12}" destId="{086D49D3-F074-4CAF-9EB9-B5724CAA305E}" srcOrd="2" destOrd="0" presId="urn:microsoft.com/office/officeart/2005/8/layout/hierarchy3"/>
    <dgm:cxn modelId="{25CDC590-5112-442F-A1EC-A729DDF73526}" type="presParOf" srcId="{0ED285E2-A942-4A4A-A8E2-77226D024B12}" destId="{381117E4-ED32-4F99-B27B-DE2BFBF819FC}" srcOrd="3" destOrd="0" presId="urn:microsoft.com/office/officeart/2005/8/layout/hierarchy3"/>
    <dgm:cxn modelId="{8212B4CE-D068-4099-A1E0-434A4A070AA0}" type="presParOf" srcId="{0ED285E2-A942-4A4A-A8E2-77226D024B12}" destId="{AF78A302-07BA-4C70-94AD-0645EA5627B6}" srcOrd="4" destOrd="0" presId="urn:microsoft.com/office/officeart/2005/8/layout/hierarchy3"/>
    <dgm:cxn modelId="{4ACCB965-4826-4C3B-BEFC-0D9189473C57}" type="presParOf" srcId="{0ED285E2-A942-4A4A-A8E2-77226D024B12}" destId="{603D1BC4-169C-4002-8CEA-ADDBCEAD18B0}" srcOrd="5" destOrd="0" presId="urn:microsoft.com/office/officeart/2005/8/layout/hierarchy3"/>
    <dgm:cxn modelId="{2FDF6AF3-292D-4804-945B-57B50DE31C57}" type="presParOf" srcId="{4CFD0420-F26E-4685-BDA6-4169095826E8}" destId="{E90B77E8-0D74-463F-A88D-3C66103C7262}" srcOrd="3" destOrd="0" presId="urn:microsoft.com/office/officeart/2005/8/layout/hierarchy3"/>
    <dgm:cxn modelId="{34FB59F5-F067-4625-9513-A1002C037D86}" type="presParOf" srcId="{E90B77E8-0D74-463F-A88D-3C66103C7262}" destId="{024DF362-8B76-4DDD-9C80-785DCF1DB845}" srcOrd="0" destOrd="0" presId="urn:microsoft.com/office/officeart/2005/8/layout/hierarchy3"/>
    <dgm:cxn modelId="{FBEE2D47-9C74-4334-A31E-7DB71AA35A51}" type="presParOf" srcId="{024DF362-8B76-4DDD-9C80-785DCF1DB845}" destId="{54432074-E963-43C9-9CF5-4F9D32431907}" srcOrd="0" destOrd="0" presId="urn:microsoft.com/office/officeart/2005/8/layout/hierarchy3"/>
    <dgm:cxn modelId="{15ED8361-B531-4B68-A0C5-43713D0BF148}" type="presParOf" srcId="{024DF362-8B76-4DDD-9C80-785DCF1DB845}" destId="{FCC474F0-523B-4860-A3E7-D4C5DB6BED30}" srcOrd="1" destOrd="0" presId="urn:microsoft.com/office/officeart/2005/8/layout/hierarchy3"/>
    <dgm:cxn modelId="{67FC71C4-1FE3-4B23-9EAF-B4B1FB122445}" type="presParOf" srcId="{E90B77E8-0D74-463F-A88D-3C66103C7262}" destId="{4EDA4982-59D0-401F-B30A-E54E19AA9D13}" srcOrd="1" destOrd="0" presId="urn:microsoft.com/office/officeart/2005/8/layout/hierarchy3"/>
    <dgm:cxn modelId="{951B6FDF-458A-41E0-A3CD-693E581E552C}" type="presParOf" srcId="{4EDA4982-59D0-401F-B30A-E54E19AA9D13}" destId="{F26208F6-4ED2-47C7-A74B-7498E31143D6}" srcOrd="0" destOrd="0" presId="urn:microsoft.com/office/officeart/2005/8/layout/hierarchy3"/>
    <dgm:cxn modelId="{300EFB35-CBDE-4982-9245-7342B1AED6EC}" type="presParOf" srcId="{4EDA4982-59D0-401F-B30A-E54E19AA9D13}" destId="{439AA951-A22D-4EB1-84F7-E608C5A80772}" srcOrd="1" destOrd="0" presId="urn:microsoft.com/office/officeart/2005/8/layout/hierarchy3"/>
    <dgm:cxn modelId="{F083C565-48BC-4D97-ABF6-91C929F403A7}" type="presParOf" srcId="{4EDA4982-59D0-401F-B30A-E54E19AA9D13}" destId="{25915C36-B959-46EF-B3E1-7D0745197FFB}" srcOrd="2" destOrd="0" presId="urn:microsoft.com/office/officeart/2005/8/layout/hierarchy3"/>
    <dgm:cxn modelId="{A2C685BD-B23B-4E72-BD82-A005907E1B42}" type="presParOf" srcId="{4EDA4982-59D0-401F-B30A-E54E19AA9D13}" destId="{ED7267D5-AB95-4020-A8CD-31F8A9E04B4A}" srcOrd="3" destOrd="0" presId="urn:microsoft.com/office/officeart/2005/8/layout/hierarchy3"/>
    <dgm:cxn modelId="{01020D9D-7F90-4670-9541-4AF7EB6C0A1F}" type="presParOf" srcId="{4EDA4982-59D0-401F-B30A-E54E19AA9D13}" destId="{0E44002F-7567-41C8-8F1F-112F2CC64F2E}" srcOrd="4" destOrd="0" presId="urn:microsoft.com/office/officeart/2005/8/layout/hierarchy3"/>
    <dgm:cxn modelId="{41AADBC2-8EE9-40F7-9AB5-CB539921FB61}" type="presParOf" srcId="{4EDA4982-59D0-401F-B30A-E54E19AA9D13}" destId="{FE3B631D-51E6-4931-8C7E-F4CB924EB8B3}" srcOrd="5"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51A71B30-5F41-4BD6-B413-2D48D72157CD}">
      <dgm:prSet/>
      <dgm:spPr/>
      <dgm:t>
        <a:bodyPr/>
        <a:lstStyle/>
        <a:p>
          <a:r>
            <a:rPr lang="de-DE" noProof="0" dirty="0"/>
            <a:t>Aktivität für Stelle oder Team anlegen</a:t>
          </a:r>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E3E6F46C-185C-4A19-BFEA-B6097F7B154C}">
      <dgm:prSet/>
      <dgm:spPr/>
      <dgm:t>
        <a:bodyPr/>
        <a:lstStyle/>
        <a:p>
          <a:r>
            <a:rPr lang="de-DE" noProof="0" dirty="0"/>
            <a:t>Delegieren einer Aktivität</a:t>
          </a:r>
        </a:p>
      </dgm:t>
    </dgm:pt>
    <dgm:pt modelId="{FDC00DF2-9B49-4807-97EC-F0E46B785313}" type="parTrans" cxnId="{031EC095-84A0-4927-967C-FEE022774650}">
      <dgm:prSet/>
      <dgm:spPr/>
      <dgm:t>
        <a:bodyPr/>
        <a:lstStyle/>
        <a:p>
          <a:endParaRPr lang="de-DE"/>
        </a:p>
      </dgm:t>
    </dgm:pt>
    <dgm:pt modelId="{CFF2E7C3-55E0-48B1-A180-77E00E29A2C1}" type="sibTrans" cxnId="{031EC095-84A0-4927-967C-FEE022774650}">
      <dgm:prSet/>
      <dgm:spPr/>
      <dgm:t>
        <a:bodyPr/>
        <a:lstStyle/>
        <a:p>
          <a:endParaRPr lang="de-DE"/>
        </a:p>
      </dgm:t>
    </dgm:pt>
    <dgm:pt modelId="{783995A0-5018-4BCE-9057-48715CEC82B4}">
      <dgm:prSet/>
      <dgm:spPr/>
      <dgm:t>
        <a:bodyPr/>
        <a:lstStyle/>
        <a:p>
          <a:r>
            <a:rPr lang="de-DE" noProof="0" dirty="0"/>
            <a:t>Aktivität direkt beim Posteingang anlegen</a:t>
          </a:r>
        </a:p>
      </dgm:t>
    </dgm:pt>
    <dgm:pt modelId="{2535F980-DB0B-48E1-8589-E7EF30E7ABF6}" type="parTrans" cxnId="{346A9247-C280-4AB3-9C72-8828F7A3D824}">
      <dgm:prSet/>
      <dgm:spPr/>
      <dgm:t>
        <a:bodyPr/>
        <a:lstStyle/>
        <a:p>
          <a:endParaRPr lang="de-DE"/>
        </a:p>
      </dgm:t>
    </dgm:pt>
    <dgm:pt modelId="{905A32A6-5BC8-47EB-8929-F54656F314AD}" type="sibTrans" cxnId="{346A9247-C280-4AB3-9C72-8828F7A3D824}">
      <dgm:prSet/>
      <dgm:spPr/>
      <dgm:t>
        <a:bodyPr/>
        <a:lstStyle/>
        <a:p>
          <a:endParaRPr lang="de-DE"/>
        </a:p>
      </dgm:t>
    </dgm:pt>
    <dgm:pt modelId="{B89DD9D3-995F-4DDD-ACAE-3A92D0F06F2C}">
      <dgm:prSet/>
      <dgm:spPr/>
      <dgm:t>
        <a:bodyPr/>
        <a:lstStyle/>
        <a:p>
          <a:r>
            <a:rPr lang="de-DE" noProof="0" dirty="0"/>
            <a:t>Aktivität bearbeiten oder abschließen</a:t>
          </a:r>
        </a:p>
      </dgm:t>
    </dgm:pt>
    <dgm:pt modelId="{F02523F0-9A42-496A-9770-5C8E70ED0217}" type="parTrans" cxnId="{F51F03DF-C9DB-4064-90B3-09D12A681346}">
      <dgm:prSet/>
      <dgm:spPr/>
      <dgm:t>
        <a:bodyPr/>
        <a:lstStyle/>
        <a:p>
          <a:endParaRPr lang="de-DE"/>
        </a:p>
      </dgm:t>
    </dgm:pt>
    <dgm:pt modelId="{C67FF9DA-32EE-4B9E-8B79-129D268A2EF1}" type="sibTrans" cxnId="{F51F03DF-C9DB-4064-90B3-09D12A681346}">
      <dgm:prSet/>
      <dgm:spPr/>
      <dgm:t>
        <a:bodyPr/>
        <a:lstStyle/>
        <a:p>
          <a:endParaRPr lang="de-DE"/>
        </a:p>
      </dgm:t>
    </dgm:pt>
    <dgm:pt modelId="{E9BE3317-F588-49CE-BED6-BA0DC2BA1808}">
      <dgm:prSet/>
      <dgm:spPr/>
      <dgm:t>
        <a:bodyPr/>
        <a:lstStyle/>
        <a:p>
          <a:r>
            <a:rPr lang="de-DE" noProof="0" dirty="0"/>
            <a:t>Posteingang delegieren</a:t>
          </a:r>
        </a:p>
      </dgm:t>
    </dgm:pt>
    <dgm:pt modelId="{C136CD8D-274F-45B6-B1F9-7052CA2646C0}" type="parTrans" cxnId="{87D0F995-C6D2-43F7-900F-FC917EB0CAAB}">
      <dgm:prSet/>
      <dgm:spPr/>
      <dgm:t>
        <a:bodyPr/>
        <a:lstStyle/>
        <a:p>
          <a:endParaRPr lang="de-DE"/>
        </a:p>
      </dgm:t>
    </dgm:pt>
    <dgm:pt modelId="{6386B213-F154-4A57-95C6-360C3DE4ECA4}" type="sibTrans" cxnId="{87D0F995-C6D2-43F7-900F-FC917EB0CAAB}">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5"/>
      <dgm:spPr>
        <a:blipFill dpi="0" rotWithShape="1">
          <a:blip xmlns:r="http://schemas.openxmlformats.org/officeDocument/2006/relationships" r:embed="rId1"/>
          <a:srcRect/>
          <a:stretch>
            <a:fillRect l="10145" r="10145"/>
          </a:stretch>
        </a:blipFill>
      </dgm:spPr>
    </dgm:pt>
    <dgm:pt modelId="{30AD17E4-8362-423E-A6DC-83E37154C430}" type="pres">
      <dgm:prSet presAssocID="{51A71B30-5F41-4BD6-B413-2D48D72157CD}" presName="txShp" presStyleLbl="node1" presStyleIdx="0" presStyleCnt="5">
        <dgm:presLayoutVars>
          <dgm:bulletEnabled val="1"/>
        </dgm:presLayoutVars>
      </dgm:prSet>
      <dgm:spPr/>
    </dgm:pt>
    <dgm:pt modelId="{E5867944-37B6-4F5B-80D1-D2DAA09A0409}" type="pres">
      <dgm:prSet presAssocID="{753EB1C4-9572-42BF-82BF-5557583C7383}" presName="spacing" presStyleCnt="0"/>
      <dgm:spPr/>
    </dgm:pt>
    <dgm:pt modelId="{455B9A26-F02B-410D-9621-2C95CB40CCCB}" type="pres">
      <dgm:prSet presAssocID="{B89DD9D3-995F-4DDD-ACAE-3A92D0F06F2C}" presName="composite" presStyleCnt="0"/>
      <dgm:spPr/>
    </dgm:pt>
    <dgm:pt modelId="{68101CAB-AE85-4A12-AC19-B81575327B52}" type="pres">
      <dgm:prSet presAssocID="{B89DD9D3-995F-4DDD-ACAE-3A92D0F06F2C}" presName="imgShp" presStyleLbl="fgImgPlace1" presStyleIdx="1" presStyleCnt="5"/>
      <dgm:spPr>
        <a:blipFill dpi="0" rotWithShape="1">
          <a:blip xmlns:r="http://schemas.openxmlformats.org/officeDocument/2006/relationships" r:embed="rId2"/>
          <a:srcRect/>
          <a:stretch>
            <a:fillRect t="210" b="210"/>
          </a:stretch>
        </a:blipFill>
      </dgm:spPr>
    </dgm:pt>
    <dgm:pt modelId="{753B8EF5-08EB-442E-93A9-87173AA2D23B}" type="pres">
      <dgm:prSet presAssocID="{B89DD9D3-995F-4DDD-ACAE-3A92D0F06F2C}" presName="txShp" presStyleLbl="node1" presStyleIdx="1" presStyleCnt="5">
        <dgm:presLayoutVars>
          <dgm:bulletEnabled val="1"/>
        </dgm:presLayoutVars>
      </dgm:prSet>
      <dgm:spPr/>
    </dgm:pt>
    <dgm:pt modelId="{94637E0E-8FAB-460D-BF76-B85FE55C845B}" type="pres">
      <dgm:prSet presAssocID="{C67FF9DA-32EE-4B9E-8B79-129D268A2EF1}" presName="spacing" presStyleCnt="0"/>
      <dgm:spPr/>
    </dgm:pt>
    <dgm:pt modelId="{9FA52C1B-BB4F-4778-868A-C72FCF928BF8}" type="pres">
      <dgm:prSet presAssocID="{E3E6F46C-185C-4A19-BFEA-B6097F7B154C}" presName="composite" presStyleCnt="0"/>
      <dgm:spPr/>
    </dgm:pt>
    <dgm:pt modelId="{B4CDDF32-12C2-4232-B772-D4F069E70C11}" type="pres">
      <dgm:prSet presAssocID="{E3E6F46C-185C-4A19-BFEA-B6097F7B154C}" presName="imgShp" presStyleLbl="fgImgPlace1" presStyleIdx="2" presStyleCnt="5"/>
      <dgm:spPr>
        <a:blipFill dpi="0" rotWithShape="1">
          <a:blip xmlns:r="http://schemas.openxmlformats.org/officeDocument/2006/relationships" r:embed="rId3"/>
          <a:srcRect/>
          <a:stretch>
            <a:fillRect t="24686" b="24686"/>
          </a:stretch>
        </a:blipFill>
      </dgm:spPr>
    </dgm:pt>
    <dgm:pt modelId="{57440368-17AA-4069-8E1F-41A742DFDD98}" type="pres">
      <dgm:prSet presAssocID="{E3E6F46C-185C-4A19-BFEA-B6097F7B154C}" presName="txShp" presStyleLbl="node1" presStyleIdx="2" presStyleCnt="5">
        <dgm:presLayoutVars>
          <dgm:bulletEnabled val="1"/>
        </dgm:presLayoutVars>
      </dgm:prSet>
      <dgm:spPr/>
    </dgm:pt>
    <dgm:pt modelId="{C1C21A79-1891-4EDA-91F8-C4CBBCAFF9A5}" type="pres">
      <dgm:prSet presAssocID="{CFF2E7C3-55E0-48B1-A180-77E00E29A2C1}" presName="spacing" presStyleCnt="0"/>
      <dgm:spPr/>
    </dgm:pt>
    <dgm:pt modelId="{677D2AFD-52CD-4212-A953-81D00130534C}" type="pres">
      <dgm:prSet presAssocID="{E9BE3317-F588-49CE-BED6-BA0DC2BA1808}" presName="composite" presStyleCnt="0"/>
      <dgm:spPr/>
    </dgm:pt>
    <dgm:pt modelId="{468A0EE7-AF8D-4F37-AD81-CBCFB9D0962E}" type="pres">
      <dgm:prSet presAssocID="{E9BE3317-F588-49CE-BED6-BA0DC2BA1808}" presName="imgShp" presStyleLbl="fgImgPlace1" presStyleIdx="3" presStyleCnt="5"/>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pt>
    <dgm:pt modelId="{A5D3FCA5-2F08-455E-8CBD-F6AC1119DBCF}" type="pres">
      <dgm:prSet presAssocID="{E9BE3317-F588-49CE-BED6-BA0DC2BA1808}" presName="txShp" presStyleLbl="node1" presStyleIdx="3" presStyleCnt="5">
        <dgm:presLayoutVars>
          <dgm:bulletEnabled val="1"/>
        </dgm:presLayoutVars>
      </dgm:prSet>
      <dgm:spPr/>
    </dgm:pt>
    <dgm:pt modelId="{05329589-F2F6-434C-9BCD-5FFF744732AC}" type="pres">
      <dgm:prSet presAssocID="{6386B213-F154-4A57-95C6-360C3DE4ECA4}" presName="spacing" presStyleCnt="0"/>
      <dgm:spPr/>
    </dgm:pt>
    <dgm:pt modelId="{AA7D9B30-2CFC-4B89-BA37-5AFDA1FABA4E}" type="pres">
      <dgm:prSet presAssocID="{783995A0-5018-4BCE-9057-48715CEC82B4}" presName="composite" presStyleCnt="0"/>
      <dgm:spPr/>
    </dgm:pt>
    <dgm:pt modelId="{6CB0B58A-081F-49B0-835C-C2573CCCCCFC}" type="pres">
      <dgm:prSet presAssocID="{783995A0-5018-4BCE-9057-48715CEC82B4}" presName="imgShp" presStyleLbl="fgImgPlace1" presStyleIdx="4" presStyleCnt="5"/>
      <dgm:spPr>
        <a:blipFill dpi="0" rotWithShape="1">
          <a:blip xmlns:r="http://schemas.openxmlformats.org/officeDocument/2006/relationships" r:embed="rId5"/>
          <a:srcRect/>
          <a:stretch>
            <a:fillRect t="18455" b="18455"/>
          </a:stretch>
        </a:blipFill>
      </dgm:spPr>
    </dgm:pt>
    <dgm:pt modelId="{FF451F9B-8EB7-483C-8E27-36DEE2077DD5}" type="pres">
      <dgm:prSet presAssocID="{783995A0-5018-4BCE-9057-48715CEC82B4}" presName="txShp" presStyleLbl="node1" presStyleIdx="4" presStyleCnt="5">
        <dgm:presLayoutVars>
          <dgm:bulletEnabled val="1"/>
        </dgm:presLayoutVars>
      </dgm:prSet>
      <dgm:spPr/>
    </dgm:pt>
  </dgm:ptLst>
  <dgm:cxnLst>
    <dgm:cxn modelId="{45A3522C-9C9E-4B6A-B0AA-107B8CC2C387}" type="presOf" srcId="{77AB4E3A-7E89-4801-94A7-B3A23B22300B}" destId="{88A90114-56F4-41CC-8E02-FE82B3796EC0}" srcOrd="0" destOrd="0" presId="urn:microsoft.com/office/officeart/2005/8/layout/vList3"/>
    <dgm:cxn modelId="{630FA25D-18F5-4F3D-89DD-1B1722AA8F65}" type="presOf" srcId="{B89DD9D3-995F-4DDD-ACAE-3A92D0F06F2C}" destId="{753B8EF5-08EB-442E-93A9-87173AA2D23B}" srcOrd="0" destOrd="0" presId="urn:microsoft.com/office/officeart/2005/8/layout/vList3"/>
    <dgm:cxn modelId="{346A9247-C280-4AB3-9C72-8828F7A3D824}" srcId="{77AB4E3A-7E89-4801-94A7-B3A23B22300B}" destId="{783995A0-5018-4BCE-9057-48715CEC82B4}" srcOrd="4" destOrd="0" parTransId="{2535F980-DB0B-48E1-8589-E7EF30E7ABF6}" sibTransId="{905A32A6-5BC8-47EB-8929-F54656F314AD}"/>
    <dgm:cxn modelId="{4571F889-4498-4C65-970B-0BE8C4D95208}" type="presOf" srcId="{783995A0-5018-4BCE-9057-48715CEC82B4}" destId="{FF451F9B-8EB7-483C-8E27-36DEE2077DD5}" srcOrd="0" destOrd="0" presId="urn:microsoft.com/office/officeart/2005/8/layout/vList3"/>
    <dgm:cxn modelId="{031EC095-84A0-4927-967C-FEE022774650}" srcId="{77AB4E3A-7E89-4801-94A7-B3A23B22300B}" destId="{E3E6F46C-185C-4A19-BFEA-B6097F7B154C}" srcOrd="2" destOrd="0" parTransId="{FDC00DF2-9B49-4807-97EC-F0E46B785313}" sibTransId="{CFF2E7C3-55E0-48B1-A180-77E00E29A2C1}"/>
    <dgm:cxn modelId="{87D0F995-C6D2-43F7-900F-FC917EB0CAAB}" srcId="{77AB4E3A-7E89-4801-94A7-B3A23B22300B}" destId="{E9BE3317-F588-49CE-BED6-BA0DC2BA1808}" srcOrd="3" destOrd="0" parTransId="{C136CD8D-274F-45B6-B1F9-7052CA2646C0}" sibTransId="{6386B213-F154-4A57-95C6-360C3DE4ECA4}"/>
    <dgm:cxn modelId="{73FE66C6-6C39-4E24-81B0-1EE423423797}" srcId="{77AB4E3A-7E89-4801-94A7-B3A23B22300B}" destId="{51A71B30-5F41-4BD6-B413-2D48D72157CD}" srcOrd="0" destOrd="0" parTransId="{EE3E7602-46C7-4C7E-B702-7A67A401077E}" sibTransId="{753EB1C4-9572-42BF-82BF-5557583C7383}"/>
    <dgm:cxn modelId="{A4A639CC-BF95-4381-8AB7-03E5B45BCA44}" type="presOf" srcId="{E3E6F46C-185C-4A19-BFEA-B6097F7B154C}" destId="{57440368-17AA-4069-8E1F-41A742DFDD98}" srcOrd="0" destOrd="0" presId="urn:microsoft.com/office/officeart/2005/8/layout/vList3"/>
    <dgm:cxn modelId="{F51F03DF-C9DB-4064-90B3-09D12A681346}" srcId="{77AB4E3A-7E89-4801-94A7-B3A23B22300B}" destId="{B89DD9D3-995F-4DDD-ACAE-3A92D0F06F2C}" srcOrd="1" destOrd="0" parTransId="{F02523F0-9A42-496A-9770-5C8E70ED0217}" sibTransId="{C67FF9DA-32EE-4B9E-8B79-129D268A2EF1}"/>
    <dgm:cxn modelId="{0DFDCDEB-EB40-43E4-8758-21CF0557973B}" type="presOf" srcId="{51A71B30-5F41-4BD6-B413-2D48D72157CD}" destId="{30AD17E4-8362-423E-A6DC-83E37154C430}" srcOrd="0" destOrd="0" presId="urn:microsoft.com/office/officeart/2005/8/layout/vList3"/>
    <dgm:cxn modelId="{8C1411EE-DAFB-486B-BEA8-88ED305715B1}" type="presOf" srcId="{E9BE3317-F588-49CE-BED6-BA0DC2BA1808}" destId="{A5D3FCA5-2F08-455E-8CBD-F6AC1119DBCF}" srcOrd="0" destOrd="0" presId="urn:microsoft.com/office/officeart/2005/8/layout/vList3"/>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9187BFE2-90EB-497E-BE88-833992C5F767}" type="presParOf" srcId="{88A90114-56F4-41CC-8E02-FE82B3796EC0}" destId="{455B9A26-F02B-410D-9621-2C95CB40CCCB}" srcOrd="2" destOrd="0" presId="urn:microsoft.com/office/officeart/2005/8/layout/vList3"/>
    <dgm:cxn modelId="{B6082A8A-18F9-4BA9-A208-A23CBD8F1DC9}" type="presParOf" srcId="{455B9A26-F02B-410D-9621-2C95CB40CCCB}" destId="{68101CAB-AE85-4A12-AC19-B81575327B52}" srcOrd="0" destOrd="0" presId="urn:microsoft.com/office/officeart/2005/8/layout/vList3"/>
    <dgm:cxn modelId="{009BD329-8E42-4BE4-BD36-E7162E70D02F}" type="presParOf" srcId="{455B9A26-F02B-410D-9621-2C95CB40CCCB}" destId="{753B8EF5-08EB-442E-93A9-87173AA2D23B}" srcOrd="1" destOrd="0" presId="urn:microsoft.com/office/officeart/2005/8/layout/vList3"/>
    <dgm:cxn modelId="{8E6AB37E-2C6F-4040-9561-27F034874C92}" type="presParOf" srcId="{88A90114-56F4-41CC-8E02-FE82B3796EC0}" destId="{94637E0E-8FAB-460D-BF76-B85FE55C845B}" srcOrd="3" destOrd="0" presId="urn:microsoft.com/office/officeart/2005/8/layout/vList3"/>
    <dgm:cxn modelId="{1A69370E-3E32-42D1-B05C-E5ADF0230FBE}" type="presParOf" srcId="{88A90114-56F4-41CC-8E02-FE82B3796EC0}" destId="{9FA52C1B-BB4F-4778-868A-C72FCF928BF8}" srcOrd="4" destOrd="0" presId="urn:microsoft.com/office/officeart/2005/8/layout/vList3"/>
    <dgm:cxn modelId="{CA2AB603-2D47-4700-9C95-41C1C98E7353}" type="presParOf" srcId="{9FA52C1B-BB4F-4778-868A-C72FCF928BF8}" destId="{B4CDDF32-12C2-4232-B772-D4F069E70C11}" srcOrd="0" destOrd="0" presId="urn:microsoft.com/office/officeart/2005/8/layout/vList3"/>
    <dgm:cxn modelId="{0C77A0F0-9A25-4E46-B5F4-2126A8CB098D}" type="presParOf" srcId="{9FA52C1B-BB4F-4778-868A-C72FCF928BF8}" destId="{57440368-17AA-4069-8E1F-41A742DFDD98}" srcOrd="1" destOrd="0" presId="urn:microsoft.com/office/officeart/2005/8/layout/vList3"/>
    <dgm:cxn modelId="{8F46EEEF-3F6A-4B96-8A63-5E8D2666B6D9}" type="presParOf" srcId="{88A90114-56F4-41CC-8E02-FE82B3796EC0}" destId="{C1C21A79-1891-4EDA-91F8-C4CBBCAFF9A5}" srcOrd="5" destOrd="0" presId="urn:microsoft.com/office/officeart/2005/8/layout/vList3"/>
    <dgm:cxn modelId="{2A5C4D81-0AF2-4383-B797-21EDF0F0AE26}" type="presParOf" srcId="{88A90114-56F4-41CC-8E02-FE82B3796EC0}" destId="{677D2AFD-52CD-4212-A953-81D00130534C}" srcOrd="6" destOrd="0" presId="urn:microsoft.com/office/officeart/2005/8/layout/vList3"/>
    <dgm:cxn modelId="{837F6ED4-E2B1-4088-9BDF-C5A43500D924}" type="presParOf" srcId="{677D2AFD-52CD-4212-A953-81D00130534C}" destId="{468A0EE7-AF8D-4F37-AD81-CBCFB9D0962E}" srcOrd="0" destOrd="0" presId="urn:microsoft.com/office/officeart/2005/8/layout/vList3"/>
    <dgm:cxn modelId="{6CA675B7-8849-41B7-9609-33CAD2CF569D}" type="presParOf" srcId="{677D2AFD-52CD-4212-A953-81D00130534C}" destId="{A5D3FCA5-2F08-455E-8CBD-F6AC1119DBCF}" srcOrd="1" destOrd="0" presId="urn:microsoft.com/office/officeart/2005/8/layout/vList3"/>
    <dgm:cxn modelId="{2C6360BD-ECA3-45E9-9E8C-17AEA9425E19}" type="presParOf" srcId="{88A90114-56F4-41CC-8E02-FE82B3796EC0}" destId="{05329589-F2F6-434C-9BCD-5FFF744732AC}" srcOrd="7" destOrd="0" presId="urn:microsoft.com/office/officeart/2005/8/layout/vList3"/>
    <dgm:cxn modelId="{58790935-7E66-41D9-B0C2-8D169ADC0AF2}" type="presParOf" srcId="{88A90114-56F4-41CC-8E02-FE82B3796EC0}" destId="{AA7D9B30-2CFC-4B89-BA37-5AFDA1FABA4E}" srcOrd="8" destOrd="0" presId="urn:microsoft.com/office/officeart/2005/8/layout/vList3"/>
    <dgm:cxn modelId="{8818E890-7C11-429B-93B3-F97F690DA94C}" type="presParOf" srcId="{AA7D9B30-2CFC-4B89-BA37-5AFDA1FABA4E}" destId="{6CB0B58A-081F-49B0-835C-C2573CCCCCFC}" srcOrd="0" destOrd="0" presId="urn:microsoft.com/office/officeart/2005/8/layout/vList3"/>
    <dgm:cxn modelId="{7E7387AB-5D07-43A5-A81E-942CA80C98DF}" type="presParOf" srcId="{AA7D9B30-2CFC-4B89-BA37-5AFDA1FABA4E}" destId="{FF451F9B-8EB7-483C-8E27-36DEE2077DD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3F94135-DE27-427C-BF6B-1025F60ACC9D}" type="doc">
      <dgm:prSet loTypeId="urn:microsoft.com/office/officeart/2005/8/layout/cycle4" loCatId="relationship" qsTypeId="urn:microsoft.com/office/officeart/2005/8/quickstyle/simple4" qsCatId="simple" csTypeId="urn:microsoft.com/office/officeart/2005/8/colors/colorful1" csCatId="colorful" phldr="1"/>
      <dgm:spPr/>
      <dgm:t>
        <a:bodyPr/>
        <a:lstStyle/>
        <a:p>
          <a:endParaRPr lang="en-US"/>
        </a:p>
      </dgm:t>
    </dgm:pt>
    <dgm:pt modelId="{1FE3A959-96F0-40DD-8273-E13800DAC8C1}">
      <dgm:prSet/>
      <dgm:spPr/>
      <dgm:t>
        <a:bodyPr/>
        <a:lstStyle/>
        <a:p>
          <a:r>
            <a:rPr lang="de-DE" dirty="0"/>
            <a:t>Microsoft Windows Server Active Directory</a:t>
          </a:r>
          <a:endParaRPr lang="en-US" dirty="0"/>
        </a:p>
      </dgm:t>
    </dgm:pt>
    <dgm:pt modelId="{FEB89B07-AC73-4807-B3D0-7F006F1B2565}" type="parTrans" cxnId="{6478033F-A22D-4409-84D9-5C6ECC0F2B2D}">
      <dgm:prSet/>
      <dgm:spPr/>
      <dgm:t>
        <a:bodyPr/>
        <a:lstStyle/>
        <a:p>
          <a:endParaRPr lang="en-US"/>
        </a:p>
      </dgm:t>
    </dgm:pt>
    <dgm:pt modelId="{4A1F393F-5A03-47C1-B9B9-0CD0BE437CEE}" type="sibTrans" cxnId="{6478033F-A22D-4409-84D9-5C6ECC0F2B2D}">
      <dgm:prSet/>
      <dgm:spPr/>
      <dgm:t>
        <a:bodyPr/>
        <a:lstStyle/>
        <a:p>
          <a:endParaRPr lang="en-US"/>
        </a:p>
      </dgm:t>
    </dgm:pt>
    <dgm:pt modelId="{8CE16409-85EC-4677-AB80-CBD67274B68D}">
      <dgm:prSet/>
      <dgm:spPr/>
      <dgm:t>
        <a:bodyPr/>
        <a:lstStyle/>
        <a:p>
          <a:r>
            <a:rPr lang="de-DE" dirty="0"/>
            <a:t>Microsoft SQL Server incl. Reporting Services</a:t>
          </a:r>
          <a:endParaRPr lang="en-US" dirty="0"/>
        </a:p>
      </dgm:t>
    </dgm:pt>
    <dgm:pt modelId="{79810090-8ECB-4E92-8142-91689FEC65B2}" type="parTrans" cxnId="{483640E9-E0A8-4FF8-BC6F-6E0D810C9699}">
      <dgm:prSet/>
      <dgm:spPr/>
      <dgm:t>
        <a:bodyPr/>
        <a:lstStyle/>
        <a:p>
          <a:endParaRPr lang="en-US"/>
        </a:p>
      </dgm:t>
    </dgm:pt>
    <dgm:pt modelId="{90D4696E-83CB-4AC7-AF22-6D8F45F68917}" type="sibTrans" cxnId="{483640E9-E0A8-4FF8-BC6F-6E0D810C9699}">
      <dgm:prSet/>
      <dgm:spPr/>
      <dgm:t>
        <a:bodyPr/>
        <a:lstStyle/>
        <a:p>
          <a:endParaRPr lang="en-US"/>
        </a:p>
      </dgm:t>
    </dgm:pt>
    <dgm:pt modelId="{621AD83B-97B0-4461-BCA0-3C450507681A}">
      <dgm:prSet/>
      <dgm:spPr/>
      <dgm:t>
        <a:bodyPr/>
        <a:lstStyle/>
        <a:p>
          <a:r>
            <a:rPr lang="de-DE" dirty="0"/>
            <a:t>SF Ordnerplan-Software</a:t>
          </a:r>
          <a:endParaRPr lang="en-US" dirty="0"/>
        </a:p>
      </dgm:t>
    </dgm:pt>
    <dgm:pt modelId="{BF7BFA86-AE52-4FF0-8478-0005F03DDCBC}" type="parTrans" cxnId="{FD29B446-A563-47F1-AC2F-364A121D5BEC}">
      <dgm:prSet/>
      <dgm:spPr/>
      <dgm:t>
        <a:bodyPr/>
        <a:lstStyle/>
        <a:p>
          <a:endParaRPr lang="en-US"/>
        </a:p>
      </dgm:t>
    </dgm:pt>
    <dgm:pt modelId="{8933A134-3205-4C33-AE90-8AB0D2DEFB61}" type="sibTrans" cxnId="{FD29B446-A563-47F1-AC2F-364A121D5BEC}">
      <dgm:prSet/>
      <dgm:spPr/>
      <dgm:t>
        <a:bodyPr/>
        <a:lstStyle/>
        <a:p>
          <a:endParaRPr lang="en-US"/>
        </a:p>
      </dgm:t>
    </dgm:pt>
    <dgm:pt modelId="{8C07B554-A1CD-4910-90E5-A78D2C069AC0}">
      <dgm:prSet/>
      <dgm:spPr/>
      <dgm:t>
        <a:bodyPr/>
        <a:lstStyle/>
        <a:p>
          <a:r>
            <a:rPr lang="de-DE" dirty="0"/>
            <a:t>SFOrdnerplan.exe</a:t>
          </a:r>
          <a:br>
            <a:rPr lang="de-DE" dirty="0"/>
          </a:br>
          <a:r>
            <a:rPr lang="de-DE" dirty="0"/>
            <a:t>für Benutzer</a:t>
          </a:r>
          <a:endParaRPr lang="en-US" dirty="0"/>
        </a:p>
      </dgm:t>
    </dgm:pt>
    <dgm:pt modelId="{381BB12B-71C3-4A95-BB12-B98BE3BE153C}" type="parTrans" cxnId="{721AEBED-E552-48EB-8846-0177259A3F11}">
      <dgm:prSet/>
      <dgm:spPr/>
      <dgm:t>
        <a:bodyPr/>
        <a:lstStyle/>
        <a:p>
          <a:endParaRPr lang="en-US"/>
        </a:p>
      </dgm:t>
    </dgm:pt>
    <dgm:pt modelId="{7DCE63AD-80A6-49AC-A832-6BE1CFAA84A2}" type="sibTrans" cxnId="{721AEBED-E552-48EB-8846-0177259A3F11}">
      <dgm:prSet/>
      <dgm:spPr/>
      <dgm:t>
        <a:bodyPr/>
        <a:lstStyle/>
        <a:p>
          <a:endParaRPr lang="en-US"/>
        </a:p>
      </dgm:t>
    </dgm:pt>
    <dgm:pt modelId="{0E02A2F5-47D7-4E8A-A9EC-0208C9D16307}">
      <dgm:prSet/>
      <dgm:spPr/>
      <dgm:t>
        <a:bodyPr/>
        <a:lstStyle/>
        <a:p>
          <a:r>
            <a:rPr lang="de-DE" dirty="0"/>
            <a:t>SetPermissions.exe</a:t>
          </a:r>
          <a:br>
            <a:rPr lang="de-DE" dirty="0"/>
          </a:br>
          <a:r>
            <a:rPr lang="de-DE" dirty="0"/>
            <a:t>für nächtliche Läufe</a:t>
          </a:r>
          <a:endParaRPr lang="en-US" dirty="0"/>
        </a:p>
      </dgm:t>
    </dgm:pt>
    <dgm:pt modelId="{40A61076-81AC-4342-8548-38692E683697}" type="parTrans" cxnId="{53B8DD82-D8CC-45E7-A246-DC615D31553C}">
      <dgm:prSet/>
      <dgm:spPr/>
      <dgm:t>
        <a:bodyPr/>
        <a:lstStyle/>
        <a:p>
          <a:endParaRPr lang="en-US"/>
        </a:p>
      </dgm:t>
    </dgm:pt>
    <dgm:pt modelId="{64C250D3-F190-406E-9560-46C8BC0AE6DD}" type="sibTrans" cxnId="{53B8DD82-D8CC-45E7-A246-DC615D31553C}">
      <dgm:prSet/>
      <dgm:spPr/>
      <dgm:t>
        <a:bodyPr/>
        <a:lstStyle/>
        <a:p>
          <a:endParaRPr lang="en-US"/>
        </a:p>
      </dgm:t>
    </dgm:pt>
    <dgm:pt modelId="{94AEFDBC-F36C-4AEE-BA22-2855EC558251}">
      <dgm:prSet/>
      <dgm:spPr/>
      <dgm:t>
        <a:bodyPr/>
        <a:lstStyle/>
        <a:p>
          <a:r>
            <a:rPr lang="de-DE" dirty="0"/>
            <a:t>Microsoft Windows PowerShell bei Bedarf</a:t>
          </a:r>
          <a:endParaRPr lang="en-US" dirty="0"/>
        </a:p>
      </dgm:t>
    </dgm:pt>
    <dgm:pt modelId="{445A49B5-5DC7-473E-9C33-42A5899B58D9}" type="parTrans" cxnId="{D725594F-99F0-4731-A4B1-8E9A50E98F6D}">
      <dgm:prSet/>
      <dgm:spPr/>
      <dgm:t>
        <a:bodyPr/>
        <a:lstStyle/>
        <a:p>
          <a:endParaRPr lang="en-US"/>
        </a:p>
      </dgm:t>
    </dgm:pt>
    <dgm:pt modelId="{F280C579-9914-418D-9F7D-A9070B5243D1}" type="sibTrans" cxnId="{D725594F-99F0-4731-A4B1-8E9A50E98F6D}">
      <dgm:prSet/>
      <dgm:spPr/>
      <dgm:t>
        <a:bodyPr/>
        <a:lstStyle/>
        <a:p>
          <a:endParaRPr lang="en-US"/>
        </a:p>
      </dgm:t>
    </dgm:pt>
    <dgm:pt modelId="{ED6F9595-ED2C-426E-86EB-98B7C8803D0A}">
      <dgm:prSet/>
      <dgm:spPr/>
      <dgm:t>
        <a:bodyPr/>
        <a:lstStyle/>
        <a:p>
          <a:r>
            <a:rPr lang="de-DE" dirty="0"/>
            <a:t>Import von und zu Fachanwendungen</a:t>
          </a:r>
          <a:endParaRPr lang="en-US" dirty="0"/>
        </a:p>
      </dgm:t>
    </dgm:pt>
    <dgm:pt modelId="{0BEDC51F-49DC-4F59-A181-1AB06830CD39}" type="parTrans" cxnId="{EF97BE4F-507E-4ED0-98ED-D05F5C51A728}">
      <dgm:prSet/>
      <dgm:spPr/>
      <dgm:t>
        <a:bodyPr/>
        <a:lstStyle/>
        <a:p>
          <a:endParaRPr lang="en-US"/>
        </a:p>
      </dgm:t>
    </dgm:pt>
    <dgm:pt modelId="{09A55FB5-42C3-4FED-ACB9-B21BA1A477BA}" type="sibTrans" cxnId="{EF97BE4F-507E-4ED0-98ED-D05F5C51A728}">
      <dgm:prSet/>
      <dgm:spPr/>
      <dgm:t>
        <a:bodyPr/>
        <a:lstStyle/>
        <a:p>
          <a:endParaRPr lang="en-US"/>
        </a:p>
      </dgm:t>
    </dgm:pt>
    <dgm:pt modelId="{C68EB4F6-A771-4A53-B9A9-F7574F01CECD}">
      <dgm:prSet/>
      <dgm:spPr/>
      <dgm:t>
        <a:bodyPr/>
        <a:lstStyle/>
        <a:p>
          <a:r>
            <a:rPr lang="de-DE" dirty="0"/>
            <a:t>Workflows</a:t>
          </a:r>
          <a:endParaRPr lang="en-US" dirty="0"/>
        </a:p>
      </dgm:t>
    </dgm:pt>
    <dgm:pt modelId="{943DD2D8-D31A-489D-A0B3-859AA046ECBC}" type="parTrans" cxnId="{42C86B44-C379-4680-BD16-99B45E9A88DE}">
      <dgm:prSet/>
      <dgm:spPr/>
      <dgm:t>
        <a:bodyPr/>
        <a:lstStyle/>
        <a:p>
          <a:endParaRPr lang="en-US"/>
        </a:p>
      </dgm:t>
    </dgm:pt>
    <dgm:pt modelId="{DD4CD6F9-F260-484C-BBC3-251C7360D8C8}" type="sibTrans" cxnId="{42C86B44-C379-4680-BD16-99B45E9A88DE}">
      <dgm:prSet/>
      <dgm:spPr/>
      <dgm:t>
        <a:bodyPr/>
        <a:lstStyle/>
        <a:p>
          <a:endParaRPr lang="en-US"/>
        </a:p>
      </dgm:t>
    </dgm:pt>
    <dgm:pt modelId="{8DE2471F-24EE-4799-B065-9416C8E2574B}" type="pres">
      <dgm:prSet presAssocID="{E3F94135-DE27-427C-BF6B-1025F60ACC9D}" presName="cycleMatrixDiagram" presStyleCnt="0">
        <dgm:presLayoutVars>
          <dgm:chMax val="1"/>
          <dgm:dir/>
          <dgm:animLvl val="lvl"/>
          <dgm:resizeHandles val="exact"/>
        </dgm:presLayoutVars>
      </dgm:prSet>
      <dgm:spPr/>
    </dgm:pt>
    <dgm:pt modelId="{BC7EF72E-8CF7-462A-8B8D-4B1DC8E6A0DA}" type="pres">
      <dgm:prSet presAssocID="{E3F94135-DE27-427C-BF6B-1025F60ACC9D}" presName="children" presStyleCnt="0"/>
      <dgm:spPr/>
    </dgm:pt>
    <dgm:pt modelId="{5967B6F9-E4D6-4FCE-BD63-B3CF3F4BA7FE}" type="pres">
      <dgm:prSet presAssocID="{E3F94135-DE27-427C-BF6B-1025F60ACC9D}" presName="child3group" presStyleCnt="0"/>
      <dgm:spPr/>
    </dgm:pt>
    <dgm:pt modelId="{35AE9D82-7FB0-4609-BDCF-16D4D4D8FFEA}" type="pres">
      <dgm:prSet presAssocID="{E3F94135-DE27-427C-BF6B-1025F60ACC9D}" presName="child3" presStyleLbl="bgAcc1" presStyleIdx="0" presStyleCnt="2"/>
      <dgm:spPr/>
    </dgm:pt>
    <dgm:pt modelId="{BE684C36-2BA5-450E-885E-77E550F2FC72}" type="pres">
      <dgm:prSet presAssocID="{E3F94135-DE27-427C-BF6B-1025F60ACC9D}" presName="child3Text" presStyleLbl="bgAcc1" presStyleIdx="0" presStyleCnt="2">
        <dgm:presLayoutVars>
          <dgm:bulletEnabled val="1"/>
        </dgm:presLayoutVars>
      </dgm:prSet>
      <dgm:spPr/>
    </dgm:pt>
    <dgm:pt modelId="{9E30D712-97A4-469D-A3E2-7DC4DD3F0578}" type="pres">
      <dgm:prSet presAssocID="{E3F94135-DE27-427C-BF6B-1025F60ACC9D}" presName="child4group" presStyleCnt="0"/>
      <dgm:spPr/>
    </dgm:pt>
    <dgm:pt modelId="{B30B32F7-F837-4F0A-BB5A-66E44009A2FC}" type="pres">
      <dgm:prSet presAssocID="{E3F94135-DE27-427C-BF6B-1025F60ACC9D}" presName="child4" presStyleLbl="bgAcc1" presStyleIdx="1" presStyleCnt="2"/>
      <dgm:spPr/>
    </dgm:pt>
    <dgm:pt modelId="{845D72E2-DAB6-4F79-8918-F2C3E8E3D8BF}" type="pres">
      <dgm:prSet presAssocID="{E3F94135-DE27-427C-BF6B-1025F60ACC9D}" presName="child4Text" presStyleLbl="bgAcc1" presStyleIdx="1" presStyleCnt="2">
        <dgm:presLayoutVars>
          <dgm:bulletEnabled val="1"/>
        </dgm:presLayoutVars>
      </dgm:prSet>
      <dgm:spPr/>
    </dgm:pt>
    <dgm:pt modelId="{E3C2AB27-D622-4BC5-AD91-17B4121BE5F0}" type="pres">
      <dgm:prSet presAssocID="{E3F94135-DE27-427C-BF6B-1025F60ACC9D}" presName="childPlaceholder" presStyleCnt="0"/>
      <dgm:spPr/>
    </dgm:pt>
    <dgm:pt modelId="{FE85F102-798B-4DE3-A502-DDFCBA178896}" type="pres">
      <dgm:prSet presAssocID="{E3F94135-DE27-427C-BF6B-1025F60ACC9D}" presName="circle" presStyleCnt="0"/>
      <dgm:spPr/>
    </dgm:pt>
    <dgm:pt modelId="{B4668B9E-C040-4FCA-AEDA-27CA1E0F32FB}" type="pres">
      <dgm:prSet presAssocID="{E3F94135-DE27-427C-BF6B-1025F60ACC9D}" presName="quadrant1" presStyleLbl="node1" presStyleIdx="0" presStyleCnt="4">
        <dgm:presLayoutVars>
          <dgm:chMax val="1"/>
          <dgm:bulletEnabled val="1"/>
        </dgm:presLayoutVars>
      </dgm:prSet>
      <dgm:spPr/>
    </dgm:pt>
    <dgm:pt modelId="{EC881C62-60D5-47F8-8DC4-BF11408858A2}" type="pres">
      <dgm:prSet presAssocID="{E3F94135-DE27-427C-BF6B-1025F60ACC9D}" presName="quadrant2" presStyleLbl="node1" presStyleIdx="1" presStyleCnt="4">
        <dgm:presLayoutVars>
          <dgm:chMax val="1"/>
          <dgm:bulletEnabled val="1"/>
        </dgm:presLayoutVars>
      </dgm:prSet>
      <dgm:spPr/>
    </dgm:pt>
    <dgm:pt modelId="{A9160262-CAF2-4B97-8301-C55E27764EB8}" type="pres">
      <dgm:prSet presAssocID="{E3F94135-DE27-427C-BF6B-1025F60ACC9D}" presName="quadrant3" presStyleLbl="node1" presStyleIdx="2" presStyleCnt="4">
        <dgm:presLayoutVars>
          <dgm:chMax val="1"/>
          <dgm:bulletEnabled val="1"/>
        </dgm:presLayoutVars>
      </dgm:prSet>
      <dgm:spPr/>
    </dgm:pt>
    <dgm:pt modelId="{D00B5A8B-7D1B-45E1-A038-60E9C4CE3B36}" type="pres">
      <dgm:prSet presAssocID="{E3F94135-DE27-427C-BF6B-1025F60ACC9D}" presName="quadrant4" presStyleLbl="node1" presStyleIdx="3" presStyleCnt="4">
        <dgm:presLayoutVars>
          <dgm:chMax val="1"/>
          <dgm:bulletEnabled val="1"/>
        </dgm:presLayoutVars>
      </dgm:prSet>
      <dgm:spPr/>
    </dgm:pt>
    <dgm:pt modelId="{F3E63BA4-8796-45FB-B6BB-9A5C6F4C541E}" type="pres">
      <dgm:prSet presAssocID="{E3F94135-DE27-427C-BF6B-1025F60ACC9D}" presName="quadrantPlaceholder" presStyleCnt="0"/>
      <dgm:spPr/>
    </dgm:pt>
    <dgm:pt modelId="{B30D4CFB-6354-4D36-93C7-E7FA8BD02A3C}" type="pres">
      <dgm:prSet presAssocID="{E3F94135-DE27-427C-BF6B-1025F60ACC9D}" presName="center1" presStyleLbl="fgShp" presStyleIdx="0" presStyleCnt="2"/>
      <dgm:spPr/>
    </dgm:pt>
    <dgm:pt modelId="{72FF04EB-8DE3-4974-8ED0-50DF6149DE37}" type="pres">
      <dgm:prSet presAssocID="{E3F94135-DE27-427C-BF6B-1025F60ACC9D}" presName="center2" presStyleLbl="fgShp" presStyleIdx="1" presStyleCnt="2"/>
      <dgm:spPr/>
    </dgm:pt>
  </dgm:ptLst>
  <dgm:cxnLst>
    <dgm:cxn modelId="{8D1F1C1C-5B25-4351-942A-02A809A32DDA}" type="presOf" srcId="{621AD83B-97B0-4461-BCA0-3C450507681A}" destId="{D00B5A8B-7D1B-45E1-A038-60E9C4CE3B36}" srcOrd="0" destOrd="0" presId="urn:microsoft.com/office/officeart/2005/8/layout/cycle4"/>
    <dgm:cxn modelId="{B464223A-F5EA-4B3A-9F64-C5EEAABF4848}" type="presOf" srcId="{0E02A2F5-47D7-4E8A-A9EC-0208C9D16307}" destId="{845D72E2-DAB6-4F79-8918-F2C3E8E3D8BF}" srcOrd="1" destOrd="1" presId="urn:microsoft.com/office/officeart/2005/8/layout/cycle4"/>
    <dgm:cxn modelId="{1BCCDD3A-FBE3-4262-BD7B-AC8B2D0A7729}" type="presOf" srcId="{8C07B554-A1CD-4910-90E5-A78D2C069AC0}" destId="{845D72E2-DAB6-4F79-8918-F2C3E8E3D8BF}" srcOrd="1" destOrd="0" presId="urn:microsoft.com/office/officeart/2005/8/layout/cycle4"/>
    <dgm:cxn modelId="{6478033F-A22D-4409-84D9-5C6ECC0F2B2D}" srcId="{E3F94135-DE27-427C-BF6B-1025F60ACC9D}" destId="{1FE3A959-96F0-40DD-8273-E13800DAC8C1}" srcOrd="0" destOrd="0" parTransId="{FEB89B07-AC73-4807-B3D0-7F006F1B2565}" sibTransId="{4A1F393F-5A03-47C1-B9B9-0CD0BE437CEE}"/>
    <dgm:cxn modelId="{CF37153F-0363-4BCF-9930-6C140AE0E59F}" type="presOf" srcId="{8CE16409-85EC-4677-AB80-CBD67274B68D}" destId="{EC881C62-60D5-47F8-8DC4-BF11408858A2}" srcOrd="0" destOrd="0" presId="urn:microsoft.com/office/officeart/2005/8/layout/cycle4"/>
    <dgm:cxn modelId="{0B4AF542-2CEA-4156-9847-A3C1B1DA99A4}" type="presOf" srcId="{ED6F9595-ED2C-426E-86EB-98B7C8803D0A}" destId="{BE684C36-2BA5-450E-885E-77E550F2FC72}" srcOrd="1" destOrd="0" presId="urn:microsoft.com/office/officeart/2005/8/layout/cycle4"/>
    <dgm:cxn modelId="{42C86B44-C379-4680-BD16-99B45E9A88DE}" srcId="{94AEFDBC-F36C-4AEE-BA22-2855EC558251}" destId="{C68EB4F6-A771-4A53-B9A9-F7574F01CECD}" srcOrd="1" destOrd="0" parTransId="{943DD2D8-D31A-489D-A0B3-859AA046ECBC}" sibTransId="{DD4CD6F9-F260-484C-BBC3-251C7360D8C8}"/>
    <dgm:cxn modelId="{FD29B446-A563-47F1-AC2F-364A121D5BEC}" srcId="{E3F94135-DE27-427C-BF6B-1025F60ACC9D}" destId="{621AD83B-97B0-4461-BCA0-3C450507681A}" srcOrd="3" destOrd="0" parTransId="{BF7BFA86-AE52-4FF0-8478-0005F03DDCBC}" sibTransId="{8933A134-3205-4C33-AE90-8AB0D2DEFB61}"/>
    <dgm:cxn modelId="{D725594F-99F0-4731-A4B1-8E9A50E98F6D}" srcId="{E3F94135-DE27-427C-BF6B-1025F60ACC9D}" destId="{94AEFDBC-F36C-4AEE-BA22-2855EC558251}" srcOrd="2" destOrd="0" parTransId="{445A49B5-5DC7-473E-9C33-42A5899B58D9}" sibTransId="{F280C579-9914-418D-9F7D-A9070B5243D1}"/>
    <dgm:cxn modelId="{EF97BE4F-507E-4ED0-98ED-D05F5C51A728}" srcId="{94AEFDBC-F36C-4AEE-BA22-2855EC558251}" destId="{ED6F9595-ED2C-426E-86EB-98B7C8803D0A}" srcOrd="0" destOrd="0" parTransId="{0BEDC51F-49DC-4F59-A181-1AB06830CD39}" sibTransId="{09A55FB5-42C3-4FED-ACB9-B21BA1A477BA}"/>
    <dgm:cxn modelId="{1BA67A72-96F2-4BA9-9651-EF1A6515B9D4}" type="presOf" srcId="{0E02A2F5-47D7-4E8A-A9EC-0208C9D16307}" destId="{B30B32F7-F837-4F0A-BB5A-66E44009A2FC}" srcOrd="0" destOrd="1" presId="urn:microsoft.com/office/officeart/2005/8/layout/cycle4"/>
    <dgm:cxn modelId="{755ED672-30B9-4C65-91D8-F1C60C100D8F}" type="presOf" srcId="{C68EB4F6-A771-4A53-B9A9-F7574F01CECD}" destId="{BE684C36-2BA5-450E-885E-77E550F2FC72}" srcOrd="1" destOrd="1" presId="urn:microsoft.com/office/officeart/2005/8/layout/cycle4"/>
    <dgm:cxn modelId="{53B8DD82-D8CC-45E7-A246-DC615D31553C}" srcId="{621AD83B-97B0-4461-BCA0-3C450507681A}" destId="{0E02A2F5-47D7-4E8A-A9EC-0208C9D16307}" srcOrd="1" destOrd="0" parTransId="{40A61076-81AC-4342-8548-38692E683697}" sibTransId="{64C250D3-F190-406E-9560-46C8BC0AE6DD}"/>
    <dgm:cxn modelId="{CE0D12A1-8F9C-4F44-BE17-D854BE942234}" type="presOf" srcId="{ED6F9595-ED2C-426E-86EB-98B7C8803D0A}" destId="{35AE9D82-7FB0-4609-BDCF-16D4D4D8FFEA}" srcOrd="0" destOrd="0" presId="urn:microsoft.com/office/officeart/2005/8/layout/cycle4"/>
    <dgm:cxn modelId="{103DA7A4-5B8A-4AA6-8EC3-65B9782BCC65}" type="presOf" srcId="{8C07B554-A1CD-4910-90E5-A78D2C069AC0}" destId="{B30B32F7-F837-4F0A-BB5A-66E44009A2FC}" srcOrd="0" destOrd="0" presId="urn:microsoft.com/office/officeart/2005/8/layout/cycle4"/>
    <dgm:cxn modelId="{812FA6BC-29CD-493D-86BB-2EA70AAA1E41}" type="presOf" srcId="{1FE3A959-96F0-40DD-8273-E13800DAC8C1}" destId="{B4668B9E-C040-4FCA-AEDA-27CA1E0F32FB}" srcOrd="0" destOrd="0" presId="urn:microsoft.com/office/officeart/2005/8/layout/cycle4"/>
    <dgm:cxn modelId="{559A42BF-6919-4616-AB34-FB62726DEA16}" type="presOf" srcId="{C68EB4F6-A771-4A53-B9A9-F7574F01CECD}" destId="{35AE9D82-7FB0-4609-BDCF-16D4D4D8FFEA}" srcOrd="0" destOrd="1" presId="urn:microsoft.com/office/officeart/2005/8/layout/cycle4"/>
    <dgm:cxn modelId="{184197C0-22DD-4F66-8109-D08B1750C68A}" type="presOf" srcId="{94AEFDBC-F36C-4AEE-BA22-2855EC558251}" destId="{A9160262-CAF2-4B97-8301-C55E27764EB8}" srcOrd="0" destOrd="0" presId="urn:microsoft.com/office/officeart/2005/8/layout/cycle4"/>
    <dgm:cxn modelId="{483640E9-E0A8-4FF8-BC6F-6E0D810C9699}" srcId="{E3F94135-DE27-427C-BF6B-1025F60ACC9D}" destId="{8CE16409-85EC-4677-AB80-CBD67274B68D}" srcOrd="1" destOrd="0" parTransId="{79810090-8ECB-4E92-8142-91689FEC65B2}" sibTransId="{90D4696E-83CB-4AC7-AF22-6D8F45F68917}"/>
    <dgm:cxn modelId="{721AEBED-E552-48EB-8846-0177259A3F11}" srcId="{621AD83B-97B0-4461-BCA0-3C450507681A}" destId="{8C07B554-A1CD-4910-90E5-A78D2C069AC0}" srcOrd="0" destOrd="0" parTransId="{381BB12B-71C3-4A95-BB12-B98BE3BE153C}" sibTransId="{7DCE63AD-80A6-49AC-A832-6BE1CFAA84A2}"/>
    <dgm:cxn modelId="{B800E4FE-AAF9-4538-B534-C75639A06803}" type="presOf" srcId="{E3F94135-DE27-427C-BF6B-1025F60ACC9D}" destId="{8DE2471F-24EE-4799-B065-9416C8E2574B}" srcOrd="0" destOrd="0" presId="urn:microsoft.com/office/officeart/2005/8/layout/cycle4"/>
    <dgm:cxn modelId="{3A31FA36-CAE7-47F5-B360-312C88E520F4}" type="presParOf" srcId="{8DE2471F-24EE-4799-B065-9416C8E2574B}" destId="{BC7EF72E-8CF7-462A-8B8D-4B1DC8E6A0DA}" srcOrd="0" destOrd="0" presId="urn:microsoft.com/office/officeart/2005/8/layout/cycle4"/>
    <dgm:cxn modelId="{1820D747-4BB0-49A8-A2B1-50AAA25EF95D}" type="presParOf" srcId="{BC7EF72E-8CF7-462A-8B8D-4B1DC8E6A0DA}" destId="{5967B6F9-E4D6-4FCE-BD63-B3CF3F4BA7FE}" srcOrd="0" destOrd="0" presId="urn:microsoft.com/office/officeart/2005/8/layout/cycle4"/>
    <dgm:cxn modelId="{F1623DA9-853D-45A6-A8F6-82B79C5D7CEC}" type="presParOf" srcId="{5967B6F9-E4D6-4FCE-BD63-B3CF3F4BA7FE}" destId="{35AE9D82-7FB0-4609-BDCF-16D4D4D8FFEA}" srcOrd="0" destOrd="0" presId="urn:microsoft.com/office/officeart/2005/8/layout/cycle4"/>
    <dgm:cxn modelId="{FC5675FF-0BE7-4618-B748-8E6AA5B14660}" type="presParOf" srcId="{5967B6F9-E4D6-4FCE-BD63-B3CF3F4BA7FE}" destId="{BE684C36-2BA5-450E-885E-77E550F2FC72}" srcOrd="1" destOrd="0" presId="urn:microsoft.com/office/officeart/2005/8/layout/cycle4"/>
    <dgm:cxn modelId="{5A79C4CB-3E8F-415A-938E-3FF689434971}" type="presParOf" srcId="{BC7EF72E-8CF7-462A-8B8D-4B1DC8E6A0DA}" destId="{9E30D712-97A4-469D-A3E2-7DC4DD3F0578}" srcOrd="1" destOrd="0" presId="urn:microsoft.com/office/officeart/2005/8/layout/cycle4"/>
    <dgm:cxn modelId="{6A38ED36-8038-4586-AA5F-9FF1EE4DB985}" type="presParOf" srcId="{9E30D712-97A4-469D-A3E2-7DC4DD3F0578}" destId="{B30B32F7-F837-4F0A-BB5A-66E44009A2FC}" srcOrd="0" destOrd="0" presId="urn:microsoft.com/office/officeart/2005/8/layout/cycle4"/>
    <dgm:cxn modelId="{951E683C-A773-45AF-9F60-AD73E187FBFB}" type="presParOf" srcId="{9E30D712-97A4-469D-A3E2-7DC4DD3F0578}" destId="{845D72E2-DAB6-4F79-8918-F2C3E8E3D8BF}" srcOrd="1" destOrd="0" presId="urn:microsoft.com/office/officeart/2005/8/layout/cycle4"/>
    <dgm:cxn modelId="{62F2DC12-A247-4682-B91A-6B95F4D720B6}" type="presParOf" srcId="{BC7EF72E-8CF7-462A-8B8D-4B1DC8E6A0DA}" destId="{E3C2AB27-D622-4BC5-AD91-17B4121BE5F0}" srcOrd="2" destOrd="0" presId="urn:microsoft.com/office/officeart/2005/8/layout/cycle4"/>
    <dgm:cxn modelId="{0BA23A10-CB11-48BD-84FB-8A5FFF0DA318}" type="presParOf" srcId="{8DE2471F-24EE-4799-B065-9416C8E2574B}" destId="{FE85F102-798B-4DE3-A502-DDFCBA178896}" srcOrd="1" destOrd="0" presId="urn:microsoft.com/office/officeart/2005/8/layout/cycle4"/>
    <dgm:cxn modelId="{B4485D4E-8351-4892-B478-23C65F41ACF2}" type="presParOf" srcId="{FE85F102-798B-4DE3-A502-DDFCBA178896}" destId="{B4668B9E-C040-4FCA-AEDA-27CA1E0F32FB}" srcOrd="0" destOrd="0" presId="urn:microsoft.com/office/officeart/2005/8/layout/cycle4"/>
    <dgm:cxn modelId="{4E688039-330F-464F-9782-D12C00C69B53}" type="presParOf" srcId="{FE85F102-798B-4DE3-A502-DDFCBA178896}" destId="{EC881C62-60D5-47F8-8DC4-BF11408858A2}" srcOrd="1" destOrd="0" presId="urn:microsoft.com/office/officeart/2005/8/layout/cycle4"/>
    <dgm:cxn modelId="{BA8537E8-E2BA-49F6-AE78-433789851ED7}" type="presParOf" srcId="{FE85F102-798B-4DE3-A502-DDFCBA178896}" destId="{A9160262-CAF2-4B97-8301-C55E27764EB8}" srcOrd="2" destOrd="0" presId="urn:microsoft.com/office/officeart/2005/8/layout/cycle4"/>
    <dgm:cxn modelId="{0687C3AC-BBD5-4ACF-880F-564744341BA4}" type="presParOf" srcId="{FE85F102-798B-4DE3-A502-DDFCBA178896}" destId="{D00B5A8B-7D1B-45E1-A038-60E9C4CE3B36}" srcOrd="3" destOrd="0" presId="urn:microsoft.com/office/officeart/2005/8/layout/cycle4"/>
    <dgm:cxn modelId="{A70A1D7C-DA16-428A-9A1B-9B5A5DE041A6}" type="presParOf" srcId="{FE85F102-798B-4DE3-A502-DDFCBA178896}" destId="{F3E63BA4-8796-45FB-B6BB-9A5C6F4C541E}" srcOrd="4" destOrd="0" presId="urn:microsoft.com/office/officeart/2005/8/layout/cycle4"/>
    <dgm:cxn modelId="{636BCF0B-C0DF-46B1-9B9A-BF2A3C924527}" type="presParOf" srcId="{8DE2471F-24EE-4799-B065-9416C8E2574B}" destId="{B30D4CFB-6354-4D36-93C7-E7FA8BD02A3C}" srcOrd="2" destOrd="0" presId="urn:microsoft.com/office/officeart/2005/8/layout/cycle4"/>
    <dgm:cxn modelId="{3BF572D9-8F69-4FD7-BCB6-FC2D54F53397}" type="presParOf" srcId="{8DE2471F-24EE-4799-B065-9416C8E2574B}" destId="{72FF04EB-8DE3-4974-8ED0-50DF6149DE3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E551B75-5D31-4146-8CD2-4B35AE36EE7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DEC813C-D632-4108-A6F6-BB903DB6EF58}">
      <dgm:prSet/>
      <dgm:spPr/>
      <dgm:t>
        <a:bodyPr/>
        <a:lstStyle/>
        <a:p>
          <a:r>
            <a:rPr lang="de-DE" dirty="0"/>
            <a:t>Eine Datenbank, mehrere Mandanten</a:t>
          </a:r>
          <a:endParaRPr lang="en-US" dirty="0"/>
        </a:p>
      </dgm:t>
    </dgm:pt>
    <dgm:pt modelId="{86C4FDE6-BA1A-4A68-9843-3A0A34392728}" type="parTrans" cxnId="{D68E2E5A-362F-4C58-8D13-1565F77354C3}">
      <dgm:prSet/>
      <dgm:spPr/>
      <dgm:t>
        <a:bodyPr/>
        <a:lstStyle/>
        <a:p>
          <a:endParaRPr lang="en-US"/>
        </a:p>
      </dgm:t>
    </dgm:pt>
    <dgm:pt modelId="{AA8829B8-A87C-42ED-9EF8-230F65274BCF}" type="sibTrans" cxnId="{D68E2E5A-362F-4C58-8D13-1565F77354C3}">
      <dgm:prSet/>
      <dgm:spPr/>
      <dgm:t>
        <a:bodyPr/>
        <a:lstStyle/>
        <a:p>
          <a:endParaRPr lang="en-US"/>
        </a:p>
      </dgm:t>
    </dgm:pt>
    <dgm:pt modelId="{44811701-EC08-4498-9B2F-C0C7F1F1F33B}">
      <dgm:prSet/>
      <dgm:spPr/>
      <dgm:t>
        <a:bodyPr/>
        <a:lstStyle/>
        <a:p>
          <a:r>
            <a:rPr lang="de-DE" i="1" dirty="0"/>
            <a:t>Datei, Alle Dateien, Mandant</a:t>
          </a:r>
          <a:endParaRPr lang="en-US" dirty="0"/>
        </a:p>
      </dgm:t>
    </dgm:pt>
    <dgm:pt modelId="{000AA1E4-ACF6-4E4A-AD36-CFA9F0AA3558}" type="parTrans" cxnId="{36874818-747B-47F3-8824-1AC8EB8B4D8F}">
      <dgm:prSet/>
      <dgm:spPr/>
      <dgm:t>
        <a:bodyPr/>
        <a:lstStyle/>
        <a:p>
          <a:endParaRPr lang="en-US"/>
        </a:p>
      </dgm:t>
    </dgm:pt>
    <dgm:pt modelId="{C2168A01-E780-4B6A-BB62-B52D7C689B47}" type="sibTrans" cxnId="{36874818-747B-47F3-8824-1AC8EB8B4D8F}">
      <dgm:prSet/>
      <dgm:spPr/>
      <dgm:t>
        <a:bodyPr/>
        <a:lstStyle/>
        <a:p>
          <a:endParaRPr lang="en-US"/>
        </a:p>
      </dgm:t>
    </dgm:pt>
    <dgm:pt modelId="{C9E74F9F-40C2-4831-8591-1D8B63920F8C}">
      <dgm:prSet/>
      <dgm:spPr/>
      <dgm:t>
        <a:bodyPr/>
        <a:lstStyle/>
        <a:p>
          <a:r>
            <a:rPr lang="de-DE" dirty="0"/>
            <a:t>Neuen Mandanten anlegen</a:t>
          </a:r>
          <a:endParaRPr lang="en-US" dirty="0"/>
        </a:p>
      </dgm:t>
    </dgm:pt>
    <dgm:pt modelId="{099280B3-2346-459C-8644-3D37F68E99CE}" type="parTrans" cxnId="{058FC8D0-B924-4D54-A8FE-C72960BC20F8}">
      <dgm:prSet/>
      <dgm:spPr/>
      <dgm:t>
        <a:bodyPr/>
        <a:lstStyle/>
        <a:p>
          <a:endParaRPr lang="en-US"/>
        </a:p>
      </dgm:t>
    </dgm:pt>
    <dgm:pt modelId="{82C1183B-A408-49D4-89B2-1275ACF7C84B}" type="sibTrans" cxnId="{058FC8D0-B924-4D54-A8FE-C72960BC20F8}">
      <dgm:prSet/>
      <dgm:spPr/>
      <dgm:t>
        <a:bodyPr/>
        <a:lstStyle/>
        <a:p>
          <a:endParaRPr lang="en-US"/>
        </a:p>
      </dgm:t>
    </dgm:pt>
    <dgm:pt modelId="{3F8932AD-72ED-4A7B-9F57-5CB0B1597C5D}">
      <dgm:prSet/>
      <dgm:spPr/>
      <dgm:t>
        <a:bodyPr/>
        <a:lstStyle/>
        <a:p>
          <a:r>
            <a:rPr lang="de-DE" dirty="0"/>
            <a:t>Kein mandantenübergreifender Zugriff</a:t>
          </a:r>
          <a:endParaRPr lang="en-US" dirty="0"/>
        </a:p>
      </dgm:t>
    </dgm:pt>
    <dgm:pt modelId="{3F780F32-BD2E-4A22-868C-1EFA49423940}" type="parTrans" cxnId="{3E60F47B-0036-4E77-9246-8D6A986A88A4}">
      <dgm:prSet/>
      <dgm:spPr/>
      <dgm:t>
        <a:bodyPr/>
        <a:lstStyle/>
        <a:p>
          <a:endParaRPr lang="en-US"/>
        </a:p>
      </dgm:t>
    </dgm:pt>
    <dgm:pt modelId="{1017B83E-D972-4E83-9DFF-FDA9B6193E61}" type="sibTrans" cxnId="{3E60F47B-0036-4E77-9246-8D6A986A88A4}">
      <dgm:prSet/>
      <dgm:spPr/>
      <dgm:t>
        <a:bodyPr/>
        <a:lstStyle/>
        <a:p>
          <a:endParaRPr lang="en-US"/>
        </a:p>
      </dgm:t>
    </dgm:pt>
    <dgm:pt modelId="{6218E763-76A9-45C6-BB09-C15A32EE6729}">
      <dgm:prSet/>
      <dgm:spPr/>
      <dgm:t>
        <a:bodyPr/>
        <a:lstStyle/>
        <a:p>
          <a:r>
            <a:rPr lang="de-DE" dirty="0"/>
            <a:t>Backup/Restore der Datenbank aber nur ganz oder gar nicht</a:t>
          </a:r>
          <a:endParaRPr lang="en-US" dirty="0"/>
        </a:p>
      </dgm:t>
    </dgm:pt>
    <dgm:pt modelId="{D6E4AB9A-0DD5-469B-876B-5E995C90EFC4}" type="parTrans" cxnId="{F85F6FB1-76F7-4110-99E1-2AD9C739EEF2}">
      <dgm:prSet/>
      <dgm:spPr/>
      <dgm:t>
        <a:bodyPr/>
        <a:lstStyle/>
        <a:p>
          <a:endParaRPr lang="en-US"/>
        </a:p>
      </dgm:t>
    </dgm:pt>
    <dgm:pt modelId="{649A0134-E490-46CE-8394-18629DE4A0D3}" type="sibTrans" cxnId="{F85F6FB1-76F7-4110-99E1-2AD9C739EEF2}">
      <dgm:prSet/>
      <dgm:spPr/>
      <dgm:t>
        <a:bodyPr/>
        <a:lstStyle/>
        <a:p>
          <a:endParaRPr lang="en-US"/>
        </a:p>
      </dgm:t>
    </dgm:pt>
    <dgm:pt modelId="{6F6DD833-8601-4720-9733-66407E6D600F}">
      <dgm:prSet/>
      <dgm:spPr/>
      <dgm:t>
        <a:bodyPr/>
        <a:lstStyle/>
        <a:p>
          <a:r>
            <a:rPr lang="de-DE" dirty="0"/>
            <a:t>Mehrere getrennte Datenbanken</a:t>
          </a:r>
          <a:endParaRPr lang="en-US" dirty="0"/>
        </a:p>
      </dgm:t>
    </dgm:pt>
    <dgm:pt modelId="{89A35FB6-D881-4489-89E5-36911705F57D}" type="parTrans" cxnId="{E7AFC7EA-1C2C-4FE6-9DE6-EB9949F49189}">
      <dgm:prSet/>
      <dgm:spPr/>
      <dgm:t>
        <a:bodyPr/>
        <a:lstStyle/>
        <a:p>
          <a:endParaRPr lang="en-US"/>
        </a:p>
      </dgm:t>
    </dgm:pt>
    <dgm:pt modelId="{0A0A1DDF-8911-4B8C-830C-4800FD01E901}" type="sibTrans" cxnId="{E7AFC7EA-1C2C-4FE6-9DE6-EB9949F49189}">
      <dgm:prSet/>
      <dgm:spPr/>
      <dgm:t>
        <a:bodyPr/>
        <a:lstStyle/>
        <a:p>
          <a:endParaRPr lang="en-US"/>
        </a:p>
      </dgm:t>
    </dgm:pt>
    <dgm:pt modelId="{7F8FC6BE-B278-4D5D-B944-7196EDDB1A0C}">
      <dgm:prSet/>
      <dgm:spPr/>
      <dgm:t>
        <a:bodyPr/>
        <a:lstStyle/>
        <a:p>
          <a:r>
            <a:rPr lang="de-DE" dirty="0"/>
            <a:t>Komplett getrennte vollständige Installationen</a:t>
          </a:r>
          <a:endParaRPr lang="en-US" dirty="0"/>
        </a:p>
      </dgm:t>
    </dgm:pt>
    <dgm:pt modelId="{6C91770F-BA78-4583-A68E-ABA36FAD6C22}" type="parTrans" cxnId="{9A0C9FF1-0078-41AA-862B-F2ABBC8FFBBD}">
      <dgm:prSet/>
      <dgm:spPr/>
      <dgm:t>
        <a:bodyPr/>
        <a:lstStyle/>
        <a:p>
          <a:endParaRPr lang="en-US"/>
        </a:p>
      </dgm:t>
    </dgm:pt>
    <dgm:pt modelId="{05CBF607-B6DF-4321-9DA7-EB47A1502BF1}" type="sibTrans" cxnId="{9A0C9FF1-0078-41AA-862B-F2ABBC8FFBBD}">
      <dgm:prSet/>
      <dgm:spPr/>
      <dgm:t>
        <a:bodyPr/>
        <a:lstStyle/>
        <a:p>
          <a:endParaRPr lang="en-US"/>
        </a:p>
      </dgm:t>
    </dgm:pt>
    <dgm:pt modelId="{09757637-C004-4A34-8BE1-17FE9CAEA09D}">
      <dgm:prSet/>
      <dgm:spPr/>
      <dgm:t>
        <a:bodyPr/>
        <a:lstStyle/>
        <a:p>
          <a:r>
            <a:rPr lang="de-DE" dirty="0"/>
            <a:t>Incl. eigener Gruppen (im Mandanten gibt es außer der Mandantennummer auch noch einen Gruppennamen-Zusatz)</a:t>
          </a:r>
          <a:endParaRPr lang="en-US" dirty="0"/>
        </a:p>
      </dgm:t>
    </dgm:pt>
    <dgm:pt modelId="{A9BB3673-E467-48E9-8D1C-E7A7E1CA100B}" type="parTrans" cxnId="{7F961698-9B2B-4983-81CA-1D41821AAB2A}">
      <dgm:prSet/>
      <dgm:spPr/>
      <dgm:t>
        <a:bodyPr/>
        <a:lstStyle/>
        <a:p>
          <a:endParaRPr lang="en-US"/>
        </a:p>
      </dgm:t>
    </dgm:pt>
    <dgm:pt modelId="{D5BC8737-C473-42DC-9F34-F3F6D559826F}" type="sibTrans" cxnId="{7F961698-9B2B-4983-81CA-1D41821AAB2A}">
      <dgm:prSet/>
      <dgm:spPr/>
      <dgm:t>
        <a:bodyPr/>
        <a:lstStyle/>
        <a:p>
          <a:endParaRPr lang="en-US"/>
        </a:p>
      </dgm:t>
    </dgm:pt>
    <dgm:pt modelId="{010A168C-C291-4AF9-B8BC-FCDC309C2A17}">
      <dgm:prSet/>
      <dgm:spPr/>
      <dgm:t>
        <a:bodyPr/>
        <a:lstStyle/>
        <a:p>
          <a:r>
            <a:rPr lang="de-DE" dirty="0"/>
            <a:t>Gerne verwendet für automatisierbares Duplizieren eines Produktivsystems ins Testsystem</a:t>
          </a:r>
          <a:endParaRPr lang="en-US" dirty="0"/>
        </a:p>
      </dgm:t>
    </dgm:pt>
    <dgm:pt modelId="{68071A3A-660B-4199-8004-D6707AA9CA59}" type="parTrans" cxnId="{9BE64823-5D3C-4712-A731-0FE4E04AF9B9}">
      <dgm:prSet/>
      <dgm:spPr/>
      <dgm:t>
        <a:bodyPr/>
        <a:lstStyle/>
        <a:p>
          <a:endParaRPr lang="en-US"/>
        </a:p>
      </dgm:t>
    </dgm:pt>
    <dgm:pt modelId="{6BEE959A-B5CF-4A17-B207-A1B18BEA7E3D}" type="sibTrans" cxnId="{9BE64823-5D3C-4712-A731-0FE4E04AF9B9}">
      <dgm:prSet/>
      <dgm:spPr/>
      <dgm:t>
        <a:bodyPr/>
        <a:lstStyle/>
        <a:p>
          <a:endParaRPr lang="en-US"/>
        </a:p>
      </dgm:t>
    </dgm:pt>
    <dgm:pt modelId="{7008D337-BFC1-4041-B0EE-F724BF7C63FC}" type="pres">
      <dgm:prSet presAssocID="{1E551B75-5D31-4146-8CD2-4B35AE36EE74}" presName="linear" presStyleCnt="0">
        <dgm:presLayoutVars>
          <dgm:dir/>
          <dgm:animLvl val="lvl"/>
          <dgm:resizeHandles val="exact"/>
        </dgm:presLayoutVars>
      </dgm:prSet>
      <dgm:spPr/>
    </dgm:pt>
    <dgm:pt modelId="{6DA5CAD0-715F-4F41-A27B-0DAA6BA32A91}" type="pres">
      <dgm:prSet presAssocID="{ADEC813C-D632-4108-A6F6-BB903DB6EF58}" presName="parentLin" presStyleCnt="0"/>
      <dgm:spPr/>
    </dgm:pt>
    <dgm:pt modelId="{DE951413-279D-4EB5-8102-C832C25E658C}" type="pres">
      <dgm:prSet presAssocID="{ADEC813C-D632-4108-A6F6-BB903DB6EF58}" presName="parentLeftMargin" presStyleLbl="node1" presStyleIdx="0" presStyleCnt="2"/>
      <dgm:spPr/>
    </dgm:pt>
    <dgm:pt modelId="{5C615BC0-88B8-484E-8623-D2DCDCA2E1D9}" type="pres">
      <dgm:prSet presAssocID="{ADEC813C-D632-4108-A6F6-BB903DB6EF58}" presName="parentText" presStyleLbl="node1" presStyleIdx="0" presStyleCnt="2">
        <dgm:presLayoutVars>
          <dgm:chMax val="0"/>
          <dgm:bulletEnabled val="1"/>
        </dgm:presLayoutVars>
      </dgm:prSet>
      <dgm:spPr/>
    </dgm:pt>
    <dgm:pt modelId="{01707391-FEFD-40CA-81EE-BE8A336941D9}" type="pres">
      <dgm:prSet presAssocID="{ADEC813C-D632-4108-A6F6-BB903DB6EF58}" presName="negativeSpace" presStyleCnt="0"/>
      <dgm:spPr/>
    </dgm:pt>
    <dgm:pt modelId="{C7F9860F-0F0C-4D61-A33E-7FE5600EC7DF}" type="pres">
      <dgm:prSet presAssocID="{ADEC813C-D632-4108-A6F6-BB903DB6EF58}" presName="childText" presStyleLbl="conFgAcc1" presStyleIdx="0" presStyleCnt="2">
        <dgm:presLayoutVars>
          <dgm:bulletEnabled val="1"/>
        </dgm:presLayoutVars>
      </dgm:prSet>
      <dgm:spPr/>
    </dgm:pt>
    <dgm:pt modelId="{1FA712F6-8503-4F56-AABF-951D7AA76E06}" type="pres">
      <dgm:prSet presAssocID="{AA8829B8-A87C-42ED-9EF8-230F65274BCF}" presName="spaceBetweenRectangles" presStyleCnt="0"/>
      <dgm:spPr/>
    </dgm:pt>
    <dgm:pt modelId="{5DD65A32-0B19-4D71-8862-34B99282A90E}" type="pres">
      <dgm:prSet presAssocID="{6F6DD833-8601-4720-9733-66407E6D600F}" presName="parentLin" presStyleCnt="0"/>
      <dgm:spPr/>
    </dgm:pt>
    <dgm:pt modelId="{9AE08A95-AAB0-46ED-BEC3-A95C5DDFD6EF}" type="pres">
      <dgm:prSet presAssocID="{6F6DD833-8601-4720-9733-66407E6D600F}" presName="parentLeftMargin" presStyleLbl="node1" presStyleIdx="0" presStyleCnt="2"/>
      <dgm:spPr/>
    </dgm:pt>
    <dgm:pt modelId="{D1898DF9-4931-4A7C-A36B-638E84A60DB1}" type="pres">
      <dgm:prSet presAssocID="{6F6DD833-8601-4720-9733-66407E6D600F}" presName="parentText" presStyleLbl="node1" presStyleIdx="1" presStyleCnt="2">
        <dgm:presLayoutVars>
          <dgm:chMax val="0"/>
          <dgm:bulletEnabled val="1"/>
        </dgm:presLayoutVars>
      </dgm:prSet>
      <dgm:spPr/>
    </dgm:pt>
    <dgm:pt modelId="{942D8E7A-E039-4850-876E-569C9C8CBF9A}" type="pres">
      <dgm:prSet presAssocID="{6F6DD833-8601-4720-9733-66407E6D600F}" presName="negativeSpace" presStyleCnt="0"/>
      <dgm:spPr/>
    </dgm:pt>
    <dgm:pt modelId="{98D2FF48-3BFF-41ED-B9D9-41C0881554C7}" type="pres">
      <dgm:prSet presAssocID="{6F6DD833-8601-4720-9733-66407E6D600F}" presName="childText" presStyleLbl="conFgAcc1" presStyleIdx="1" presStyleCnt="2">
        <dgm:presLayoutVars>
          <dgm:bulletEnabled val="1"/>
        </dgm:presLayoutVars>
      </dgm:prSet>
      <dgm:spPr/>
    </dgm:pt>
  </dgm:ptLst>
  <dgm:cxnLst>
    <dgm:cxn modelId="{36874818-747B-47F3-8824-1AC8EB8B4D8F}" srcId="{ADEC813C-D632-4108-A6F6-BB903DB6EF58}" destId="{44811701-EC08-4498-9B2F-C0C7F1F1F33B}" srcOrd="0" destOrd="0" parTransId="{000AA1E4-ACF6-4E4A-AD36-CFA9F0AA3558}" sibTransId="{C2168A01-E780-4B6A-BB62-B52D7C689B47}"/>
    <dgm:cxn modelId="{9BE64823-5D3C-4712-A731-0FE4E04AF9B9}" srcId="{6F6DD833-8601-4720-9733-66407E6D600F}" destId="{010A168C-C291-4AF9-B8BC-FCDC309C2A17}" srcOrd="2" destOrd="0" parTransId="{68071A3A-660B-4199-8004-D6707AA9CA59}" sibTransId="{6BEE959A-B5CF-4A17-B207-A1B18BEA7E3D}"/>
    <dgm:cxn modelId="{F00B0F32-070F-48C3-B1B3-40AAEB0377D0}" type="presOf" srcId="{44811701-EC08-4498-9B2F-C0C7F1F1F33B}" destId="{C7F9860F-0F0C-4D61-A33E-7FE5600EC7DF}" srcOrd="0" destOrd="0" presId="urn:microsoft.com/office/officeart/2005/8/layout/list1"/>
    <dgm:cxn modelId="{23587F48-6D32-42DD-ADA1-98FFACECAEFB}" type="presOf" srcId="{C9E74F9F-40C2-4831-8591-1D8B63920F8C}" destId="{C7F9860F-0F0C-4D61-A33E-7FE5600EC7DF}" srcOrd="0" destOrd="1" presId="urn:microsoft.com/office/officeart/2005/8/layout/list1"/>
    <dgm:cxn modelId="{B9224256-4CAB-4DA2-9A22-3B678A23052C}" type="presOf" srcId="{6F6DD833-8601-4720-9733-66407E6D600F}" destId="{D1898DF9-4931-4A7C-A36B-638E84A60DB1}" srcOrd="1" destOrd="0" presId="urn:microsoft.com/office/officeart/2005/8/layout/list1"/>
    <dgm:cxn modelId="{D68E2E5A-362F-4C58-8D13-1565F77354C3}" srcId="{1E551B75-5D31-4146-8CD2-4B35AE36EE74}" destId="{ADEC813C-D632-4108-A6F6-BB903DB6EF58}" srcOrd="0" destOrd="0" parTransId="{86C4FDE6-BA1A-4A68-9843-3A0A34392728}" sibTransId="{AA8829B8-A87C-42ED-9EF8-230F65274BCF}"/>
    <dgm:cxn modelId="{3E60F47B-0036-4E77-9246-8D6A986A88A4}" srcId="{ADEC813C-D632-4108-A6F6-BB903DB6EF58}" destId="{3F8932AD-72ED-4A7B-9F57-5CB0B1597C5D}" srcOrd="2" destOrd="0" parTransId="{3F780F32-BD2E-4A22-868C-1EFA49423940}" sibTransId="{1017B83E-D972-4E83-9DFF-FDA9B6193E61}"/>
    <dgm:cxn modelId="{6779B28D-C7D3-4E2C-97CF-9E16386D0A9E}" type="presOf" srcId="{3F8932AD-72ED-4A7B-9F57-5CB0B1597C5D}" destId="{C7F9860F-0F0C-4D61-A33E-7FE5600EC7DF}" srcOrd="0" destOrd="2" presId="urn:microsoft.com/office/officeart/2005/8/layout/list1"/>
    <dgm:cxn modelId="{4E78458F-52B2-4765-9FB2-56338CB20368}" type="presOf" srcId="{ADEC813C-D632-4108-A6F6-BB903DB6EF58}" destId="{DE951413-279D-4EB5-8102-C832C25E658C}" srcOrd="0" destOrd="0" presId="urn:microsoft.com/office/officeart/2005/8/layout/list1"/>
    <dgm:cxn modelId="{7F961698-9B2B-4983-81CA-1D41821AAB2A}" srcId="{6F6DD833-8601-4720-9733-66407E6D600F}" destId="{09757637-C004-4A34-8BE1-17FE9CAEA09D}" srcOrd="1" destOrd="0" parTransId="{A9BB3673-E467-48E9-8D1C-E7A7E1CA100B}" sibTransId="{D5BC8737-C473-42DC-9F34-F3F6D559826F}"/>
    <dgm:cxn modelId="{4E418D98-0D47-47E2-BCAD-52A3C8111280}" type="presOf" srcId="{ADEC813C-D632-4108-A6F6-BB903DB6EF58}" destId="{5C615BC0-88B8-484E-8623-D2DCDCA2E1D9}" srcOrd="1" destOrd="0" presId="urn:microsoft.com/office/officeart/2005/8/layout/list1"/>
    <dgm:cxn modelId="{97FD86B0-410D-4CD4-9898-3711F5F25019}" type="presOf" srcId="{09757637-C004-4A34-8BE1-17FE9CAEA09D}" destId="{98D2FF48-3BFF-41ED-B9D9-41C0881554C7}" srcOrd="0" destOrd="1" presId="urn:microsoft.com/office/officeart/2005/8/layout/list1"/>
    <dgm:cxn modelId="{F85F6FB1-76F7-4110-99E1-2AD9C739EEF2}" srcId="{ADEC813C-D632-4108-A6F6-BB903DB6EF58}" destId="{6218E763-76A9-45C6-BB09-C15A32EE6729}" srcOrd="3" destOrd="0" parTransId="{D6E4AB9A-0DD5-469B-876B-5E995C90EFC4}" sibTransId="{649A0134-E490-46CE-8394-18629DE4A0D3}"/>
    <dgm:cxn modelId="{7276E4BE-301E-4918-B796-9DC5B7526974}" type="presOf" srcId="{6218E763-76A9-45C6-BB09-C15A32EE6729}" destId="{C7F9860F-0F0C-4D61-A33E-7FE5600EC7DF}" srcOrd="0" destOrd="3" presId="urn:microsoft.com/office/officeart/2005/8/layout/list1"/>
    <dgm:cxn modelId="{058FC8D0-B924-4D54-A8FE-C72960BC20F8}" srcId="{ADEC813C-D632-4108-A6F6-BB903DB6EF58}" destId="{C9E74F9F-40C2-4831-8591-1D8B63920F8C}" srcOrd="1" destOrd="0" parTransId="{099280B3-2346-459C-8644-3D37F68E99CE}" sibTransId="{82C1183B-A408-49D4-89B2-1275ACF7C84B}"/>
    <dgm:cxn modelId="{31D139D1-9BCD-48B9-96B1-90C3556E0B96}" type="presOf" srcId="{7F8FC6BE-B278-4D5D-B944-7196EDDB1A0C}" destId="{98D2FF48-3BFF-41ED-B9D9-41C0881554C7}" srcOrd="0" destOrd="0" presId="urn:microsoft.com/office/officeart/2005/8/layout/list1"/>
    <dgm:cxn modelId="{F90BFAE4-0B7C-4E4B-B970-0EB2CBB0D89D}" type="presOf" srcId="{1E551B75-5D31-4146-8CD2-4B35AE36EE74}" destId="{7008D337-BFC1-4041-B0EE-F724BF7C63FC}" srcOrd="0" destOrd="0" presId="urn:microsoft.com/office/officeart/2005/8/layout/list1"/>
    <dgm:cxn modelId="{E7AFC7EA-1C2C-4FE6-9DE6-EB9949F49189}" srcId="{1E551B75-5D31-4146-8CD2-4B35AE36EE74}" destId="{6F6DD833-8601-4720-9733-66407E6D600F}" srcOrd="1" destOrd="0" parTransId="{89A35FB6-D881-4489-89E5-36911705F57D}" sibTransId="{0A0A1DDF-8911-4B8C-830C-4800FD01E901}"/>
    <dgm:cxn modelId="{B08822F0-E0FE-4C79-B79C-A4D7F7FB3AFE}" type="presOf" srcId="{6F6DD833-8601-4720-9733-66407E6D600F}" destId="{9AE08A95-AAB0-46ED-BEC3-A95C5DDFD6EF}" srcOrd="0" destOrd="0" presId="urn:microsoft.com/office/officeart/2005/8/layout/list1"/>
    <dgm:cxn modelId="{9A0C9FF1-0078-41AA-862B-F2ABBC8FFBBD}" srcId="{6F6DD833-8601-4720-9733-66407E6D600F}" destId="{7F8FC6BE-B278-4D5D-B944-7196EDDB1A0C}" srcOrd="0" destOrd="0" parTransId="{6C91770F-BA78-4583-A68E-ABA36FAD6C22}" sibTransId="{05CBF607-B6DF-4321-9DA7-EB47A1502BF1}"/>
    <dgm:cxn modelId="{5FC08BF9-CB3A-4A44-9E71-81316995D29C}" type="presOf" srcId="{010A168C-C291-4AF9-B8BC-FCDC309C2A17}" destId="{98D2FF48-3BFF-41ED-B9D9-41C0881554C7}" srcOrd="0" destOrd="2" presId="urn:microsoft.com/office/officeart/2005/8/layout/list1"/>
    <dgm:cxn modelId="{4D2381EF-5143-4694-8D7A-94C37AF2FAB2}" type="presParOf" srcId="{7008D337-BFC1-4041-B0EE-F724BF7C63FC}" destId="{6DA5CAD0-715F-4F41-A27B-0DAA6BA32A91}" srcOrd="0" destOrd="0" presId="urn:microsoft.com/office/officeart/2005/8/layout/list1"/>
    <dgm:cxn modelId="{421C0665-E45D-4867-BF61-B974D2F6AFD6}" type="presParOf" srcId="{6DA5CAD0-715F-4F41-A27B-0DAA6BA32A91}" destId="{DE951413-279D-4EB5-8102-C832C25E658C}" srcOrd="0" destOrd="0" presId="urn:microsoft.com/office/officeart/2005/8/layout/list1"/>
    <dgm:cxn modelId="{E611370B-D8D8-4694-BDD4-972A71574A8F}" type="presParOf" srcId="{6DA5CAD0-715F-4F41-A27B-0DAA6BA32A91}" destId="{5C615BC0-88B8-484E-8623-D2DCDCA2E1D9}" srcOrd="1" destOrd="0" presId="urn:microsoft.com/office/officeart/2005/8/layout/list1"/>
    <dgm:cxn modelId="{647A7440-3CC3-4F46-8F39-AA20D3690669}" type="presParOf" srcId="{7008D337-BFC1-4041-B0EE-F724BF7C63FC}" destId="{01707391-FEFD-40CA-81EE-BE8A336941D9}" srcOrd="1" destOrd="0" presId="urn:microsoft.com/office/officeart/2005/8/layout/list1"/>
    <dgm:cxn modelId="{66CAF0E1-2909-4159-A58F-E139277298B7}" type="presParOf" srcId="{7008D337-BFC1-4041-B0EE-F724BF7C63FC}" destId="{C7F9860F-0F0C-4D61-A33E-7FE5600EC7DF}" srcOrd="2" destOrd="0" presId="urn:microsoft.com/office/officeart/2005/8/layout/list1"/>
    <dgm:cxn modelId="{CBBCA994-300A-4FD1-8D57-21C20FC7F5FC}" type="presParOf" srcId="{7008D337-BFC1-4041-B0EE-F724BF7C63FC}" destId="{1FA712F6-8503-4F56-AABF-951D7AA76E06}" srcOrd="3" destOrd="0" presId="urn:microsoft.com/office/officeart/2005/8/layout/list1"/>
    <dgm:cxn modelId="{79D193B3-15E4-475F-A024-E8B0F08F89A6}" type="presParOf" srcId="{7008D337-BFC1-4041-B0EE-F724BF7C63FC}" destId="{5DD65A32-0B19-4D71-8862-34B99282A90E}" srcOrd="4" destOrd="0" presId="urn:microsoft.com/office/officeart/2005/8/layout/list1"/>
    <dgm:cxn modelId="{6B1DADCF-B9B9-4BE1-8E59-7FD942F3B86B}" type="presParOf" srcId="{5DD65A32-0B19-4D71-8862-34B99282A90E}" destId="{9AE08A95-AAB0-46ED-BEC3-A95C5DDFD6EF}" srcOrd="0" destOrd="0" presId="urn:microsoft.com/office/officeart/2005/8/layout/list1"/>
    <dgm:cxn modelId="{15EDBBCF-78CE-4CFE-93E6-8061D20F8974}" type="presParOf" srcId="{5DD65A32-0B19-4D71-8862-34B99282A90E}" destId="{D1898DF9-4931-4A7C-A36B-638E84A60DB1}" srcOrd="1" destOrd="0" presId="urn:microsoft.com/office/officeart/2005/8/layout/list1"/>
    <dgm:cxn modelId="{E7A10D87-2859-405D-82E8-96F097878509}" type="presParOf" srcId="{7008D337-BFC1-4041-B0EE-F724BF7C63FC}" destId="{942D8E7A-E039-4850-876E-569C9C8CBF9A}" srcOrd="5" destOrd="0" presId="urn:microsoft.com/office/officeart/2005/8/layout/list1"/>
    <dgm:cxn modelId="{39A0757C-9362-4DDE-9154-AC8D663CBA67}" type="presParOf" srcId="{7008D337-BFC1-4041-B0EE-F724BF7C63FC}" destId="{98D2FF48-3BFF-41ED-B9D9-41C0881554C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211DEC-1917-4AA2-94C0-579706BC6D69}"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de-DE"/>
        </a:p>
      </dgm:t>
    </dgm:pt>
    <dgm:pt modelId="{853AD422-60A9-467E-888F-45C5A317D84D}">
      <dgm:prSet/>
      <dgm:spPr/>
      <dgm:t>
        <a:bodyPr/>
        <a:lstStyle/>
        <a:p>
          <a:r>
            <a:rPr lang="de-DE" dirty="0"/>
            <a:t>E-Mail-Postfächer mit 10 GB und mehr sind keine Ausnahme</a:t>
          </a:r>
        </a:p>
      </dgm:t>
    </dgm:pt>
    <dgm:pt modelId="{80C62CC9-3D78-4FA5-AA1F-896C91E9A348}" type="parTrans" cxnId="{6B4C4475-BA9E-4351-8A43-ECE39FEFC868}">
      <dgm:prSet/>
      <dgm:spPr/>
      <dgm:t>
        <a:bodyPr/>
        <a:lstStyle/>
        <a:p>
          <a:endParaRPr lang="de-DE"/>
        </a:p>
      </dgm:t>
    </dgm:pt>
    <dgm:pt modelId="{28B3D6F5-A6BC-4A3B-81FE-7806A0EC82B1}" type="sibTrans" cxnId="{6B4C4475-BA9E-4351-8A43-ECE39FEFC868}">
      <dgm:prSet/>
      <dgm:spPr/>
      <dgm:t>
        <a:bodyPr/>
        <a:lstStyle/>
        <a:p>
          <a:endParaRPr lang="de-DE"/>
        </a:p>
      </dgm:t>
    </dgm:pt>
    <dgm:pt modelId="{5B69340E-7A66-4DB8-ABDD-8C2135302C32}">
      <dgm:prSet/>
      <dgm:spPr/>
      <dgm:t>
        <a:bodyPr/>
        <a:lstStyle/>
        <a:p>
          <a:r>
            <a:rPr lang="de-DE" dirty="0"/>
            <a:t>Darin findet sich eine kreative eigene Ordnerstruktur</a:t>
          </a:r>
        </a:p>
      </dgm:t>
    </dgm:pt>
    <dgm:pt modelId="{E1DD9307-FD44-4A93-838E-BBC25E2EF4B1}" type="parTrans" cxnId="{34ACE2FA-D1AA-4370-8DFA-BF4EF07CB580}">
      <dgm:prSet/>
      <dgm:spPr/>
      <dgm:t>
        <a:bodyPr/>
        <a:lstStyle/>
        <a:p>
          <a:endParaRPr lang="de-DE"/>
        </a:p>
      </dgm:t>
    </dgm:pt>
    <dgm:pt modelId="{146E3129-4CBA-463B-8028-4A294A122C95}" type="sibTrans" cxnId="{34ACE2FA-D1AA-4370-8DFA-BF4EF07CB580}">
      <dgm:prSet/>
      <dgm:spPr/>
      <dgm:t>
        <a:bodyPr/>
        <a:lstStyle/>
        <a:p>
          <a:endParaRPr lang="de-DE"/>
        </a:p>
      </dgm:t>
    </dgm:pt>
    <dgm:pt modelId="{2B8A6CAC-2218-432B-8D15-927469BBF365}">
      <dgm:prSet/>
      <dgm:spPr/>
      <dgm:t>
        <a:bodyPr/>
        <a:lstStyle/>
        <a:p>
          <a:r>
            <a:rPr lang="de-DE" dirty="0"/>
            <a:t>Was ist bei Urlaub, Krankheit oder Nachfolge?</a:t>
          </a:r>
        </a:p>
      </dgm:t>
    </dgm:pt>
    <dgm:pt modelId="{053D96EB-A3E7-4F22-BEC5-98746F602707}" type="parTrans" cxnId="{499CB2B5-C6AD-4E92-92A3-66328582A781}">
      <dgm:prSet/>
      <dgm:spPr/>
      <dgm:t>
        <a:bodyPr/>
        <a:lstStyle/>
        <a:p>
          <a:endParaRPr lang="de-DE"/>
        </a:p>
      </dgm:t>
    </dgm:pt>
    <dgm:pt modelId="{BC4E43A5-A33C-47FF-B83E-8DD78AC788F4}" type="sibTrans" cxnId="{499CB2B5-C6AD-4E92-92A3-66328582A781}">
      <dgm:prSet/>
      <dgm:spPr/>
      <dgm:t>
        <a:bodyPr/>
        <a:lstStyle/>
        <a:p>
          <a:endParaRPr lang="de-DE"/>
        </a:p>
      </dgm:t>
    </dgm:pt>
    <dgm:pt modelId="{863CB4E0-2438-4AD2-9F28-0C983BCCBB0A}">
      <dgm:prSet/>
      <dgm:spPr/>
      <dgm:t>
        <a:bodyPr/>
        <a:lstStyle/>
        <a:p>
          <a:r>
            <a:rPr lang="de-DE" dirty="0"/>
            <a:t>Wo verstecken sich wichtige dienstliche Mails?</a:t>
          </a:r>
        </a:p>
      </dgm:t>
    </dgm:pt>
    <dgm:pt modelId="{C570D425-AC07-4353-A569-7B6021B5BF15}" type="parTrans" cxnId="{1A87A9CB-F3D6-43A4-8F97-33FB0A35CBA0}">
      <dgm:prSet/>
      <dgm:spPr/>
      <dgm:t>
        <a:bodyPr/>
        <a:lstStyle/>
        <a:p>
          <a:endParaRPr lang="de-DE"/>
        </a:p>
      </dgm:t>
    </dgm:pt>
    <dgm:pt modelId="{8517515A-006F-4344-B2D1-CFEA2DF38742}" type="sibTrans" cxnId="{1A87A9CB-F3D6-43A4-8F97-33FB0A35CBA0}">
      <dgm:prSet/>
      <dgm:spPr/>
      <dgm:t>
        <a:bodyPr/>
        <a:lstStyle/>
        <a:p>
          <a:endParaRPr lang="de-DE"/>
        </a:p>
      </dgm:t>
    </dgm:pt>
    <dgm:pt modelId="{EE0C334E-E1D5-45BF-A84A-B06E57E8707A}">
      <dgm:prSet/>
      <dgm:spPr/>
      <dgm:t>
        <a:bodyPr/>
        <a:lstStyle/>
        <a:p>
          <a:r>
            <a:rPr lang="de-DE" dirty="0"/>
            <a:t>Wer findet sich zurecht?</a:t>
          </a:r>
        </a:p>
      </dgm:t>
    </dgm:pt>
    <dgm:pt modelId="{78A4E3A8-31F9-4E21-B22E-0A805EE342A2}" type="parTrans" cxnId="{CA363FE0-E39F-4D3D-8135-6443614BBD29}">
      <dgm:prSet/>
      <dgm:spPr/>
      <dgm:t>
        <a:bodyPr/>
        <a:lstStyle/>
        <a:p>
          <a:endParaRPr lang="de-DE"/>
        </a:p>
      </dgm:t>
    </dgm:pt>
    <dgm:pt modelId="{CA26BCBD-A09E-4C75-92E9-94825F8863AC}" type="sibTrans" cxnId="{CA363FE0-E39F-4D3D-8135-6443614BBD29}">
      <dgm:prSet/>
      <dgm:spPr/>
      <dgm:t>
        <a:bodyPr/>
        <a:lstStyle/>
        <a:p>
          <a:endParaRPr lang="de-DE"/>
        </a:p>
      </dgm:t>
    </dgm:pt>
    <dgm:pt modelId="{6165EE34-3FE3-4F71-B35B-3C475FFD01F1}">
      <dgm:prSet/>
      <dgm:spPr/>
      <dgm:t>
        <a:bodyPr/>
        <a:lstStyle/>
        <a:p>
          <a:r>
            <a:rPr lang="de-DE" dirty="0"/>
            <a:t>Welche Fristen laufen ab, ohne dass es jemand weiß?</a:t>
          </a:r>
        </a:p>
      </dgm:t>
    </dgm:pt>
    <dgm:pt modelId="{45284875-72D7-4268-AECE-5C669E06AA7B}" type="parTrans" cxnId="{AEB53E91-3C70-416F-99B1-618850724238}">
      <dgm:prSet/>
      <dgm:spPr/>
      <dgm:t>
        <a:bodyPr/>
        <a:lstStyle/>
        <a:p>
          <a:endParaRPr lang="de-DE"/>
        </a:p>
      </dgm:t>
    </dgm:pt>
    <dgm:pt modelId="{717DCE74-102B-42A1-BB82-010AEE3A86E4}" type="sibTrans" cxnId="{AEB53E91-3C70-416F-99B1-618850724238}">
      <dgm:prSet/>
      <dgm:spPr/>
      <dgm:t>
        <a:bodyPr/>
        <a:lstStyle/>
        <a:p>
          <a:endParaRPr lang="de-DE"/>
        </a:p>
      </dgm:t>
    </dgm:pt>
    <dgm:pt modelId="{B2C1A760-60BE-4A8C-8F6D-293743A29B59}">
      <dgm:prSet/>
      <dgm:spPr/>
      <dgm:t>
        <a:bodyPr/>
        <a:lstStyle/>
        <a:p>
          <a:r>
            <a:rPr lang="de-DE" dirty="0"/>
            <a:t>Niemand im Team sieht den aktuellen Stand</a:t>
          </a:r>
        </a:p>
      </dgm:t>
    </dgm:pt>
    <dgm:pt modelId="{A61693C3-4CD5-4518-A4A7-770CEDDE69E0}" type="parTrans" cxnId="{32A9CC66-8E43-474A-AB39-FA82EB474BE9}">
      <dgm:prSet/>
      <dgm:spPr/>
      <dgm:t>
        <a:bodyPr/>
        <a:lstStyle/>
        <a:p>
          <a:endParaRPr lang="de-DE"/>
        </a:p>
      </dgm:t>
    </dgm:pt>
    <dgm:pt modelId="{B7A70764-3233-4FF2-A084-8909CFC60A26}" type="sibTrans" cxnId="{32A9CC66-8E43-474A-AB39-FA82EB474BE9}">
      <dgm:prSet/>
      <dgm:spPr/>
      <dgm:t>
        <a:bodyPr/>
        <a:lstStyle/>
        <a:p>
          <a:endParaRPr lang="de-DE"/>
        </a:p>
      </dgm:t>
    </dgm:pt>
    <dgm:pt modelId="{4E0C0031-1BE3-4FED-9F7F-B8F7734A43A5}">
      <dgm:prSet/>
      <dgm:spPr/>
      <dgm:t>
        <a:bodyPr/>
        <a:lstStyle/>
        <a:p>
          <a:r>
            <a:rPr lang="de-DE" dirty="0"/>
            <a:t>Niemand anderes kann eine Aufgabe einfach „übernehmen“</a:t>
          </a:r>
        </a:p>
      </dgm:t>
    </dgm:pt>
    <dgm:pt modelId="{C34D5158-DAE6-4C7B-9950-B4D4D9C5434A}" type="parTrans" cxnId="{2AD5E290-7BB9-4D81-BC63-7716582A1D2F}">
      <dgm:prSet/>
      <dgm:spPr/>
      <dgm:t>
        <a:bodyPr/>
        <a:lstStyle/>
        <a:p>
          <a:endParaRPr lang="de-DE"/>
        </a:p>
      </dgm:t>
    </dgm:pt>
    <dgm:pt modelId="{5EBAEB6B-636A-4D8F-9FBE-ECFA7FD36E1F}" type="sibTrans" cxnId="{2AD5E290-7BB9-4D81-BC63-7716582A1D2F}">
      <dgm:prSet/>
      <dgm:spPr/>
      <dgm:t>
        <a:bodyPr/>
        <a:lstStyle/>
        <a:p>
          <a:endParaRPr lang="de-DE"/>
        </a:p>
      </dgm:t>
    </dgm:pt>
    <dgm:pt modelId="{D519C649-CD83-4F15-BE36-76F1B7639D27}" type="pres">
      <dgm:prSet presAssocID="{F8211DEC-1917-4AA2-94C0-579706BC6D69}" presName="Name0" presStyleCnt="0">
        <dgm:presLayoutVars>
          <dgm:chMax val="7"/>
          <dgm:dir/>
          <dgm:animOne val="branch"/>
        </dgm:presLayoutVars>
      </dgm:prSet>
      <dgm:spPr/>
    </dgm:pt>
    <dgm:pt modelId="{5924C5B2-1F0F-49A6-B70B-32E04F0B7119}" type="pres">
      <dgm:prSet presAssocID="{853AD422-60A9-467E-888F-45C5A317D84D}" presName="parTx1" presStyleLbl="node1" presStyleIdx="0" presStyleCnt="2"/>
      <dgm:spPr/>
    </dgm:pt>
    <dgm:pt modelId="{DC67F9A8-3776-4278-B990-719AD655E23E}" type="pres">
      <dgm:prSet presAssocID="{853AD422-60A9-467E-888F-45C5A317D84D}" presName="spPre1" presStyleCnt="0"/>
      <dgm:spPr/>
    </dgm:pt>
    <dgm:pt modelId="{EA42A3FC-B322-4B79-8501-3A65234462F1}" type="pres">
      <dgm:prSet presAssocID="{853AD422-60A9-467E-888F-45C5A317D84D}" presName="chLin1" presStyleCnt="0"/>
      <dgm:spPr/>
    </dgm:pt>
    <dgm:pt modelId="{F0C6F852-391B-4442-9DCD-FC2DE11F1F91}" type="pres">
      <dgm:prSet presAssocID="{E1DD9307-FD44-4A93-838E-BBC25E2EF4B1}" presName="Name11" presStyleLbl="parChTrans1D1" presStyleIdx="0" presStyleCnt="18"/>
      <dgm:spPr/>
    </dgm:pt>
    <dgm:pt modelId="{0AAB4CBF-0CC2-4470-85D1-DE6A273FD967}" type="pres">
      <dgm:prSet presAssocID="{E1DD9307-FD44-4A93-838E-BBC25E2EF4B1}" presName="Name31" presStyleLbl="parChTrans1D1" presStyleIdx="1" presStyleCnt="18"/>
      <dgm:spPr/>
    </dgm:pt>
    <dgm:pt modelId="{CF24CAED-5BAD-4C46-B623-DE7459F10561}" type="pres">
      <dgm:prSet presAssocID="{5B69340E-7A66-4DB8-ABDD-8C2135302C32}" presName="txAndLines1" presStyleCnt="0"/>
      <dgm:spPr/>
    </dgm:pt>
    <dgm:pt modelId="{5CDE21B8-0CF6-4C56-8C9E-4816FE6DD813}" type="pres">
      <dgm:prSet presAssocID="{5B69340E-7A66-4DB8-ABDD-8C2135302C32}" presName="anchor1" presStyleCnt="0"/>
      <dgm:spPr/>
    </dgm:pt>
    <dgm:pt modelId="{15A854B3-6166-48C2-AAAC-D525E5885223}" type="pres">
      <dgm:prSet presAssocID="{5B69340E-7A66-4DB8-ABDD-8C2135302C32}" presName="backup1" presStyleCnt="0"/>
      <dgm:spPr/>
    </dgm:pt>
    <dgm:pt modelId="{530C3838-3F3C-4D4E-AC17-A5A6B0AE3663}" type="pres">
      <dgm:prSet presAssocID="{5B69340E-7A66-4DB8-ABDD-8C2135302C32}" presName="preLine1" presStyleLbl="parChTrans1D1" presStyleIdx="2" presStyleCnt="18"/>
      <dgm:spPr/>
    </dgm:pt>
    <dgm:pt modelId="{B56B2C7B-8855-47E8-89C2-4C194DDF6E3C}" type="pres">
      <dgm:prSet presAssocID="{5B69340E-7A66-4DB8-ABDD-8C2135302C32}" presName="desTx1" presStyleLbl="revTx" presStyleIdx="0" presStyleCnt="0">
        <dgm:presLayoutVars>
          <dgm:bulletEnabled val="1"/>
        </dgm:presLayoutVars>
      </dgm:prSet>
      <dgm:spPr/>
    </dgm:pt>
    <dgm:pt modelId="{CAA31F8D-D3A4-4825-B8A6-3CD7A981A63D}" type="pres">
      <dgm:prSet presAssocID="{5B69340E-7A66-4DB8-ABDD-8C2135302C32}" presName="postLine1" presStyleLbl="parChTrans1D1" presStyleIdx="3" presStyleCnt="18"/>
      <dgm:spPr/>
    </dgm:pt>
    <dgm:pt modelId="{44DC6B68-13C7-48C6-BE04-0E4D78CEA409}" type="pres">
      <dgm:prSet presAssocID="{A61693C3-4CD5-4518-A4A7-770CEDDE69E0}" presName="Name11" presStyleLbl="parChTrans1D1" presStyleIdx="4" presStyleCnt="18"/>
      <dgm:spPr/>
    </dgm:pt>
    <dgm:pt modelId="{83DC55D7-0EFD-460A-86A0-C9A3989D2E84}" type="pres">
      <dgm:prSet presAssocID="{A61693C3-4CD5-4518-A4A7-770CEDDE69E0}" presName="Name31" presStyleLbl="parChTrans1D1" presStyleIdx="5" presStyleCnt="18"/>
      <dgm:spPr/>
    </dgm:pt>
    <dgm:pt modelId="{89199CB6-2403-4D0B-90C4-BFA3BCD257C5}" type="pres">
      <dgm:prSet presAssocID="{B2C1A760-60BE-4A8C-8F6D-293743A29B59}" presName="txAndLines1" presStyleCnt="0"/>
      <dgm:spPr/>
    </dgm:pt>
    <dgm:pt modelId="{F06238A0-E2E4-47AA-B979-2283FAAEF694}" type="pres">
      <dgm:prSet presAssocID="{B2C1A760-60BE-4A8C-8F6D-293743A29B59}" presName="anchor1" presStyleCnt="0"/>
      <dgm:spPr/>
    </dgm:pt>
    <dgm:pt modelId="{CEEA2414-CEEB-4844-8EFF-B9D1355B7719}" type="pres">
      <dgm:prSet presAssocID="{B2C1A760-60BE-4A8C-8F6D-293743A29B59}" presName="backup1" presStyleCnt="0"/>
      <dgm:spPr/>
    </dgm:pt>
    <dgm:pt modelId="{22B0FE2C-F9F6-4B65-974C-D95AE3622818}" type="pres">
      <dgm:prSet presAssocID="{B2C1A760-60BE-4A8C-8F6D-293743A29B59}" presName="preLine1" presStyleLbl="parChTrans1D1" presStyleIdx="6" presStyleCnt="18"/>
      <dgm:spPr/>
    </dgm:pt>
    <dgm:pt modelId="{3C2C400E-F10A-4128-B8B0-3769C212EBA5}" type="pres">
      <dgm:prSet presAssocID="{B2C1A760-60BE-4A8C-8F6D-293743A29B59}" presName="desTx1" presStyleLbl="revTx" presStyleIdx="0" presStyleCnt="0">
        <dgm:presLayoutVars>
          <dgm:bulletEnabled val="1"/>
        </dgm:presLayoutVars>
      </dgm:prSet>
      <dgm:spPr/>
    </dgm:pt>
    <dgm:pt modelId="{0A064F9C-B65C-4C02-8323-2DA5AC930E14}" type="pres">
      <dgm:prSet presAssocID="{B2C1A760-60BE-4A8C-8F6D-293743A29B59}" presName="postLine1" presStyleLbl="parChTrans1D1" presStyleIdx="7" presStyleCnt="18"/>
      <dgm:spPr/>
    </dgm:pt>
    <dgm:pt modelId="{D78CEEC1-2055-4948-A483-DC2CD45A9250}" type="pres">
      <dgm:prSet presAssocID="{C34D5158-DAE6-4C7B-9950-B4D4D9C5434A}" presName="Name11" presStyleLbl="parChTrans1D1" presStyleIdx="8" presStyleCnt="18"/>
      <dgm:spPr/>
    </dgm:pt>
    <dgm:pt modelId="{66BBA537-956D-4261-A8F2-AB0B6BC9E1B8}" type="pres">
      <dgm:prSet presAssocID="{C34D5158-DAE6-4C7B-9950-B4D4D9C5434A}" presName="Name31" presStyleLbl="parChTrans1D1" presStyleIdx="9" presStyleCnt="18"/>
      <dgm:spPr/>
    </dgm:pt>
    <dgm:pt modelId="{4501BE10-0DE2-4ED3-9004-D6B65C9E4217}" type="pres">
      <dgm:prSet presAssocID="{4E0C0031-1BE3-4FED-9F7F-B8F7734A43A5}" presName="txAndLines1" presStyleCnt="0"/>
      <dgm:spPr/>
    </dgm:pt>
    <dgm:pt modelId="{21ECED9A-5D49-4B45-AB53-5DCF09EEBE0E}" type="pres">
      <dgm:prSet presAssocID="{4E0C0031-1BE3-4FED-9F7F-B8F7734A43A5}" presName="anchor1" presStyleCnt="0"/>
      <dgm:spPr/>
    </dgm:pt>
    <dgm:pt modelId="{677E2AA5-2C94-403D-A220-3A4D57C0ECF4}" type="pres">
      <dgm:prSet presAssocID="{4E0C0031-1BE3-4FED-9F7F-B8F7734A43A5}" presName="backup1" presStyleCnt="0"/>
      <dgm:spPr/>
    </dgm:pt>
    <dgm:pt modelId="{17271971-72D1-45CE-A268-8AD35226BFB7}" type="pres">
      <dgm:prSet presAssocID="{4E0C0031-1BE3-4FED-9F7F-B8F7734A43A5}" presName="preLine1" presStyleLbl="parChTrans1D1" presStyleIdx="10" presStyleCnt="18"/>
      <dgm:spPr/>
    </dgm:pt>
    <dgm:pt modelId="{936C19D6-244C-486A-8D07-35396096640A}" type="pres">
      <dgm:prSet presAssocID="{4E0C0031-1BE3-4FED-9F7F-B8F7734A43A5}" presName="desTx1" presStyleLbl="revTx" presStyleIdx="0" presStyleCnt="0">
        <dgm:presLayoutVars>
          <dgm:bulletEnabled val="1"/>
        </dgm:presLayoutVars>
      </dgm:prSet>
      <dgm:spPr/>
    </dgm:pt>
    <dgm:pt modelId="{40D29E88-A266-40BD-9224-A28D796BE824}" type="pres">
      <dgm:prSet presAssocID="{4E0C0031-1BE3-4FED-9F7F-B8F7734A43A5}" presName="postLine1" presStyleLbl="parChTrans1D1" presStyleIdx="11" presStyleCnt="18"/>
      <dgm:spPr/>
    </dgm:pt>
    <dgm:pt modelId="{87E68C91-3DAB-4E87-8D64-D73CB6E2D1E4}" type="pres">
      <dgm:prSet presAssocID="{853AD422-60A9-467E-888F-45C5A317D84D}" presName="spPost1" presStyleCnt="0"/>
      <dgm:spPr/>
    </dgm:pt>
    <dgm:pt modelId="{47798E39-6500-4EAF-9B20-15613E5FED22}" type="pres">
      <dgm:prSet presAssocID="{2B8A6CAC-2218-432B-8D15-927469BBF365}" presName="parTx2" presStyleLbl="node1" presStyleIdx="1" presStyleCnt="2"/>
      <dgm:spPr/>
    </dgm:pt>
    <dgm:pt modelId="{141ADE6B-9110-4A03-9DCD-CF9DE5D49E94}" type="pres">
      <dgm:prSet presAssocID="{2B8A6CAC-2218-432B-8D15-927469BBF365}" presName="spPre2" presStyleCnt="0"/>
      <dgm:spPr/>
    </dgm:pt>
    <dgm:pt modelId="{61308E45-6ABD-4D6B-A6DC-DA042DB16901}" type="pres">
      <dgm:prSet presAssocID="{2B8A6CAC-2218-432B-8D15-927469BBF365}" presName="chLin2" presStyleCnt="0"/>
      <dgm:spPr/>
    </dgm:pt>
    <dgm:pt modelId="{83656359-1953-4D88-A1E0-808017D1978B}" type="pres">
      <dgm:prSet presAssocID="{C570D425-AC07-4353-A569-7B6021B5BF15}" presName="Name45" presStyleLbl="parChTrans1D1" presStyleIdx="12" presStyleCnt="18"/>
      <dgm:spPr/>
    </dgm:pt>
    <dgm:pt modelId="{68B5E044-4259-44E3-95B5-72366D811ACB}" type="pres">
      <dgm:prSet presAssocID="{863CB4E0-2438-4AD2-9F28-0C983BCCBB0A}" presName="txAndLines2" presStyleCnt="0"/>
      <dgm:spPr/>
    </dgm:pt>
    <dgm:pt modelId="{90BE426E-B241-4DFF-9086-6AAF02CD724D}" type="pres">
      <dgm:prSet presAssocID="{863CB4E0-2438-4AD2-9F28-0C983BCCBB0A}" presName="anchor2" presStyleCnt="0"/>
      <dgm:spPr/>
    </dgm:pt>
    <dgm:pt modelId="{EA55819B-2D0A-4A88-87F5-51F860C05691}" type="pres">
      <dgm:prSet presAssocID="{863CB4E0-2438-4AD2-9F28-0C983BCCBB0A}" presName="backup2" presStyleCnt="0"/>
      <dgm:spPr/>
    </dgm:pt>
    <dgm:pt modelId="{52CF0E2A-CBCB-4600-A0D7-E88D6D446B82}" type="pres">
      <dgm:prSet presAssocID="{863CB4E0-2438-4AD2-9F28-0C983BCCBB0A}" presName="preLine2" presStyleLbl="parChTrans1D1" presStyleIdx="13" presStyleCnt="18"/>
      <dgm:spPr/>
    </dgm:pt>
    <dgm:pt modelId="{369EF54C-B633-4DF6-94C3-C2FBB2026825}" type="pres">
      <dgm:prSet presAssocID="{863CB4E0-2438-4AD2-9F28-0C983BCCBB0A}" presName="desTx2" presStyleLbl="revTx" presStyleIdx="0" presStyleCnt="0">
        <dgm:presLayoutVars>
          <dgm:bulletEnabled val="1"/>
        </dgm:presLayoutVars>
      </dgm:prSet>
      <dgm:spPr/>
    </dgm:pt>
    <dgm:pt modelId="{DCCC1790-AB6B-40B8-A173-8AC82519B337}" type="pres">
      <dgm:prSet presAssocID="{78A4E3A8-31F9-4E21-B22E-0A805EE342A2}" presName="Name45" presStyleLbl="parChTrans1D1" presStyleIdx="14" presStyleCnt="18"/>
      <dgm:spPr/>
    </dgm:pt>
    <dgm:pt modelId="{B22C8B35-438A-4529-B47C-032F41CBB56D}" type="pres">
      <dgm:prSet presAssocID="{EE0C334E-E1D5-45BF-A84A-B06E57E8707A}" presName="txAndLines2" presStyleCnt="0"/>
      <dgm:spPr/>
    </dgm:pt>
    <dgm:pt modelId="{669D4B9C-14A1-48DD-B60F-E718B1D416F6}" type="pres">
      <dgm:prSet presAssocID="{EE0C334E-E1D5-45BF-A84A-B06E57E8707A}" presName="anchor2" presStyleCnt="0"/>
      <dgm:spPr/>
    </dgm:pt>
    <dgm:pt modelId="{F81191A2-4830-4CEB-9DAF-C9EA95A6DF03}" type="pres">
      <dgm:prSet presAssocID="{EE0C334E-E1D5-45BF-A84A-B06E57E8707A}" presName="backup2" presStyleCnt="0"/>
      <dgm:spPr/>
    </dgm:pt>
    <dgm:pt modelId="{B9BEADC7-877B-48EC-BFFE-5E0F757C5C89}" type="pres">
      <dgm:prSet presAssocID="{EE0C334E-E1D5-45BF-A84A-B06E57E8707A}" presName="preLine2" presStyleLbl="parChTrans1D1" presStyleIdx="15" presStyleCnt="18"/>
      <dgm:spPr/>
    </dgm:pt>
    <dgm:pt modelId="{A171EA19-E5CC-43DD-B8B5-65DE71F5CB8D}" type="pres">
      <dgm:prSet presAssocID="{EE0C334E-E1D5-45BF-A84A-B06E57E8707A}" presName="desTx2" presStyleLbl="revTx" presStyleIdx="0" presStyleCnt="0">
        <dgm:presLayoutVars>
          <dgm:bulletEnabled val="1"/>
        </dgm:presLayoutVars>
      </dgm:prSet>
      <dgm:spPr/>
    </dgm:pt>
    <dgm:pt modelId="{E4E1A65B-7DDB-4CE8-8181-A3FFEC926F8B}" type="pres">
      <dgm:prSet presAssocID="{45284875-72D7-4268-AECE-5C669E06AA7B}" presName="Name45" presStyleLbl="parChTrans1D1" presStyleIdx="16" presStyleCnt="18"/>
      <dgm:spPr/>
    </dgm:pt>
    <dgm:pt modelId="{E091E10A-E9C9-4362-8457-8AD88263DDAF}" type="pres">
      <dgm:prSet presAssocID="{6165EE34-3FE3-4F71-B35B-3C475FFD01F1}" presName="txAndLines2" presStyleCnt="0"/>
      <dgm:spPr/>
    </dgm:pt>
    <dgm:pt modelId="{141115F0-734E-4219-ADFC-226C461F745E}" type="pres">
      <dgm:prSet presAssocID="{6165EE34-3FE3-4F71-B35B-3C475FFD01F1}" presName="anchor2" presStyleCnt="0"/>
      <dgm:spPr/>
    </dgm:pt>
    <dgm:pt modelId="{314FEE4E-D8E7-4CDC-84C0-9B4F4C4CE698}" type="pres">
      <dgm:prSet presAssocID="{6165EE34-3FE3-4F71-B35B-3C475FFD01F1}" presName="backup2" presStyleCnt="0"/>
      <dgm:spPr/>
    </dgm:pt>
    <dgm:pt modelId="{D28FBC4F-E495-493F-B0EE-003C53ED476B}" type="pres">
      <dgm:prSet presAssocID="{6165EE34-3FE3-4F71-B35B-3C475FFD01F1}" presName="preLine2" presStyleLbl="parChTrans1D1" presStyleIdx="17" presStyleCnt="18"/>
      <dgm:spPr/>
    </dgm:pt>
    <dgm:pt modelId="{CF2F406D-1FD9-400C-B399-5ABA0BF83D34}" type="pres">
      <dgm:prSet presAssocID="{6165EE34-3FE3-4F71-B35B-3C475FFD01F1}" presName="desTx2" presStyleLbl="revTx" presStyleIdx="0" presStyleCnt="0">
        <dgm:presLayoutVars>
          <dgm:bulletEnabled val="1"/>
        </dgm:presLayoutVars>
      </dgm:prSet>
      <dgm:spPr/>
    </dgm:pt>
  </dgm:ptLst>
  <dgm:cxnLst>
    <dgm:cxn modelId="{E2B6D121-F47D-425A-95C1-B93343F71498}" type="presOf" srcId="{B2C1A760-60BE-4A8C-8F6D-293743A29B59}" destId="{3C2C400E-F10A-4128-B8B0-3769C212EBA5}" srcOrd="0" destOrd="0" presId="urn:microsoft.com/office/officeart/2009/3/layout/SubStepProcess"/>
    <dgm:cxn modelId="{9DE60B3D-7932-463E-9931-2A4A7D94D3F2}" type="presOf" srcId="{863CB4E0-2438-4AD2-9F28-0C983BCCBB0A}" destId="{369EF54C-B633-4DF6-94C3-C2FBB2026825}" srcOrd="0" destOrd="0" presId="urn:microsoft.com/office/officeart/2009/3/layout/SubStepProcess"/>
    <dgm:cxn modelId="{8CE88163-DCBE-4268-ACF4-AC29A7050968}" type="presOf" srcId="{853AD422-60A9-467E-888F-45C5A317D84D}" destId="{5924C5B2-1F0F-49A6-B70B-32E04F0B7119}" srcOrd="0" destOrd="0" presId="urn:microsoft.com/office/officeart/2009/3/layout/SubStepProcess"/>
    <dgm:cxn modelId="{32A9CC66-8E43-474A-AB39-FA82EB474BE9}" srcId="{853AD422-60A9-467E-888F-45C5A317D84D}" destId="{B2C1A760-60BE-4A8C-8F6D-293743A29B59}" srcOrd="1" destOrd="0" parTransId="{A61693C3-4CD5-4518-A4A7-770CEDDE69E0}" sibTransId="{B7A70764-3233-4FF2-A084-8909CFC60A26}"/>
    <dgm:cxn modelId="{13472454-8E0C-42A0-92AD-A9315AD2ADCA}" type="presOf" srcId="{EE0C334E-E1D5-45BF-A84A-B06E57E8707A}" destId="{A171EA19-E5CC-43DD-B8B5-65DE71F5CB8D}" srcOrd="0" destOrd="0" presId="urn:microsoft.com/office/officeart/2009/3/layout/SubStepProcess"/>
    <dgm:cxn modelId="{6B4C4475-BA9E-4351-8A43-ECE39FEFC868}" srcId="{F8211DEC-1917-4AA2-94C0-579706BC6D69}" destId="{853AD422-60A9-467E-888F-45C5A317D84D}" srcOrd="0" destOrd="0" parTransId="{80C62CC9-3D78-4FA5-AA1F-896C91E9A348}" sibTransId="{28B3D6F5-A6BC-4A3B-81FE-7806A0EC82B1}"/>
    <dgm:cxn modelId="{460D2B58-D988-4AC7-B451-89136B385B97}" type="presOf" srcId="{5B69340E-7A66-4DB8-ABDD-8C2135302C32}" destId="{B56B2C7B-8855-47E8-89C2-4C194DDF6E3C}" srcOrd="0" destOrd="0" presId="urn:microsoft.com/office/officeart/2009/3/layout/SubStepProcess"/>
    <dgm:cxn modelId="{2AD5E290-7BB9-4D81-BC63-7716582A1D2F}" srcId="{853AD422-60A9-467E-888F-45C5A317D84D}" destId="{4E0C0031-1BE3-4FED-9F7F-B8F7734A43A5}" srcOrd="2" destOrd="0" parTransId="{C34D5158-DAE6-4C7B-9950-B4D4D9C5434A}" sibTransId="{5EBAEB6B-636A-4D8F-9FBE-ECFA7FD36E1F}"/>
    <dgm:cxn modelId="{AEB53E91-3C70-416F-99B1-618850724238}" srcId="{2B8A6CAC-2218-432B-8D15-927469BBF365}" destId="{6165EE34-3FE3-4F71-B35B-3C475FFD01F1}" srcOrd="2" destOrd="0" parTransId="{45284875-72D7-4268-AECE-5C669E06AA7B}" sibTransId="{717DCE74-102B-42A1-BB82-010AEE3A86E4}"/>
    <dgm:cxn modelId="{F6C940AF-5E1A-4778-8D70-D37AF26C8338}" type="presOf" srcId="{4E0C0031-1BE3-4FED-9F7F-B8F7734A43A5}" destId="{936C19D6-244C-486A-8D07-35396096640A}" srcOrd="0" destOrd="0" presId="urn:microsoft.com/office/officeart/2009/3/layout/SubStepProcess"/>
    <dgm:cxn modelId="{75D03EB4-0257-4047-9D5B-AD470A95175D}" type="presOf" srcId="{6165EE34-3FE3-4F71-B35B-3C475FFD01F1}" destId="{CF2F406D-1FD9-400C-B399-5ABA0BF83D34}" srcOrd="0" destOrd="0" presId="urn:microsoft.com/office/officeart/2009/3/layout/SubStepProcess"/>
    <dgm:cxn modelId="{499CB2B5-C6AD-4E92-92A3-66328582A781}" srcId="{F8211DEC-1917-4AA2-94C0-579706BC6D69}" destId="{2B8A6CAC-2218-432B-8D15-927469BBF365}" srcOrd="1" destOrd="0" parTransId="{053D96EB-A3E7-4F22-BEC5-98746F602707}" sibTransId="{BC4E43A5-A33C-47FF-B83E-8DD78AC788F4}"/>
    <dgm:cxn modelId="{8A5CCABD-3D81-446A-B44F-C6F60A6E9436}" type="presOf" srcId="{2B8A6CAC-2218-432B-8D15-927469BBF365}" destId="{47798E39-6500-4EAF-9B20-15613E5FED22}" srcOrd="0" destOrd="0" presId="urn:microsoft.com/office/officeart/2009/3/layout/SubStepProcess"/>
    <dgm:cxn modelId="{1A87A9CB-F3D6-43A4-8F97-33FB0A35CBA0}" srcId="{2B8A6CAC-2218-432B-8D15-927469BBF365}" destId="{863CB4E0-2438-4AD2-9F28-0C983BCCBB0A}" srcOrd="0" destOrd="0" parTransId="{C570D425-AC07-4353-A569-7B6021B5BF15}" sibTransId="{8517515A-006F-4344-B2D1-CFEA2DF38742}"/>
    <dgm:cxn modelId="{F56E5DD4-183B-4748-A05B-C1B31CDC17F6}" type="presOf" srcId="{F8211DEC-1917-4AA2-94C0-579706BC6D69}" destId="{D519C649-CD83-4F15-BE36-76F1B7639D27}" srcOrd="0" destOrd="0" presId="urn:microsoft.com/office/officeart/2009/3/layout/SubStepProcess"/>
    <dgm:cxn modelId="{CA363FE0-E39F-4D3D-8135-6443614BBD29}" srcId="{2B8A6CAC-2218-432B-8D15-927469BBF365}" destId="{EE0C334E-E1D5-45BF-A84A-B06E57E8707A}" srcOrd="1" destOrd="0" parTransId="{78A4E3A8-31F9-4E21-B22E-0A805EE342A2}" sibTransId="{CA26BCBD-A09E-4C75-92E9-94825F8863AC}"/>
    <dgm:cxn modelId="{34ACE2FA-D1AA-4370-8DFA-BF4EF07CB580}" srcId="{853AD422-60A9-467E-888F-45C5A317D84D}" destId="{5B69340E-7A66-4DB8-ABDD-8C2135302C32}" srcOrd="0" destOrd="0" parTransId="{E1DD9307-FD44-4A93-838E-BBC25E2EF4B1}" sibTransId="{146E3129-4CBA-463B-8028-4A294A122C95}"/>
    <dgm:cxn modelId="{1F36C22E-4BD6-4B44-8963-6352171BE826}" type="presParOf" srcId="{D519C649-CD83-4F15-BE36-76F1B7639D27}" destId="{5924C5B2-1F0F-49A6-B70B-32E04F0B7119}" srcOrd="0" destOrd="0" presId="urn:microsoft.com/office/officeart/2009/3/layout/SubStepProcess"/>
    <dgm:cxn modelId="{72EFA59D-25BB-4020-8771-88E4352110F3}" type="presParOf" srcId="{D519C649-CD83-4F15-BE36-76F1B7639D27}" destId="{DC67F9A8-3776-4278-B990-719AD655E23E}" srcOrd="1" destOrd="0" presId="urn:microsoft.com/office/officeart/2009/3/layout/SubStepProcess"/>
    <dgm:cxn modelId="{835BFCE1-1EE5-49D9-8C68-C63D743371FF}" type="presParOf" srcId="{D519C649-CD83-4F15-BE36-76F1B7639D27}" destId="{EA42A3FC-B322-4B79-8501-3A65234462F1}" srcOrd="2" destOrd="0" presId="urn:microsoft.com/office/officeart/2009/3/layout/SubStepProcess"/>
    <dgm:cxn modelId="{19471D36-26C9-4BAF-B345-B483C830D920}" type="presParOf" srcId="{EA42A3FC-B322-4B79-8501-3A65234462F1}" destId="{F0C6F852-391B-4442-9DCD-FC2DE11F1F91}" srcOrd="0" destOrd="0" presId="urn:microsoft.com/office/officeart/2009/3/layout/SubStepProcess"/>
    <dgm:cxn modelId="{D526C9E9-CA8F-4432-B7E4-9485FA5A0F53}" type="presParOf" srcId="{EA42A3FC-B322-4B79-8501-3A65234462F1}" destId="{0AAB4CBF-0CC2-4470-85D1-DE6A273FD967}" srcOrd="1" destOrd="0" presId="urn:microsoft.com/office/officeart/2009/3/layout/SubStepProcess"/>
    <dgm:cxn modelId="{BF73B39D-E9A7-408B-A814-A0F3E0926A9E}" type="presParOf" srcId="{EA42A3FC-B322-4B79-8501-3A65234462F1}" destId="{CF24CAED-5BAD-4C46-B623-DE7459F10561}" srcOrd="2" destOrd="0" presId="urn:microsoft.com/office/officeart/2009/3/layout/SubStepProcess"/>
    <dgm:cxn modelId="{DDE7F3D0-56E1-4C90-A98E-BF3965794BDD}" type="presParOf" srcId="{CF24CAED-5BAD-4C46-B623-DE7459F10561}" destId="{5CDE21B8-0CF6-4C56-8C9E-4816FE6DD813}" srcOrd="0" destOrd="0" presId="urn:microsoft.com/office/officeart/2009/3/layout/SubStepProcess"/>
    <dgm:cxn modelId="{13925B4B-8853-4868-9E37-49C52F60CE51}" type="presParOf" srcId="{CF24CAED-5BAD-4C46-B623-DE7459F10561}" destId="{15A854B3-6166-48C2-AAAC-D525E5885223}" srcOrd="1" destOrd="0" presId="urn:microsoft.com/office/officeart/2009/3/layout/SubStepProcess"/>
    <dgm:cxn modelId="{05BC3BBD-AFEF-4422-86A3-DBB32BCCC75A}" type="presParOf" srcId="{CF24CAED-5BAD-4C46-B623-DE7459F10561}" destId="{530C3838-3F3C-4D4E-AC17-A5A6B0AE3663}" srcOrd="2" destOrd="0" presId="urn:microsoft.com/office/officeart/2009/3/layout/SubStepProcess"/>
    <dgm:cxn modelId="{3BC490B1-9C75-4A53-9850-621271B2823A}" type="presParOf" srcId="{CF24CAED-5BAD-4C46-B623-DE7459F10561}" destId="{B56B2C7B-8855-47E8-89C2-4C194DDF6E3C}" srcOrd="3" destOrd="0" presId="urn:microsoft.com/office/officeart/2009/3/layout/SubStepProcess"/>
    <dgm:cxn modelId="{31C01355-EBD8-48F4-B828-17887EFF8E19}" type="presParOf" srcId="{CF24CAED-5BAD-4C46-B623-DE7459F10561}" destId="{CAA31F8D-D3A4-4825-B8A6-3CD7A981A63D}" srcOrd="4" destOrd="0" presId="urn:microsoft.com/office/officeart/2009/3/layout/SubStepProcess"/>
    <dgm:cxn modelId="{2CA756EA-591C-400A-AE8A-E5D3B48082F2}" type="presParOf" srcId="{EA42A3FC-B322-4B79-8501-3A65234462F1}" destId="{44DC6B68-13C7-48C6-BE04-0E4D78CEA409}" srcOrd="3" destOrd="0" presId="urn:microsoft.com/office/officeart/2009/3/layout/SubStepProcess"/>
    <dgm:cxn modelId="{376DB445-F002-4DEA-A1D0-7FFDB6BA4FC0}" type="presParOf" srcId="{EA42A3FC-B322-4B79-8501-3A65234462F1}" destId="{83DC55D7-0EFD-460A-86A0-C9A3989D2E84}" srcOrd="4" destOrd="0" presId="urn:microsoft.com/office/officeart/2009/3/layout/SubStepProcess"/>
    <dgm:cxn modelId="{21C1B05A-048F-4786-AB2E-08F7B0FA722B}" type="presParOf" srcId="{EA42A3FC-B322-4B79-8501-3A65234462F1}" destId="{89199CB6-2403-4D0B-90C4-BFA3BCD257C5}" srcOrd="5" destOrd="0" presId="urn:microsoft.com/office/officeart/2009/3/layout/SubStepProcess"/>
    <dgm:cxn modelId="{B32C6B82-F368-4954-B3A9-823A4EA9F2E0}" type="presParOf" srcId="{89199CB6-2403-4D0B-90C4-BFA3BCD257C5}" destId="{F06238A0-E2E4-47AA-B979-2283FAAEF694}" srcOrd="0" destOrd="0" presId="urn:microsoft.com/office/officeart/2009/3/layout/SubStepProcess"/>
    <dgm:cxn modelId="{8DCCA4DC-7132-4460-982F-187B5232E856}" type="presParOf" srcId="{89199CB6-2403-4D0B-90C4-BFA3BCD257C5}" destId="{CEEA2414-CEEB-4844-8EFF-B9D1355B7719}" srcOrd="1" destOrd="0" presId="urn:microsoft.com/office/officeart/2009/3/layout/SubStepProcess"/>
    <dgm:cxn modelId="{CFB21DFA-F705-40F7-8212-6B0F4CA09271}" type="presParOf" srcId="{89199CB6-2403-4D0B-90C4-BFA3BCD257C5}" destId="{22B0FE2C-F9F6-4B65-974C-D95AE3622818}" srcOrd="2" destOrd="0" presId="urn:microsoft.com/office/officeart/2009/3/layout/SubStepProcess"/>
    <dgm:cxn modelId="{F82FE7AF-2D6B-4D52-9A50-2A5DD089F906}" type="presParOf" srcId="{89199CB6-2403-4D0B-90C4-BFA3BCD257C5}" destId="{3C2C400E-F10A-4128-B8B0-3769C212EBA5}" srcOrd="3" destOrd="0" presId="urn:microsoft.com/office/officeart/2009/3/layout/SubStepProcess"/>
    <dgm:cxn modelId="{40529AE4-67C2-406E-8694-9DA8712C2F04}" type="presParOf" srcId="{89199CB6-2403-4D0B-90C4-BFA3BCD257C5}" destId="{0A064F9C-B65C-4C02-8323-2DA5AC930E14}" srcOrd="4" destOrd="0" presId="urn:microsoft.com/office/officeart/2009/3/layout/SubStepProcess"/>
    <dgm:cxn modelId="{01B0FA05-A985-4502-9FAE-7D2462C0BD78}" type="presParOf" srcId="{EA42A3FC-B322-4B79-8501-3A65234462F1}" destId="{D78CEEC1-2055-4948-A483-DC2CD45A9250}" srcOrd="6" destOrd="0" presId="urn:microsoft.com/office/officeart/2009/3/layout/SubStepProcess"/>
    <dgm:cxn modelId="{51129E1D-FB37-4732-9217-4F2C10F66138}" type="presParOf" srcId="{EA42A3FC-B322-4B79-8501-3A65234462F1}" destId="{66BBA537-956D-4261-A8F2-AB0B6BC9E1B8}" srcOrd="7" destOrd="0" presId="urn:microsoft.com/office/officeart/2009/3/layout/SubStepProcess"/>
    <dgm:cxn modelId="{57DEB410-910F-4277-BCD0-330518F0ECC9}" type="presParOf" srcId="{EA42A3FC-B322-4B79-8501-3A65234462F1}" destId="{4501BE10-0DE2-4ED3-9004-D6B65C9E4217}" srcOrd="8" destOrd="0" presId="urn:microsoft.com/office/officeart/2009/3/layout/SubStepProcess"/>
    <dgm:cxn modelId="{32B02F6A-2683-4190-B77B-3A974DFC911D}" type="presParOf" srcId="{4501BE10-0DE2-4ED3-9004-D6B65C9E4217}" destId="{21ECED9A-5D49-4B45-AB53-5DCF09EEBE0E}" srcOrd="0" destOrd="0" presId="urn:microsoft.com/office/officeart/2009/3/layout/SubStepProcess"/>
    <dgm:cxn modelId="{5ACFB596-735C-4749-ADA7-376A1D304BD7}" type="presParOf" srcId="{4501BE10-0DE2-4ED3-9004-D6B65C9E4217}" destId="{677E2AA5-2C94-403D-A220-3A4D57C0ECF4}" srcOrd="1" destOrd="0" presId="urn:microsoft.com/office/officeart/2009/3/layout/SubStepProcess"/>
    <dgm:cxn modelId="{9B79DF5C-0B2F-4D10-AD3E-B96B01A4E671}" type="presParOf" srcId="{4501BE10-0DE2-4ED3-9004-D6B65C9E4217}" destId="{17271971-72D1-45CE-A268-8AD35226BFB7}" srcOrd="2" destOrd="0" presId="urn:microsoft.com/office/officeart/2009/3/layout/SubStepProcess"/>
    <dgm:cxn modelId="{8FD3F4F9-3F5B-4EA4-A882-016E7873E041}" type="presParOf" srcId="{4501BE10-0DE2-4ED3-9004-D6B65C9E4217}" destId="{936C19D6-244C-486A-8D07-35396096640A}" srcOrd="3" destOrd="0" presId="urn:microsoft.com/office/officeart/2009/3/layout/SubStepProcess"/>
    <dgm:cxn modelId="{F546287B-45E3-49A6-9A38-B67CC88FFE73}" type="presParOf" srcId="{4501BE10-0DE2-4ED3-9004-D6B65C9E4217}" destId="{40D29E88-A266-40BD-9224-A28D796BE824}" srcOrd="4" destOrd="0" presId="urn:microsoft.com/office/officeart/2009/3/layout/SubStepProcess"/>
    <dgm:cxn modelId="{210B5AF7-3010-4B0C-8F00-DF318D4F4EC9}" type="presParOf" srcId="{D519C649-CD83-4F15-BE36-76F1B7639D27}" destId="{87E68C91-3DAB-4E87-8D64-D73CB6E2D1E4}" srcOrd="3" destOrd="0" presId="urn:microsoft.com/office/officeart/2009/3/layout/SubStepProcess"/>
    <dgm:cxn modelId="{5D23A970-B667-40CE-9138-5F2A83A2E97C}" type="presParOf" srcId="{D519C649-CD83-4F15-BE36-76F1B7639D27}" destId="{47798E39-6500-4EAF-9B20-15613E5FED22}" srcOrd="4" destOrd="0" presId="urn:microsoft.com/office/officeart/2009/3/layout/SubStepProcess"/>
    <dgm:cxn modelId="{FCC646A0-54E8-479F-B19F-BDFA2232ABF7}" type="presParOf" srcId="{D519C649-CD83-4F15-BE36-76F1B7639D27}" destId="{141ADE6B-9110-4A03-9DCD-CF9DE5D49E94}" srcOrd="5" destOrd="0" presId="urn:microsoft.com/office/officeart/2009/3/layout/SubStepProcess"/>
    <dgm:cxn modelId="{CE677606-FB0E-48E9-B5FB-35B8DA13CE32}" type="presParOf" srcId="{D519C649-CD83-4F15-BE36-76F1B7639D27}" destId="{61308E45-6ABD-4D6B-A6DC-DA042DB16901}" srcOrd="6" destOrd="0" presId="urn:microsoft.com/office/officeart/2009/3/layout/SubStepProcess"/>
    <dgm:cxn modelId="{52F2153A-1742-4757-999E-C65C804D220A}" type="presParOf" srcId="{61308E45-6ABD-4D6B-A6DC-DA042DB16901}" destId="{83656359-1953-4D88-A1E0-808017D1978B}" srcOrd="0" destOrd="0" presId="urn:microsoft.com/office/officeart/2009/3/layout/SubStepProcess"/>
    <dgm:cxn modelId="{170AF471-3D2C-4714-AAEA-EA67F25E90D5}" type="presParOf" srcId="{61308E45-6ABD-4D6B-A6DC-DA042DB16901}" destId="{68B5E044-4259-44E3-95B5-72366D811ACB}" srcOrd="1" destOrd="0" presId="urn:microsoft.com/office/officeart/2009/3/layout/SubStepProcess"/>
    <dgm:cxn modelId="{1AF0152E-60C1-42D9-8E18-F706B246882F}" type="presParOf" srcId="{68B5E044-4259-44E3-95B5-72366D811ACB}" destId="{90BE426E-B241-4DFF-9086-6AAF02CD724D}" srcOrd="0" destOrd="0" presId="urn:microsoft.com/office/officeart/2009/3/layout/SubStepProcess"/>
    <dgm:cxn modelId="{90513489-35F7-4CCB-BA26-586ED2D6F905}" type="presParOf" srcId="{68B5E044-4259-44E3-95B5-72366D811ACB}" destId="{EA55819B-2D0A-4A88-87F5-51F860C05691}" srcOrd="1" destOrd="0" presId="urn:microsoft.com/office/officeart/2009/3/layout/SubStepProcess"/>
    <dgm:cxn modelId="{F688A13E-43DB-4930-949C-2B93DC817C0C}" type="presParOf" srcId="{68B5E044-4259-44E3-95B5-72366D811ACB}" destId="{52CF0E2A-CBCB-4600-A0D7-E88D6D446B82}" srcOrd="2" destOrd="0" presId="urn:microsoft.com/office/officeart/2009/3/layout/SubStepProcess"/>
    <dgm:cxn modelId="{26EECB58-F22A-4811-8D90-7C95AD22B7AB}" type="presParOf" srcId="{68B5E044-4259-44E3-95B5-72366D811ACB}" destId="{369EF54C-B633-4DF6-94C3-C2FBB2026825}" srcOrd="3" destOrd="0" presId="urn:microsoft.com/office/officeart/2009/3/layout/SubStepProcess"/>
    <dgm:cxn modelId="{0F4105D6-D84E-4997-825C-087C1ADF7FF8}" type="presParOf" srcId="{61308E45-6ABD-4D6B-A6DC-DA042DB16901}" destId="{DCCC1790-AB6B-40B8-A173-8AC82519B337}" srcOrd="2" destOrd="0" presId="urn:microsoft.com/office/officeart/2009/3/layout/SubStepProcess"/>
    <dgm:cxn modelId="{E0903B2B-DCC9-4BCD-9A71-038581056A99}" type="presParOf" srcId="{61308E45-6ABD-4D6B-A6DC-DA042DB16901}" destId="{B22C8B35-438A-4529-B47C-032F41CBB56D}" srcOrd="3" destOrd="0" presId="urn:microsoft.com/office/officeart/2009/3/layout/SubStepProcess"/>
    <dgm:cxn modelId="{09419974-19F3-497D-852D-FDF3CB398944}" type="presParOf" srcId="{B22C8B35-438A-4529-B47C-032F41CBB56D}" destId="{669D4B9C-14A1-48DD-B60F-E718B1D416F6}" srcOrd="0" destOrd="0" presId="urn:microsoft.com/office/officeart/2009/3/layout/SubStepProcess"/>
    <dgm:cxn modelId="{5CBB7073-2AC4-4379-964C-B83EBA9FD156}" type="presParOf" srcId="{B22C8B35-438A-4529-B47C-032F41CBB56D}" destId="{F81191A2-4830-4CEB-9DAF-C9EA95A6DF03}" srcOrd="1" destOrd="0" presId="urn:microsoft.com/office/officeart/2009/3/layout/SubStepProcess"/>
    <dgm:cxn modelId="{74DF1378-2F1D-4938-9F1D-0331028427AF}" type="presParOf" srcId="{B22C8B35-438A-4529-B47C-032F41CBB56D}" destId="{B9BEADC7-877B-48EC-BFFE-5E0F757C5C89}" srcOrd="2" destOrd="0" presId="urn:microsoft.com/office/officeart/2009/3/layout/SubStepProcess"/>
    <dgm:cxn modelId="{10C3CBD2-6635-476C-B2F3-82AA3A35B701}" type="presParOf" srcId="{B22C8B35-438A-4529-B47C-032F41CBB56D}" destId="{A171EA19-E5CC-43DD-B8B5-65DE71F5CB8D}" srcOrd="3" destOrd="0" presId="urn:microsoft.com/office/officeart/2009/3/layout/SubStepProcess"/>
    <dgm:cxn modelId="{CAB3E8E6-2EC6-4651-8C91-0297A2F35BCD}" type="presParOf" srcId="{61308E45-6ABD-4D6B-A6DC-DA042DB16901}" destId="{E4E1A65B-7DDB-4CE8-8181-A3FFEC926F8B}" srcOrd="4" destOrd="0" presId="urn:microsoft.com/office/officeart/2009/3/layout/SubStepProcess"/>
    <dgm:cxn modelId="{9E50DDB7-9BC1-494B-A890-3D1ACBFA2B07}" type="presParOf" srcId="{61308E45-6ABD-4D6B-A6DC-DA042DB16901}" destId="{E091E10A-E9C9-4362-8457-8AD88263DDAF}" srcOrd="5" destOrd="0" presId="urn:microsoft.com/office/officeart/2009/3/layout/SubStepProcess"/>
    <dgm:cxn modelId="{6B5C80B7-33D4-45B7-9051-FC87D99882D9}" type="presParOf" srcId="{E091E10A-E9C9-4362-8457-8AD88263DDAF}" destId="{141115F0-734E-4219-ADFC-226C461F745E}" srcOrd="0" destOrd="0" presId="urn:microsoft.com/office/officeart/2009/3/layout/SubStepProcess"/>
    <dgm:cxn modelId="{7E27BF13-5F44-479A-92E1-8A678CA24F51}" type="presParOf" srcId="{E091E10A-E9C9-4362-8457-8AD88263DDAF}" destId="{314FEE4E-D8E7-4CDC-84C0-9B4F4C4CE698}" srcOrd="1" destOrd="0" presId="urn:microsoft.com/office/officeart/2009/3/layout/SubStepProcess"/>
    <dgm:cxn modelId="{D2E46BD3-DA01-4A08-9E75-536C8F44CA99}" type="presParOf" srcId="{E091E10A-E9C9-4362-8457-8AD88263DDAF}" destId="{D28FBC4F-E495-493F-B0EE-003C53ED476B}" srcOrd="2" destOrd="0" presId="urn:microsoft.com/office/officeart/2009/3/layout/SubStepProcess"/>
    <dgm:cxn modelId="{D0968AD5-980B-4B68-A8F0-2F1E280CB2CA}" type="presParOf" srcId="{E091E10A-E9C9-4362-8457-8AD88263DDAF}" destId="{CF2F406D-1FD9-400C-B399-5ABA0BF83D34}"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739AF73-0AA8-4597-9D4F-4B74D0CC002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78DD353B-F5CC-454D-9FF8-7FCAA7D7F55E}">
      <dgm:prSet/>
      <dgm:spPr/>
      <dgm:t>
        <a:bodyPr/>
        <a:lstStyle/>
        <a:p>
          <a:r>
            <a:rPr lang="de-DE" dirty="0"/>
            <a:t>Das Speichersystem ist beliebig, solange ein Provider dafür existiert</a:t>
          </a:r>
          <a:endParaRPr lang="en-US" dirty="0"/>
        </a:p>
      </dgm:t>
    </dgm:pt>
    <dgm:pt modelId="{2F124256-D3EE-4372-BA93-B3A74F3C95F6}" type="parTrans" cxnId="{A6D03538-0256-4022-B1E4-5BA8B52F25AF}">
      <dgm:prSet/>
      <dgm:spPr/>
      <dgm:t>
        <a:bodyPr/>
        <a:lstStyle/>
        <a:p>
          <a:endParaRPr lang="en-US"/>
        </a:p>
      </dgm:t>
    </dgm:pt>
    <dgm:pt modelId="{6BE57431-D837-4DA3-9726-724165AB482B}" type="sibTrans" cxnId="{A6D03538-0256-4022-B1E4-5BA8B52F25AF}">
      <dgm:prSet/>
      <dgm:spPr/>
      <dgm:t>
        <a:bodyPr/>
        <a:lstStyle/>
        <a:p>
          <a:endParaRPr lang="en-US"/>
        </a:p>
      </dgm:t>
    </dgm:pt>
    <dgm:pt modelId="{6FC03E62-BC98-4B88-A485-5300C203511C}">
      <dgm:prSet/>
      <dgm:spPr/>
      <dgm:t>
        <a:bodyPr/>
        <a:lstStyle/>
        <a:p>
          <a:r>
            <a:rPr lang="de-DE" dirty="0"/>
            <a:t>Dateisystem (Fileserver) standardmäßig enthalten</a:t>
          </a:r>
          <a:endParaRPr lang="en-US" dirty="0"/>
        </a:p>
      </dgm:t>
    </dgm:pt>
    <dgm:pt modelId="{A157319B-E57B-4366-889A-EB0E440BF5D7}" type="parTrans" cxnId="{CF3E5F2D-0745-4EBC-A152-58D95DDB752A}">
      <dgm:prSet/>
      <dgm:spPr/>
      <dgm:t>
        <a:bodyPr/>
        <a:lstStyle/>
        <a:p>
          <a:endParaRPr lang="en-US"/>
        </a:p>
      </dgm:t>
    </dgm:pt>
    <dgm:pt modelId="{4340EDD0-9FC4-4B53-B72B-C6C3C471EC95}" type="sibTrans" cxnId="{CF3E5F2D-0745-4EBC-A152-58D95DDB752A}">
      <dgm:prSet/>
      <dgm:spPr/>
      <dgm:t>
        <a:bodyPr/>
        <a:lstStyle/>
        <a:p>
          <a:endParaRPr lang="en-US"/>
        </a:p>
      </dgm:t>
    </dgm:pt>
    <dgm:pt modelId="{3B81C6DD-8E32-4A3B-BF07-69C9A1955CBB}">
      <dgm:prSet/>
      <dgm:spPr/>
      <dgm:t>
        <a:bodyPr/>
        <a:lstStyle/>
        <a:p>
          <a:r>
            <a:rPr lang="de-DE" dirty="0"/>
            <a:t>Grundsätzlich möglich: SharePoint, revisionssichere Datenbank etc.</a:t>
          </a:r>
          <a:endParaRPr lang="en-US" dirty="0"/>
        </a:p>
      </dgm:t>
    </dgm:pt>
    <dgm:pt modelId="{82984E9B-461C-4B15-9D78-2CC0DE2CE47F}" type="parTrans" cxnId="{886B55A6-BB33-401B-8392-ADF7CF2D02E5}">
      <dgm:prSet/>
      <dgm:spPr/>
      <dgm:t>
        <a:bodyPr/>
        <a:lstStyle/>
        <a:p>
          <a:endParaRPr lang="en-US"/>
        </a:p>
      </dgm:t>
    </dgm:pt>
    <dgm:pt modelId="{AC115AF7-792F-4F7D-8CB3-D26FF9B2926D}" type="sibTrans" cxnId="{886B55A6-BB33-401B-8392-ADF7CF2D02E5}">
      <dgm:prSet/>
      <dgm:spPr/>
      <dgm:t>
        <a:bodyPr/>
        <a:lstStyle/>
        <a:p>
          <a:endParaRPr lang="en-US"/>
        </a:p>
      </dgm:t>
    </dgm:pt>
    <dgm:pt modelId="{6A40BAC1-42F3-4760-AA0D-ABD8662B78D8}">
      <dgm:prSet/>
      <dgm:spPr/>
      <dgm:t>
        <a:bodyPr/>
        <a:lstStyle/>
        <a:p>
          <a:r>
            <a:rPr lang="de-DE" dirty="0"/>
            <a:t>Der Dateisystem-Provider…</a:t>
          </a:r>
          <a:endParaRPr lang="en-US" dirty="0"/>
        </a:p>
      </dgm:t>
    </dgm:pt>
    <dgm:pt modelId="{096CE928-F0E7-40D5-91FA-B706E0E3E0E5}" type="parTrans" cxnId="{651B0CA5-7092-4D9D-AE03-2BA1CA3789D6}">
      <dgm:prSet/>
      <dgm:spPr/>
      <dgm:t>
        <a:bodyPr/>
        <a:lstStyle/>
        <a:p>
          <a:endParaRPr lang="en-US"/>
        </a:p>
      </dgm:t>
    </dgm:pt>
    <dgm:pt modelId="{4DF89FEF-DAD4-4BED-A7FC-A24FB82EFD07}" type="sibTrans" cxnId="{651B0CA5-7092-4D9D-AE03-2BA1CA3789D6}">
      <dgm:prSet/>
      <dgm:spPr/>
      <dgm:t>
        <a:bodyPr/>
        <a:lstStyle/>
        <a:p>
          <a:endParaRPr lang="en-US"/>
        </a:p>
      </dgm:t>
    </dgm:pt>
    <dgm:pt modelId="{30E1787A-3330-4216-BF28-6FA50B1A341D}">
      <dgm:prSet/>
      <dgm:spPr/>
      <dgm:t>
        <a:bodyPr/>
        <a:lstStyle/>
        <a:p>
          <a:r>
            <a:rPr lang="de-DE" dirty="0"/>
            <a:t>legt die Ordnerstrukturen an: Team – Prozesshierarchie – Vorgang</a:t>
          </a:r>
          <a:endParaRPr lang="en-US" dirty="0"/>
        </a:p>
      </dgm:t>
    </dgm:pt>
    <dgm:pt modelId="{494B13C0-F910-4E19-A3E2-7C01151D9780}" type="parTrans" cxnId="{3BB4E533-7650-4634-89AA-C6F7E3B097E9}">
      <dgm:prSet/>
      <dgm:spPr/>
      <dgm:t>
        <a:bodyPr/>
        <a:lstStyle/>
        <a:p>
          <a:endParaRPr lang="en-US"/>
        </a:p>
      </dgm:t>
    </dgm:pt>
    <dgm:pt modelId="{3BF454E7-CBF4-4A60-B2B6-D44E758CB0D4}" type="sibTrans" cxnId="{3BB4E533-7650-4634-89AA-C6F7E3B097E9}">
      <dgm:prSet/>
      <dgm:spPr/>
      <dgm:t>
        <a:bodyPr/>
        <a:lstStyle/>
        <a:p>
          <a:endParaRPr lang="en-US"/>
        </a:p>
      </dgm:t>
    </dgm:pt>
    <dgm:pt modelId="{3D3D06A4-5319-493B-88D0-23D245172D43}">
      <dgm:prSet/>
      <dgm:spPr/>
      <dgm:t>
        <a:bodyPr/>
        <a:lstStyle/>
        <a:p>
          <a:r>
            <a:rPr lang="de-DE" dirty="0"/>
            <a:t>stellt Zugriffsrechte im Fileserver sicher</a:t>
          </a:r>
          <a:endParaRPr lang="en-US" dirty="0"/>
        </a:p>
      </dgm:t>
    </dgm:pt>
    <dgm:pt modelId="{E0E17C64-A194-48AF-A1FE-9F93DFF4D805}" type="parTrans" cxnId="{6E663A76-FCAF-4FAB-BC9A-72FD15617952}">
      <dgm:prSet/>
      <dgm:spPr/>
      <dgm:t>
        <a:bodyPr/>
        <a:lstStyle/>
        <a:p>
          <a:endParaRPr lang="en-US"/>
        </a:p>
      </dgm:t>
    </dgm:pt>
    <dgm:pt modelId="{F0160E73-D95A-4A8B-AC10-DE454292905E}" type="sibTrans" cxnId="{6E663A76-FCAF-4FAB-BC9A-72FD15617952}">
      <dgm:prSet/>
      <dgm:spPr/>
      <dgm:t>
        <a:bodyPr/>
        <a:lstStyle/>
        <a:p>
          <a:endParaRPr lang="en-US"/>
        </a:p>
      </dgm:t>
    </dgm:pt>
    <dgm:pt modelId="{5E610B03-60CA-4A0D-BFEF-9FAB09C1CECB}">
      <dgm:prSet/>
      <dgm:spPr/>
      <dgm:t>
        <a:bodyPr/>
        <a:lstStyle/>
        <a:p>
          <a:r>
            <a:rPr lang="de-DE" dirty="0"/>
            <a:t>SFO legt dazu in Active Directory automatisch Gruppen für Teams und Stellen an</a:t>
          </a:r>
          <a:endParaRPr lang="en-US" dirty="0"/>
        </a:p>
      </dgm:t>
    </dgm:pt>
    <dgm:pt modelId="{F0CACFCD-B4D7-4CD6-89FB-333BF7DF3668}" type="parTrans" cxnId="{1D2C40DA-1E96-4501-A99F-B6B5E6CE996F}">
      <dgm:prSet/>
      <dgm:spPr/>
      <dgm:t>
        <a:bodyPr/>
        <a:lstStyle/>
        <a:p>
          <a:endParaRPr lang="en-US"/>
        </a:p>
      </dgm:t>
    </dgm:pt>
    <dgm:pt modelId="{81AF7398-7181-48B1-980D-9537C5BE4758}" type="sibTrans" cxnId="{1D2C40DA-1E96-4501-A99F-B6B5E6CE996F}">
      <dgm:prSet/>
      <dgm:spPr/>
      <dgm:t>
        <a:bodyPr/>
        <a:lstStyle/>
        <a:p>
          <a:endParaRPr lang="en-US"/>
        </a:p>
      </dgm:t>
    </dgm:pt>
    <dgm:pt modelId="{D55238DD-81A5-453F-BFFA-3B0AE626D56C}" type="pres">
      <dgm:prSet presAssocID="{C739AF73-0AA8-4597-9D4F-4B74D0CC0025}" presName="Name0" presStyleCnt="0">
        <dgm:presLayoutVars>
          <dgm:dir/>
          <dgm:animLvl val="lvl"/>
          <dgm:resizeHandles val="exact"/>
        </dgm:presLayoutVars>
      </dgm:prSet>
      <dgm:spPr/>
    </dgm:pt>
    <dgm:pt modelId="{DBF946B1-789B-4706-AE55-2DD83FE4EECF}" type="pres">
      <dgm:prSet presAssocID="{78DD353B-F5CC-454D-9FF8-7FCAA7D7F55E}" presName="composite" presStyleCnt="0"/>
      <dgm:spPr/>
    </dgm:pt>
    <dgm:pt modelId="{CFE9A5CC-5A5B-4CBB-85ED-3715CE16C53F}" type="pres">
      <dgm:prSet presAssocID="{78DD353B-F5CC-454D-9FF8-7FCAA7D7F55E}" presName="parTx" presStyleLbl="alignNode1" presStyleIdx="0" presStyleCnt="2">
        <dgm:presLayoutVars>
          <dgm:chMax val="0"/>
          <dgm:chPref val="0"/>
          <dgm:bulletEnabled val="1"/>
        </dgm:presLayoutVars>
      </dgm:prSet>
      <dgm:spPr/>
    </dgm:pt>
    <dgm:pt modelId="{BFC9218C-9A0B-43D5-9049-E9DBF2386CC3}" type="pres">
      <dgm:prSet presAssocID="{78DD353B-F5CC-454D-9FF8-7FCAA7D7F55E}" presName="desTx" presStyleLbl="alignAccFollowNode1" presStyleIdx="0" presStyleCnt="2">
        <dgm:presLayoutVars>
          <dgm:bulletEnabled val="1"/>
        </dgm:presLayoutVars>
      </dgm:prSet>
      <dgm:spPr/>
    </dgm:pt>
    <dgm:pt modelId="{0CC389DF-B294-4995-BFF0-881658FD48B6}" type="pres">
      <dgm:prSet presAssocID="{6BE57431-D837-4DA3-9726-724165AB482B}" presName="space" presStyleCnt="0"/>
      <dgm:spPr/>
    </dgm:pt>
    <dgm:pt modelId="{75BFCB5B-BBB7-4E10-A1D2-971DE8B1634C}" type="pres">
      <dgm:prSet presAssocID="{6A40BAC1-42F3-4760-AA0D-ABD8662B78D8}" presName="composite" presStyleCnt="0"/>
      <dgm:spPr/>
    </dgm:pt>
    <dgm:pt modelId="{D02AB3CD-443D-4DE8-936D-379AB87B50BF}" type="pres">
      <dgm:prSet presAssocID="{6A40BAC1-42F3-4760-AA0D-ABD8662B78D8}" presName="parTx" presStyleLbl="alignNode1" presStyleIdx="1" presStyleCnt="2">
        <dgm:presLayoutVars>
          <dgm:chMax val="0"/>
          <dgm:chPref val="0"/>
          <dgm:bulletEnabled val="1"/>
        </dgm:presLayoutVars>
      </dgm:prSet>
      <dgm:spPr/>
    </dgm:pt>
    <dgm:pt modelId="{64E74C9A-9B25-4A1D-A6F5-624D8CFA8FCA}" type="pres">
      <dgm:prSet presAssocID="{6A40BAC1-42F3-4760-AA0D-ABD8662B78D8}" presName="desTx" presStyleLbl="alignAccFollowNode1" presStyleIdx="1" presStyleCnt="2">
        <dgm:presLayoutVars>
          <dgm:bulletEnabled val="1"/>
        </dgm:presLayoutVars>
      </dgm:prSet>
      <dgm:spPr/>
    </dgm:pt>
  </dgm:ptLst>
  <dgm:cxnLst>
    <dgm:cxn modelId="{5089C212-D5C6-49DC-AD9D-969DE649D03D}" type="presOf" srcId="{C739AF73-0AA8-4597-9D4F-4B74D0CC0025}" destId="{D55238DD-81A5-453F-BFFA-3B0AE626D56C}" srcOrd="0" destOrd="0" presId="urn:microsoft.com/office/officeart/2005/8/layout/hList1"/>
    <dgm:cxn modelId="{0021DE12-8F8A-4678-9708-BA124AC9B5BF}" type="presOf" srcId="{78DD353B-F5CC-454D-9FF8-7FCAA7D7F55E}" destId="{CFE9A5CC-5A5B-4CBB-85ED-3715CE16C53F}" srcOrd="0" destOrd="0" presId="urn:microsoft.com/office/officeart/2005/8/layout/hList1"/>
    <dgm:cxn modelId="{CF3E5F2D-0745-4EBC-A152-58D95DDB752A}" srcId="{78DD353B-F5CC-454D-9FF8-7FCAA7D7F55E}" destId="{6FC03E62-BC98-4B88-A485-5300C203511C}" srcOrd="0" destOrd="0" parTransId="{A157319B-E57B-4366-889A-EB0E440BF5D7}" sibTransId="{4340EDD0-9FC4-4B53-B72B-C6C3C471EC95}"/>
    <dgm:cxn modelId="{3BB4E533-7650-4634-89AA-C6F7E3B097E9}" srcId="{6A40BAC1-42F3-4760-AA0D-ABD8662B78D8}" destId="{30E1787A-3330-4216-BF28-6FA50B1A341D}" srcOrd="0" destOrd="0" parTransId="{494B13C0-F910-4E19-A3E2-7C01151D9780}" sibTransId="{3BF454E7-CBF4-4A60-B2B6-D44E758CB0D4}"/>
    <dgm:cxn modelId="{A6D03538-0256-4022-B1E4-5BA8B52F25AF}" srcId="{C739AF73-0AA8-4597-9D4F-4B74D0CC0025}" destId="{78DD353B-F5CC-454D-9FF8-7FCAA7D7F55E}" srcOrd="0" destOrd="0" parTransId="{2F124256-D3EE-4372-BA93-B3A74F3C95F6}" sibTransId="{6BE57431-D837-4DA3-9726-724165AB482B}"/>
    <dgm:cxn modelId="{2DA36D65-8210-477F-A2E0-27C24E6387FD}" type="presOf" srcId="{6A40BAC1-42F3-4760-AA0D-ABD8662B78D8}" destId="{D02AB3CD-443D-4DE8-936D-379AB87B50BF}" srcOrd="0" destOrd="0" presId="urn:microsoft.com/office/officeart/2005/8/layout/hList1"/>
    <dgm:cxn modelId="{E9D3D952-D94F-4187-A79B-A68B9C8209FF}" type="presOf" srcId="{3B81C6DD-8E32-4A3B-BF07-69C9A1955CBB}" destId="{BFC9218C-9A0B-43D5-9049-E9DBF2386CC3}" srcOrd="0" destOrd="1" presId="urn:microsoft.com/office/officeart/2005/8/layout/hList1"/>
    <dgm:cxn modelId="{6E663A76-FCAF-4FAB-BC9A-72FD15617952}" srcId="{6A40BAC1-42F3-4760-AA0D-ABD8662B78D8}" destId="{3D3D06A4-5319-493B-88D0-23D245172D43}" srcOrd="1" destOrd="0" parTransId="{E0E17C64-A194-48AF-A1FE-9F93DFF4D805}" sibTransId="{F0160E73-D95A-4A8B-AC10-DE454292905E}"/>
    <dgm:cxn modelId="{A2BB697C-E932-4A0D-83BD-820D3ECF5839}" type="presOf" srcId="{5E610B03-60CA-4A0D-BFEF-9FAB09C1CECB}" destId="{64E74C9A-9B25-4A1D-A6F5-624D8CFA8FCA}" srcOrd="0" destOrd="2" presId="urn:microsoft.com/office/officeart/2005/8/layout/hList1"/>
    <dgm:cxn modelId="{A264BB93-2730-4144-824E-9E1BC98FD2F1}" type="presOf" srcId="{3D3D06A4-5319-493B-88D0-23D245172D43}" destId="{64E74C9A-9B25-4A1D-A6F5-624D8CFA8FCA}" srcOrd="0" destOrd="1" presId="urn:microsoft.com/office/officeart/2005/8/layout/hList1"/>
    <dgm:cxn modelId="{651B0CA5-7092-4D9D-AE03-2BA1CA3789D6}" srcId="{C739AF73-0AA8-4597-9D4F-4B74D0CC0025}" destId="{6A40BAC1-42F3-4760-AA0D-ABD8662B78D8}" srcOrd="1" destOrd="0" parTransId="{096CE928-F0E7-40D5-91FA-B706E0E3E0E5}" sibTransId="{4DF89FEF-DAD4-4BED-A7FC-A24FB82EFD07}"/>
    <dgm:cxn modelId="{886B55A6-BB33-401B-8392-ADF7CF2D02E5}" srcId="{78DD353B-F5CC-454D-9FF8-7FCAA7D7F55E}" destId="{3B81C6DD-8E32-4A3B-BF07-69C9A1955CBB}" srcOrd="1" destOrd="0" parTransId="{82984E9B-461C-4B15-9D78-2CC0DE2CE47F}" sibTransId="{AC115AF7-792F-4F7D-8CB3-D26FF9B2926D}"/>
    <dgm:cxn modelId="{7AC462BE-1C2F-4DCF-BA59-F78E13F0E352}" type="presOf" srcId="{30E1787A-3330-4216-BF28-6FA50B1A341D}" destId="{64E74C9A-9B25-4A1D-A6F5-624D8CFA8FCA}" srcOrd="0" destOrd="0" presId="urn:microsoft.com/office/officeart/2005/8/layout/hList1"/>
    <dgm:cxn modelId="{1D2C40DA-1E96-4501-A99F-B6B5E6CE996F}" srcId="{6A40BAC1-42F3-4760-AA0D-ABD8662B78D8}" destId="{5E610B03-60CA-4A0D-BFEF-9FAB09C1CECB}" srcOrd="2" destOrd="0" parTransId="{F0CACFCD-B4D7-4CD6-89FB-333BF7DF3668}" sibTransId="{81AF7398-7181-48B1-980D-9537C5BE4758}"/>
    <dgm:cxn modelId="{5BD753F4-8F31-43FC-ADAA-19756F9B05FF}" type="presOf" srcId="{6FC03E62-BC98-4B88-A485-5300C203511C}" destId="{BFC9218C-9A0B-43D5-9049-E9DBF2386CC3}" srcOrd="0" destOrd="0" presId="urn:microsoft.com/office/officeart/2005/8/layout/hList1"/>
    <dgm:cxn modelId="{76A144D5-0D08-449A-938D-948503CE603B}" type="presParOf" srcId="{D55238DD-81A5-453F-BFFA-3B0AE626D56C}" destId="{DBF946B1-789B-4706-AE55-2DD83FE4EECF}" srcOrd="0" destOrd="0" presId="urn:microsoft.com/office/officeart/2005/8/layout/hList1"/>
    <dgm:cxn modelId="{2F8AA4A9-C4C8-49BD-A2E8-FBB939FB4D14}" type="presParOf" srcId="{DBF946B1-789B-4706-AE55-2DD83FE4EECF}" destId="{CFE9A5CC-5A5B-4CBB-85ED-3715CE16C53F}" srcOrd="0" destOrd="0" presId="urn:microsoft.com/office/officeart/2005/8/layout/hList1"/>
    <dgm:cxn modelId="{B33354F7-7472-487E-9FE3-6C40A7D1D4C9}" type="presParOf" srcId="{DBF946B1-789B-4706-AE55-2DD83FE4EECF}" destId="{BFC9218C-9A0B-43D5-9049-E9DBF2386CC3}" srcOrd="1" destOrd="0" presId="urn:microsoft.com/office/officeart/2005/8/layout/hList1"/>
    <dgm:cxn modelId="{FA5DC114-29C0-4790-8563-9C6CD09F24B7}" type="presParOf" srcId="{D55238DD-81A5-453F-BFFA-3B0AE626D56C}" destId="{0CC389DF-B294-4995-BFF0-881658FD48B6}" srcOrd="1" destOrd="0" presId="urn:microsoft.com/office/officeart/2005/8/layout/hList1"/>
    <dgm:cxn modelId="{553F2A29-ED9D-4EA4-9141-450F5F206574}" type="presParOf" srcId="{D55238DD-81A5-453F-BFFA-3B0AE626D56C}" destId="{75BFCB5B-BBB7-4E10-A1D2-971DE8B1634C}" srcOrd="2" destOrd="0" presId="urn:microsoft.com/office/officeart/2005/8/layout/hList1"/>
    <dgm:cxn modelId="{B4D3CE47-CE24-46D9-B8A3-FCF8E92DEDDF}" type="presParOf" srcId="{75BFCB5B-BBB7-4E10-A1D2-971DE8B1634C}" destId="{D02AB3CD-443D-4DE8-936D-379AB87B50BF}" srcOrd="0" destOrd="0" presId="urn:microsoft.com/office/officeart/2005/8/layout/hList1"/>
    <dgm:cxn modelId="{FCB0E548-5F2F-4FA8-B356-B532E8C36723}" type="presParOf" srcId="{75BFCB5B-BBB7-4E10-A1D2-971DE8B1634C}" destId="{64E74C9A-9B25-4A1D-A6F5-624D8CFA8F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A803598D-66AE-43D9-A256-879FF7E78827}">
      <dgm:prSet/>
      <dgm:spPr/>
      <dgm:t>
        <a:bodyPr/>
        <a:lstStyle/>
        <a:p>
          <a:r>
            <a:rPr lang="de-DE" dirty="0"/>
            <a:t>Zugriff von Benutzern</a:t>
          </a:r>
        </a:p>
      </dgm:t>
    </dgm:pt>
    <dgm:pt modelId="{01ABDC38-E524-4AF2-A512-0DF48A23C5C8}" type="parTrans" cxnId="{341C7433-071F-4B6A-A4D5-4972C20A5440}">
      <dgm:prSet/>
      <dgm:spPr/>
      <dgm:t>
        <a:bodyPr/>
        <a:lstStyle/>
        <a:p>
          <a:endParaRPr lang="de-DE"/>
        </a:p>
      </dgm:t>
    </dgm:pt>
    <dgm:pt modelId="{43916774-5418-459A-B01C-5EBADB239022}" type="sibTrans" cxnId="{341C7433-071F-4B6A-A4D5-4972C20A5440}">
      <dgm:prSet/>
      <dgm:spPr/>
      <dgm:t>
        <a:bodyPr/>
        <a:lstStyle/>
        <a:p>
          <a:endParaRPr lang="de-DE"/>
        </a:p>
      </dgm:t>
    </dgm:pt>
    <dgm:pt modelId="{5A7456B7-BF2E-473B-A397-884E51CC7BFC}">
      <dgm:prSet/>
      <dgm:spPr/>
      <dgm:t>
        <a:bodyPr/>
        <a:lstStyle/>
        <a:p>
          <a:r>
            <a:rPr lang="de-DE" dirty="0"/>
            <a:t>Eine Freigabe, auf die Benutzer als Freigaberecht (nur) </a:t>
          </a:r>
          <a:r>
            <a:rPr lang="de-DE" i="1" dirty="0"/>
            <a:t>Ändern</a:t>
          </a:r>
          <a:r>
            <a:rPr lang="de-DE" dirty="0"/>
            <a:t> haben. Nicht </a:t>
          </a:r>
          <a:r>
            <a:rPr lang="de-DE" i="1" dirty="0"/>
            <a:t>Vollzugriff!</a:t>
          </a:r>
          <a:endParaRPr lang="de-DE" dirty="0"/>
        </a:p>
      </dgm:t>
    </dgm:pt>
    <dgm:pt modelId="{5483E78A-472F-42A4-BB8D-68A3BA807C77}" type="parTrans" cxnId="{E8732269-51B9-4FD1-A25F-D586D7428CE3}">
      <dgm:prSet/>
      <dgm:spPr/>
      <dgm:t>
        <a:bodyPr/>
        <a:lstStyle/>
        <a:p>
          <a:endParaRPr lang="de-DE"/>
        </a:p>
      </dgm:t>
    </dgm:pt>
    <dgm:pt modelId="{FCF353B2-F85B-4DF1-9D77-5351C55FB43D}" type="sibTrans" cxnId="{E8732269-51B9-4FD1-A25F-D586D7428CE3}">
      <dgm:prSet/>
      <dgm:spPr/>
      <dgm:t>
        <a:bodyPr/>
        <a:lstStyle/>
        <a:p>
          <a:endParaRPr lang="de-DE"/>
        </a:p>
      </dgm:t>
    </dgm:pt>
    <dgm:pt modelId="{58C15E38-99FF-4DB3-8F91-549050EBD94E}">
      <dgm:prSet/>
      <dgm:spPr/>
      <dgm:t>
        <a:bodyPr/>
        <a:lstStyle/>
        <a:p>
          <a:r>
            <a:rPr lang="de-DE" i="0" dirty="0"/>
            <a:t>Berechtigungseinstellungen durch Administration</a:t>
          </a:r>
        </a:p>
      </dgm:t>
    </dgm:pt>
    <dgm:pt modelId="{85061AAD-849E-4541-9C66-FEBB031BE0C5}" type="parTrans" cxnId="{E804E65C-262B-493F-9C73-7ABCBBFC6CB3}">
      <dgm:prSet/>
      <dgm:spPr/>
      <dgm:t>
        <a:bodyPr/>
        <a:lstStyle/>
        <a:p>
          <a:endParaRPr lang="de-DE"/>
        </a:p>
      </dgm:t>
    </dgm:pt>
    <dgm:pt modelId="{4DDC59EC-3B40-4B1A-97BE-C9C7376D0212}" type="sibTrans" cxnId="{E804E65C-262B-493F-9C73-7ABCBBFC6CB3}">
      <dgm:prSet/>
      <dgm:spPr/>
      <dgm:t>
        <a:bodyPr/>
        <a:lstStyle/>
        <a:p>
          <a:endParaRPr lang="de-DE"/>
        </a:p>
      </dgm:t>
    </dgm:pt>
    <dgm:pt modelId="{3F2EF11D-13A3-4E9D-9276-468C71C9DF4E}">
      <dgm:prSet/>
      <dgm:spPr/>
      <dgm:t>
        <a:bodyPr/>
        <a:lstStyle/>
        <a:p>
          <a:r>
            <a:rPr lang="de-DE" dirty="0"/>
            <a:t>Eine </a:t>
          </a:r>
          <a:r>
            <a:rPr lang="de-DE" b="1" dirty="0"/>
            <a:t>andere</a:t>
          </a:r>
          <a:r>
            <a:rPr lang="de-DE" dirty="0"/>
            <a:t> Freigabe auf </a:t>
          </a:r>
          <a:r>
            <a:rPr lang="de-DE" b="1" dirty="0"/>
            <a:t>denselben</a:t>
          </a:r>
          <a:r>
            <a:rPr lang="de-DE" dirty="0"/>
            <a:t> Ordner</a:t>
          </a:r>
          <a:endParaRPr lang="de-DE" i="1" dirty="0"/>
        </a:p>
      </dgm:t>
    </dgm:pt>
    <dgm:pt modelId="{85A27571-3CE3-4F92-982E-E9D2D8318EC5}" type="parTrans" cxnId="{04C76517-F82A-4FB1-AA45-B3CB97146DED}">
      <dgm:prSet/>
      <dgm:spPr/>
      <dgm:t>
        <a:bodyPr/>
        <a:lstStyle/>
        <a:p>
          <a:endParaRPr lang="de-DE"/>
        </a:p>
      </dgm:t>
    </dgm:pt>
    <dgm:pt modelId="{3C932B6E-A7EC-442C-8AA4-80DE24ED7591}" type="sibTrans" cxnId="{04C76517-F82A-4FB1-AA45-B3CB97146DED}">
      <dgm:prSet/>
      <dgm:spPr/>
      <dgm:t>
        <a:bodyPr/>
        <a:lstStyle/>
        <a:p>
          <a:endParaRPr lang="de-DE"/>
        </a:p>
      </dgm:t>
    </dgm:pt>
    <dgm:pt modelId="{0A1E82EB-FCB9-4C41-A1BF-C7443FBA7CDF}">
      <dgm:prSet/>
      <dgm:spPr/>
      <dgm:t>
        <a:bodyPr/>
        <a:lstStyle/>
        <a:p>
          <a:r>
            <a:rPr lang="de-DE" i="0" dirty="0"/>
            <a:t>Freigabe- und NTFS-Recht </a:t>
          </a:r>
          <a:r>
            <a:rPr lang="de-DE" i="1" dirty="0"/>
            <a:t>Vollzugriff</a:t>
          </a:r>
          <a:r>
            <a:rPr lang="de-DE" i="0" dirty="0"/>
            <a:t> für die SFO-Admins</a:t>
          </a:r>
        </a:p>
      </dgm:t>
    </dgm:pt>
    <dgm:pt modelId="{6452E335-F695-421E-89AA-196B34CF9A72}" type="parTrans" cxnId="{C5EAFE48-0914-40F2-9F84-9913B75BE7A7}">
      <dgm:prSet/>
      <dgm:spPr/>
      <dgm:t>
        <a:bodyPr/>
        <a:lstStyle/>
        <a:p>
          <a:endParaRPr lang="de-DE"/>
        </a:p>
      </dgm:t>
    </dgm:pt>
    <dgm:pt modelId="{94A26451-6382-42D5-B3D1-0D0E97295A68}" type="sibTrans" cxnId="{C5EAFE48-0914-40F2-9F84-9913B75BE7A7}">
      <dgm:prSet/>
      <dgm:spPr/>
      <dgm:t>
        <a:bodyPr/>
        <a:lstStyle/>
        <a:p>
          <a:endParaRPr lang="de-DE"/>
        </a:p>
      </dgm:t>
    </dgm:pt>
    <dgm:pt modelId="{B6ECA44A-BBA9-44C7-906B-5A8BA7D42823}">
      <dgm:prSet/>
      <dgm:spPr/>
      <dgm:t>
        <a:bodyPr/>
        <a:lstStyle/>
        <a:p>
          <a:r>
            <a:rPr lang="de-DE" i="0" dirty="0"/>
            <a:t>Wird von Benutzern beim Arbeiten verwendet</a:t>
          </a:r>
        </a:p>
      </dgm:t>
    </dgm:pt>
    <dgm:pt modelId="{E5A18371-6F12-49BA-883F-D403D285330B}" type="parTrans" cxnId="{F7BBCA28-C616-4867-8B37-47E3B22679EA}">
      <dgm:prSet/>
      <dgm:spPr/>
      <dgm:t>
        <a:bodyPr/>
        <a:lstStyle/>
        <a:p>
          <a:endParaRPr lang="de-DE"/>
        </a:p>
      </dgm:t>
    </dgm:pt>
    <dgm:pt modelId="{6417424D-BA75-4588-A4D1-55B0AF333AE6}" type="sibTrans" cxnId="{F7BBCA28-C616-4867-8B37-47E3B22679EA}">
      <dgm:prSet/>
      <dgm:spPr/>
      <dgm:t>
        <a:bodyPr/>
        <a:lstStyle/>
        <a:p>
          <a:endParaRPr lang="de-DE"/>
        </a:p>
      </dgm:t>
    </dgm:pt>
    <dgm:pt modelId="{1D7D7072-5EEC-42F0-A21A-AB7478B4F17E}">
      <dgm:prSet/>
      <dgm:spPr/>
      <dgm:t>
        <a:bodyPr/>
        <a:lstStyle/>
        <a:p>
          <a:r>
            <a:rPr lang="de-DE" i="0" dirty="0"/>
            <a:t>Wird von Administratoren beim Umsetzen der Zugriffsrechte verwendet</a:t>
          </a:r>
        </a:p>
      </dgm:t>
    </dgm:pt>
    <dgm:pt modelId="{5F7A0A45-35C1-4A6F-A6B0-43F69A7E19A6}" type="parTrans" cxnId="{B095AF6C-A370-42D5-A683-BD4958C09D99}">
      <dgm:prSet/>
      <dgm:spPr/>
      <dgm:t>
        <a:bodyPr/>
        <a:lstStyle/>
        <a:p>
          <a:endParaRPr lang="de-DE"/>
        </a:p>
      </dgm:t>
    </dgm:pt>
    <dgm:pt modelId="{A39897A1-259E-4029-BD21-AB0797033A7B}" type="sibTrans" cxnId="{B095AF6C-A370-42D5-A683-BD4958C09D99}">
      <dgm:prSet/>
      <dgm:spPr/>
      <dgm:t>
        <a:bodyPr/>
        <a:lstStyle/>
        <a:p>
          <a:endParaRPr lang="de-DE"/>
        </a:p>
      </dgm:t>
    </dgm:pt>
    <dgm:pt modelId="{224641A2-371B-4276-9F80-7BD98304D592}">
      <dgm:prSet/>
      <dgm:spPr/>
      <dgm:t>
        <a:bodyPr/>
        <a:lstStyle/>
        <a:p>
          <a:r>
            <a:rPr lang="de-DE" dirty="0"/>
            <a:t>Benutzer brauchen (nur) im Wurzelverzeichnis das Recht </a:t>
          </a:r>
          <a:r>
            <a:rPr lang="de-DE" i="1" dirty="0"/>
            <a:t>Ordnerinhalt auflisten</a:t>
          </a:r>
          <a:r>
            <a:rPr lang="de-DE" i="0" dirty="0"/>
            <a:t> zu haben</a:t>
          </a:r>
          <a:endParaRPr lang="de-DE" dirty="0"/>
        </a:p>
      </dgm:t>
    </dgm:pt>
    <dgm:pt modelId="{82DAA87A-4279-48E2-8A5D-D7F67C20E473}" type="parTrans" cxnId="{D6D6FFBA-9FFA-474C-A265-A0C22E97213C}">
      <dgm:prSet/>
      <dgm:spPr/>
      <dgm:t>
        <a:bodyPr/>
        <a:lstStyle/>
        <a:p>
          <a:endParaRPr lang="de-DE"/>
        </a:p>
      </dgm:t>
    </dgm:pt>
    <dgm:pt modelId="{2A1BAF27-B4BF-4DD0-95C7-B0088E3DD335}" type="sibTrans" cxnId="{D6D6FFBA-9FFA-474C-A265-A0C22E97213C}">
      <dgm:prSet/>
      <dgm:spPr/>
      <dgm:t>
        <a:bodyPr/>
        <a:lstStyle/>
        <a:p>
          <a:endParaRPr lang="de-DE"/>
        </a:p>
      </dgm:t>
    </dgm:pt>
    <dgm:pt modelId="{82CE52DF-FEF4-4F74-B6FD-995E340D1A66}">
      <dgm:prSet/>
      <dgm:spPr/>
      <dgm:t>
        <a:bodyPr/>
        <a:lstStyle/>
        <a:p>
          <a:r>
            <a:rPr lang="de-DE" dirty="0"/>
            <a:t>Tiefere Berechtigungen werden von SFO verwaltet</a:t>
          </a:r>
        </a:p>
      </dgm:t>
    </dgm:pt>
    <dgm:pt modelId="{033708AB-EE98-48E8-BDC4-5FDEE1D03701}" type="parTrans" cxnId="{C10E077E-22A2-4BF8-9378-C42700C80380}">
      <dgm:prSet/>
      <dgm:spPr/>
      <dgm:t>
        <a:bodyPr/>
        <a:lstStyle/>
        <a:p>
          <a:endParaRPr lang="de-DE"/>
        </a:p>
      </dgm:t>
    </dgm:pt>
    <dgm:pt modelId="{B6606F9E-EF77-445F-9A4A-F34C26E634C5}" type="sibTrans" cxnId="{C10E077E-22A2-4BF8-9378-C42700C80380}">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68A7D1DB-FD79-4DAD-8E1A-98F46C2DF5AF}" type="pres">
      <dgm:prSet presAssocID="{A803598D-66AE-43D9-A256-879FF7E78827}" presName="linNode" presStyleCnt="0"/>
      <dgm:spPr/>
    </dgm:pt>
    <dgm:pt modelId="{AA822647-D084-4D82-A32E-6D8FD687A4C3}" type="pres">
      <dgm:prSet presAssocID="{A803598D-66AE-43D9-A256-879FF7E78827}" presName="parentText" presStyleLbl="node1" presStyleIdx="0" presStyleCnt="2">
        <dgm:presLayoutVars>
          <dgm:chMax val="1"/>
          <dgm:bulletEnabled val="1"/>
        </dgm:presLayoutVars>
      </dgm:prSet>
      <dgm:spPr/>
    </dgm:pt>
    <dgm:pt modelId="{7D1F89BD-8F38-4202-8E48-FC496A83B96C}" type="pres">
      <dgm:prSet presAssocID="{A803598D-66AE-43D9-A256-879FF7E78827}" presName="descendantText" presStyleLbl="alignAccFollowNode1" presStyleIdx="0" presStyleCnt="2">
        <dgm:presLayoutVars>
          <dgm:bulletEnabled val="1"/>
        </dgm:presLayoutVars>
      </dgm:prSet>
      <dgm:spPr/>
    </dgm:pt>
    <dgm:pt modelId="{02B7F250-DB03-412C-89C6-67E5ECA6FD8A}" type="pres">
      <dgm:prSet presAssocID="{43916774-5418-459A-B01C-5EBADB239022}" presName="sp" presStyleCnt="0"/>
      <dgm:spPr/>
    </dgm:pt>
    <dgm:pt modelId="{3FC459C7-93AD-4D4C-A7FB-9715ABA18C8B}" type="pres">
      <dgm:prSet presAssocID="{58C15E38-99FF-4DB3-8F91-549050EBD94E}" presName="linNode" presStyleCnt="0"/>
      <dgm:spPr/>
    </dgm:pt>
    <dgm:pt modelId="{A4D0C3BC-7020-492B-8363-D691696D38BF}" type="pres">
      <dgm:prSet presAssocID="{58C15E38-99FF-4DB3-8F91-549050EBD94E}" presName="parentText" presStyleLbl="node1" presStyleIdx="1" presStyleCnt="2">
        <dgm:presLayoutVars>
          <dgm:chMax val="1"/>
          <dgm:bulletEnabled val="1"/>
        </dgm:presLayoutVars>
      </dgm:prSet>
      <dgm:spPr/>
    </dgm:pt>
    <dgm:pt modelId="{754F913D-4EFF-44D0-A82E-871C7B19C831}" type="pres">
      <dgm:prSet presAssocID="{58C15E38-99FF-4DB3-8F91-549050EBD94E}" presName="descendantText" presStyleLbl="alignAccFollowNode1" presStyleIdx="1" presStyleCnt="2">
        <dgm:presLayoutVars>
          <dgm:bulletEnabled val="1"/>
        </dgm:presLayoutVars>
      </dgm:prSet>
      <dgm:spPr/>
    </dgm:pt>
  </dgm:ptLst>
  <dgm:cxnLst>
    <dgm:cxn modelId="{80343113-91C6-40E0-904E-C62FFA4F9FB1}" type="presOf" srcId="{82CE52DF-FEF4-4F74-B6FD-995E340D1A66}" destId="{7D1F89BD-8F38-4202-8E48-FC496A83B96C}" srcOrd="0" destOrd="2" presId="urn:microsoft.com/office/officeart/2005/8/layout/vList5"/>
    <dgm:cxn modelId="{04C76517-F82A-4FB1-AA45-B3CB97146DED}" srcId="{58C15E38-99FF-4DB3-8F91-549050EBD94E}" destId="{3F2EF11D-13A3-4E9D-9276-468C71C9DF4E}" srcOrd="0" destOrd="0" parTransId="{85A27571-3CE3-4F92-982E-E9D2D8318EC5}" sibTransId="{3C932B6E-A7EC-442C-8AA4-80DE24ED7591}"/>
    <dgm:cxn modelId="{F99D5B1E-C6C2-4FA2-BF42-311DE6A34F3A}" type="presOf" srcId="{0A1E82EB-FCB9-4C41-A1BF-C7443FBA7CDF}" destId="{754F913D-4EFF-44D0-A82E-871C7B19C831}" srcOrd="0" destOrd="1" presId="urn:microsoft.com/office/officeart/2005/8/layout/vList5"/>
    <dgm:cxn modelId="{1CCA6F28-BA54-4513-9B13-8C18D6724649}" type="presOf" srcId="{3253DD45-E870-4851-AD8B-B7699AD650DC}" destId="{D7B8B6C7-8805-4C1D-B232-EF4753F71667}" srcOrd="0" destOrd="0" presId="urn:microsoft.com/office/officeart/2005/8/layout/vList5"/>
    <dgm:cxn modelId="{F7BBCA28-C616-4867-8B37-47E3B22679EA}" srcId="{A803598D-66AE-43D9-A256-879FF7E78827}" destId="{B6ECA44A-BBA9-44C7-906B-5A8BA7D42823}" srcOrd="3" destOrd="0" parTransId="{E5A18371-6F12-49BA-883F-D403D285330B}" sibTransId="{6417424D-BA75-4588-A4D1-55B0AF333AE6}"/>
    <dgm:cxn modelId="{8C4EB82A-2A28-4BDF-BD7E-C1BEA2F057C9}" type="presOf" srcId="{224641A2-371B-4276-9F80-7BD98304D592}" destId="{7D1F89BD-8F38-4202-8E48-FC496A83B96C}" srcOrd="0" destOrd="1" presId="urn:microsoft.com/office/officeart/2005/8/layout/vList5"/>
    <dgm:cxn modelId="{341C7433-071F-4B6A-A4D5-4972C20A5440}" srcId="{3253DD45-E870-4851-AD8B-B7699AD650DC}" destId="{A803598D-66AE-43D9-A256-879FF7E78827}" srcOrd="0" destOrd="0" parTransId="{01ABDC38-E524-4AF2-A512-0DF48A23C5C8}" sibTransId="{43916774-5418-459A-B01C-5EBADB239022}"/>
    <dgm:cxn modelId="{E804E65C-262B-493F-9C73-7ABCBBFC6CB3}" srcId="{3253DD45-E870-4851-AD8B-B7699AD650DC}" destId="{58C15E38-99FF-4DB3-8F91-549050EBD94E}" srcOrd="1" destOrd="0" parTransId="{85061AAD-849E-4541-9C66-FEBB031BE0C5}" sibTransId="{4DDC59EC-3B40-4B1A-97BE-C9C7376D0212}"/>
    <dgm:cxn modelId="{773FA148-4164-4052-8823-63A1FEC5BE84}" type="presOf" srcId="{1D7D7072-5EEC-42F0-A21A-AB7478B4F17E}" destId="{754F913D-4EFF-44D0-A82E-871C7B19C831}" srcOrd="0" destOrd="2" presId="urn:microsoft.com/office/officeart/2005/8/layout/vList5"/>
    <dgm:cxn modelId="{C5EAFE48-0914-40F2-9F84-9913B75BE7A7}" srcId="{58C15E38-99FF-4DB3-8F91-549050EBD94E}" destId="{0A1E82EB-FCB9-4C41-A1BF-C7443FBA7CDF}" srcOrd="1" destOrd="0" parTransId="{6452E335-F695-421E-89AA-196B34CF9A72}" sibTransId="{94A26451-6382-42D5-B3D1-0D0E97295A68}"/>
    <dgm:cxn modelId="{E8732269-51B9-4FD1-A25F-D586D7428CE3}" srcId="{A803598D-66AE-43D9-A256-879FF7E78827}" destId="{5A7456B7-BF2E-473B-A397-884E51CC7BFC}" srcOrd="0" destOrd="0" parTransId="{5483E78A-472F-42A4-BB8D-68A3BA807C77}" sibTransId="{FCF353B2-F85B-4DF1-9D77-5351C55FB43D}"/>
    <dgm:cxn modelId="{A3C7244A-EF93-4422-B0ED-B9030090682D}" type="presOf" srcId="{5A7456B7-BF2E-473B-A397-884E51CC7BFC}" destId="{7D1F89BD-8F38-4202-8E48-FC496A83B96C}" srcOrd="0" destOrd="0" presId="urn:microsoft.com/office/officeart/2005/8/layout/vList5"/>
    <dgm:cxn modelId="{282DF86B-E7CF-4538-AF4F-D4D5D990B47E}" type="presOf" srcId="{A803598D-66AE-43D9-A256-879FF7E78827}" destId="{AA822647-D084-4D82-A32E-6D8FD687A4C3}" srcOrd="0" destOrd="0" presId="urn:microsoft.com/office/officeart/2005/8/layout/vList5"/>
    <dgm:cxn modelId="{B095AF6C-A370-42D5-A683-BD4958C09D99}" srcId="{58C15E38-99FF-4DB3-8F91-549050EBD94E}" destId="{1D7D7072-5EEC-42F0-A21A-AB7478B4F17E}" srcOrd="2" destOrd="0" parTransId="{5F7A0A45-35C1-4A6F-A6B0-43F69A7E19A6}" sibTransId="{A39897A1-259E-4029-BD21-AB0797033A7B}"/>
    <dgm:cxn modelId="{F074AA50-5083-4041-9D6E-4CCAC8137B55}" type="presOf" srcId="{B6ECA44A-BBA9-44C7-906B-5A8BA7D42823}" destId="{7D1F89BD-8F38-4202-8E48-FC496A83B96C}" srcOrd="0" destOrd="3" presId="urn:microsoft.com/office/officeart/2005/8/layout/vList5"/>
    <dgm:cxn modelId="{C10E077E-22A2-4BF8-9378-C42700C80380}" srcId="{A803598D-66AE-43D9-A256-879FF7E78827}" destId="{82CE52DF-FEF4-4F74-B6FD-995E340D1A66}" srcOrd="2" destOrd="0" parTransId="{033708AB-EE98-48E8-BDC4-5FDEE1D03701}" sibTransId="{B6606F9E-EF77-445F-9A4A-F34C26E634C5}"/>
    <dgm:cxn modelId="{94F5E792-7763-470E-BDC6-9A2B3D3883D6}" type="presOf" srcId="{3F2EF11D-13A3-4E9D-9276-468C71C9DF4E}" destId="{754F913D-4EFF-44D0-A82E-871C7B19C831}" srcOrd="0" destOrd="0" presId="urn:microsoft.com/office/officeart/2005/8/layout/vList5"/>
    <dgm:cxn modelId="{D6D6FFBA-9FFA-474C-A265-A0C22E97213C}" srcId="{A803598D-66AE-43D9-A256-879FF7E78827}" destId="{224641A2-371B-4276-9F80-7BD98304D592}" srcOrd="1" destOrd="0" parTransId="{82DAA87A-4279-48E2-8A5D-D7F67C20E473}" sibTransId="{2A1BAF27-B4BF-4DD0-95C7-B0088E3DD335}"/>
    <dgm:cxn modelId="{0F6D37E8-3881-4DFF-AFED-6E4BC4D09FC5}" type="presOf" srcId="{58C15E38-99FF-4DB3-8F91-549050EBD94E}" destId="{A4D0C3BC-7020-492B-8363-D691696D38BF}" srcOrd="0" destOrd="0" presId="urn:microsoft.com/office/officeart/2005/8/layout/vList5"/>
    <dgm:cxn modelId="{D4BCD357-376A-4446-8CF5-DB01712B87F6}" type="presParOf" srcId="{D7B8B6C7-8805-4C1D-B232-EF4753F71667}" destId="{68A7D1DB-FD79-4DAD-8E1A-98F46C2DF5AF}" srcOrd="0" destOrd="0" presId="urn:microsoft.com/office/officeart/2005/8/layout/vList5"/>
    <dgm:cxn modelId="{B42B659A-C934-4648-9CF3-240C9CDF2FC8}" type="presParOf" srcId="{68A7D1DB-FD79-4DAD-8E1A-98F46C2DF5AF}" destId="{AA822647-D084-4D82-A32E-6D8FD687A4C3}" srcOrd="0" destOrd="0" presId="urn:microsoft.com/office/officeart/2005/8/layout/vList5"/>
    <dgm:cxn modelId="{224511B6-0F2D-4091-8463-FE37EE69157F}" type="presParOf" srcId="{68A7D1DB-FD79-4DAD-8E1A-98F46C2DF5AF}" destId="{7D1F89BD-8F38-4202-8E48-FC496A83B96C}" srcOrd="1" destOrd="0" presId="urn:microsoft.com/office/officeart/2005/8/layout/vList5"/>
    <dgm:cxn modelId="{09C3D642-1FFC-4DBE-B5EA-A11800117991}" type="presParOf" srcId="{D7B8B6C7-8805-4C1D-B232-EF4753F71667}" destId="{02B7F250-DB03-412C-89C6-67E5ECA6FD8A}" srcOrd="1" destOrd="0" presId="urn:microsoft.com/office/officeart/2005/8/layout/vList5"/>
    <dgm:cxn modelId="{B23D8F44-738B-4418-BC5B-E71EDD28F887}" type="presParOf" srcId="{D7B8B6C7-8805-4C1D-B232-EF4753F71667}" destId="{3FC459C7-93AD-4D4C-A7FB-9715ABA18C8B}" srcOrd="2" destOrd="0" presId="urn:microsoft.com/office/officeart/2005/8/layout/vList5"/>
    <dgm:cxn modelId="{1CB2929F-CB88-4F7F-88EE-C5EBFE180D9E}" type="presParOf" srcId="{3FC459C7-93AD-4D4C-A7FB-9715ABA18C8B}" destId="{A4D0C3BC-7020-492B-8363-D691696D38BF}" srcOrd="0" destOrd="0" presId="urn:microsoft.com/office/officeart/2005/8/layout/vList5"/>
    <dgm:cxn modelId="{4ED70C50-BD36-40C4-A644-D3D9F428E7F9}" type="presParOf" srcId="{3FC459C7-93AD-4D4C-A7FB-9715ABA18C8B}" destId="{754F913D-4EFF-44D0-A82E-871C7B19C83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E545E1B-1315-42CA-9EA0-3A7CAC565616}">
      <dgm:prSet/>
      <dgm:spPr/>
      <dgm:t>
        <a:bodyPr/>
        <a:lstStyle/>
        <a:p>
          <a:r>
            <a:rPr lang="de-DE" dirty="0"/>
            <a:t>Ordnername</a:t>
          </a:r>
        </a:p>
      </dgm:t>
    </dgm:pt>
    <dgm:pt modelId="{7DE420FD-CE7E-4811-B662-B02989636BFC}" type="parTrans" cxnId="{7661ADF3-C323-4B7E-B14A-C78AEE8B66B3}">
      <dgm:prSet/>
      <dgm:spPr/>
      <dgm:t>
        <a:bodyPr/>
        <a:lstStyle/>
        <a:p>
          <a:endParaRPr lang="de-DE"/>
        </a:p>
      </dgm:t>
    </dgm:pt>
    <dgm:pt modelId="{4975E3EE-4C27-48D7-B115-BFD25065E5B1}" type="sibTrans" cxnId="{7661ADF3-C323-4B7E-B14A-C78AEE8B66B3}">
      <dgm:prSet/>
      <dgm:spPr/>
      <dgm:t>
        <a:bodyPr/>
        <a:lstStyle/>
        <a:p>
          <a:endParaRPr lang="de-DE"/>
        </a:p>
      </dgm:t>
    </dgm:pt>
    <dgm:pt modelId="{A12DF1E2-2A60-40EB-91A0-ED862A9D16FD}">
      <dgm:prSet/>
      <dgm:spPr/>
      <dgm:t>
        <a:bodyPr/>
        <a:lstStyle/>
        <a:p>
          <a:r>
            <a:rPr lang="de-DE" dirty="0"/>
            <a:t>Kurzfassung der Bezeichnung</a:t>
          </a:r>
        </a:p>
      </dgm:t>
    </dgm:pt>
    <dgm:pt modelId="{FAD9F932-2889-4537-917E-16CFA2C06A5F}" type="parTrans" cxnId="{C2433440-6BAD-46FF-A9C0-87315A8876FF}">
      <dgm:prSet/>
      <dgm:spPr/>
      <dgm:t>
        <a:bodyPr/>
        <a:lstStyle/>
        <a:p>
          <a:endParaRPr lang="de-DE"/>
        </a:p>
      </dgm:t>
    </dgm:pt>
    <dgm:pt modelId="{FAEF2804-FD1F-4F06-84D0-E16B5FC6457E}" type="sibTrans" cxnId="{C2433440-6BAD-46FF-A9C0-87315A8876FF}">
      <dgm:prSet/>
      <dgm:spPr/>
      <dgm:t>
        <a:bodyPr/>
        <a:lstStyle/>
        <a:p>
          <a:endParaRPr lang="de-DE"/>
        </a:p>
      </dgm:t>
    </dgm:pt>
    <dgm:pt modelId="{54C005E8-B1AA-4878-8ACB-35A2715A7AA4}">
      <dgm:prSet/>
      <dgm:spPr/>
      <dgm:t>
        <a:bodyPr/>
        <a:lstStyle/>
        <a:p>
          <a:r>
            <a:rPr lang="de-DE" dirty="0"/>
            <a:t>Übergeordneter Prozess, Nummer</a:t>
          </a:r>
        </a:p>
      </dgm:t>
    </dgm:pt>
    <dgm:pt modelId="{D4946A86-51D3-48ED-8E9A-3AF9052E40FC}" type="parTrans" cxnId="{0653A79D-AE95-49C9-8381-D3112313E243}">
      <dgm:prSet/>
      <dgm:spPr/>
      <dgm:t>
        <a:bodyPr/>
        <a:lstStyle/>
        <a:p>
          <a:endParaRPr lang="de-DE"/>
        </a:p>
      </dgm:t>
    </dgm:pt>
    <dgm:pt modelId="{07D2C43D-4F0C-4D3C-8906-25EF0E635D0D}" type="sibTrans" cxnId="{0653A79D-AE95-49C9-8381-D3112313E243}">
      <dgm:prSet/>
      <dgm:spPr/>
      <dgm:t>
        <a:bodyPr/>
        <a:lstStyle/>
        <a:p>
          <a:endParaRPr lang="de-DE"/>
        </a:p>
      </dgm:t>
    </dgm:pt>
    <dgm:pt modelId="{016C433D-FF9C-4691-AF8E-5073BE27CF82}">
      <dgm:prSet/>
      <dgm:spPr/>
      <dgm:t>
        <a:bodyPr/>
        <a:lstStyle/>
        <a:p>
          <a:r>
            <a:rPr lang="de-DE" dirty="0"/>
            <a:t>Definiert Hierarchie</a:t>
          </a:r>
        </a:p>
      </dgm:t>
    </dgm:pt>
    <dgm:pt modelId="{21E2D0BF-13D1-4458-80EE-8EA59FCE78E6}" type="parTrans" cxnId="{7984EBB0-509A-4529-9492-3B64CD7EB0C8}">
      <dgm:prSet/>
      <dgm:spPr/>
      <dgm:t>
        <a:bodyPr/>
        <a:lstStyle/>
        <a:p>
          <a:endParaRPr lang="de-DE"/>
        </a:p>
      </dgm:t>
    </dgm:pt>
    <dgm:pt modelId="{BD409F9B-3851-4E58-BA2B-7F3E131AC41A}" type="sibTrans" cxnId="{7984EBB0-509A-4529-9492-3B64CD7EB0C8}">
      <dgm:prSet/>
      <dgm:spPr/>
      <dgm:t>
        <a:bodyPr/>
        <a:lstStyle/>
        <a:p>
          <a:endParaRPr lang="de-DE"/>
        </a:p>
      </dgm:t>
    </dgm:pt>
    <dgm:pt modelId="{99C214F1-2540-4157-ADEF-CD03F3160A6A}">
      <dgm:prSet/>
      <dgm:spPr/>
      <dgm:t>
        <a:bodyPr/>
        <a:lstStyle/>
        <a:p>
          <a:r>
            <a:rPr lang="de-DE" dirty="0"/>
            <a:t>Vorgänge nur in „Blättern“ des Baums</a:t>
          </a:r>
        </a:p>
      </dgm:t>
    </dgm:pt>
    <dgm:pt modelId="{D3D624E9-9F06-4432-9778-0A89E52D2BBD}" type="parTrans" cxnId="{C4B74917-983B-4E9A-BA5A-6443C399318D}">
      <dgm:prSet/>
      <dgm:spPr/>
      <dgm:t>
        <a:bodyPr/>
        <a:lstStyle/>
        <a:p>
          <a:endParaRPr lang="de-DE"/>
        </a:p>
      </dgm:t>
    </dgm:pt>
    <dgm:pt modelId="{4610EFEE-BC01-4E27-97B4-AC1F139DE0A3}" type="sibTrans" cxnId="{C4B74917-983B-4E9A-BA5A-6443C399318D}">
      <dgm:prSet/>
      <dgm:spPr/>
      <dgm:t>
        <a:bodyPr/>
        <a:lstStyle/>
        <a:p>
          <a:endParaRPr lang="de-DE"/>
        </a:p>
      </dgm:t>
    </dgm:pt>
    <dgm:pt modelId="{3A8A8A58-8932-4AE2-BBDA-D06C36D099D0}">
      <dgm:prSet/>
      <dgm:spPr/>
      <dgm:t>
        <a:bodyPr/>
        <a:lstStyle/>
        <a:p>
          <a:r>
            <a:rPr lang="de-DE" dirty="0"/>
            <a:t>Datumsart</a:t>
          </a:r>
        </a:p>
      </dgm:t>
    </dgm:pt>
    <dgm:pt modelId="{8EF0B64D-61B7-4EA7-AA4D-7F77BD778FEE}" type="parTrans" cxnId="{8CB68801-501C-47AA-9B8A-907D662C3061}">
      <dgm:prSet/>
      <dgm:spPr/>
      <dgm:t>
        <a:bodyPr/>
        <a:lstStyle/>
        <a:p>
          <a:endParaRPr lang="de-DE"/>
        </a:p>
      </dgm:t>
    </dgm:pt>
    <dgm:pt modelId="{F547444C-D7AF-4EE3-B49B-32549A5B6FD0}" type="sibTrans" cxnId="{8CB68801-501C-47AA-9B8A-907D662C3061}">
      <dgm:prSet/>
      <dgm:spPr/>
      <dgm:t>
        <a:bodyPr/>
        <a:lstStyle/>
        <a:p>
          <a:endParaRPr lang="de-DE"/>
        </a:p>
      </dgm:t>
    </dgm:pt>
    <dgm:pt modelId="{F1355A75-D13B-4C4C-8A8A-CAEAD04B05E1}">
      <dgm:prSet/>
      <dgm:spPr/>
      <dgm:t>
        <a:bodyPr/>
        <a:lstStyle/>
        <a:p>
          <a:r>
            <a:rPr lang="de-DE" dirty="0"/>
            <a:t>Jahr, Monat/Jahr, Datum, keines?</a:t>
          </a:r>
        </a:p>
      </dgm:t>
    </dgm:pt>
    <dgm:pt modelId="{74C31AAB-50B5-42D8-81C9-5281F8D573D7}" type="parTrans" cxnId="{66CDAC92-0AC6-47B5-8943-00E0EE98EAFC}">
      <dgm:prSet/>
      <dgm:spPr/>
      <dgm:t>
        <a:bodyPr/>
        <a:lstStyle/>
        <a:p>
          <a:endParaRPr lang="de-DE"/>
        </a:p>
      </dgm:t>
    </dgm:pt>
    <dgm:pt modelId="{BB16AF92-CD88-474A-B0F5-45EE90FD1F06}" type="sibTrans" cxnId="{66CDAC92-0AC6-47B5-8943-00E0EE98EAFC}">
      <dgm:prSet/>
      <dgm:spPr/>
      <dgm:t>
        <a:bodyPr/>
        <a:lstStyle/>
        <a:p>
          <a:endParaRPr lang="de-DE"/>
        </a:p>
      </dgm:t>
    </dgm:pt>
    <dgm:pt modelId="{E6EC5BCE-37ED-468A-89CF-4CDBB7984DD1}">
      <dgm:prSet/>
      <dgm:spPr/>
      <dgm:t>
        <a:bodyPr/>
        <a:lstStyle/>
        <a:p>
          <a:r>
            <a:rPr lang="de-DE" dirty="0"/>
            <a:t>Datumsbezeichnung</a:t>
          </a:r>
        </a:p>
      </dgm:t>
    </dgm:pt>
    <dgm:pt modelId="{AAFF9DB6-82AB-425E-99BF-13390D184794}" type="parTrans" cxnId="{5D4C3BBA-B733-414D-A921-23102E0F51D8}">
      <dgm:prSet/>
      <dgm:spPr/>
      <dgm:t>
        <a:bodyPr/>
        <a:lstStyle/>
        <a:p>
          <a:endParaRPr lang="de-DE"/>
        </a:p>
      </dgm:t>
    </dgm:pt>
    <dgm:pt modelId="{481E4576-88C6-42FC-8B59-5ED22CB83755}" type="sibTrans" cxnId="{5D4C3BBA-B733-414D-A921-23102E0F51D8}">
      <dgm:prSet/>
      <dgm:spPr/>
      <dgm:t>
        <a:bodyPr/>
        <a:lstStyle/>
        <a:p>
          <a:endParaRPr lang="de-DE"/>
        </a:p>
      </dgm:t>
    </dgm:pt>
    <dgm:pt modelId="{347E57F5-BAB7-4EC0-BCE9-DC5C52EF99C9}">
      <dgm:prSet/>
      <dgm:spPr/>
      <dgm:t>
        <a:bodyPr/>
        <a:lstStyle/>
        <a:p>
          <a:r>
            <a:rPr lang="de-DE" dirty="0"/>
            <a:t>Wie soll das Datum genannt werden?</a:t>
          </a:r>
        </a:p>
      </dgm:t>
    </dgm:pt>
    <dgm:pt modelId="{068483C1-9972-4209-8311-74615912663C}" type="parTrans" cxnId="{A42940BF-FDFD-40A7-9BD6-61DDA77F232B}">
      <dgm:prSet/>
      <dgm:spPr/>
      <dgm:t>
        <a:bodyPr/>
        <a:lstStyle/>
        <a:p>
          <a:endParaRPr lang="de-DE"/>
        </a:p>
      </dgm:t>
    </dgm:pt>
    <dgm:pt modelId="{147F1AF9-2855-41A4-BF0C-CF48BA151C62}" type="sibTrans" cxnId="{A42940BF-FDFD-40A7-9BD6-61DDA77F232B}">
      <dgm:prSet/>
      <dgm:spPr/>
      <dgm:t>
        <a:bodyPr/>
        <a:lstStyle/>
        <a:p>
          <a:endParaRPr lang="de-DE"/>
        </a:p>
      </dgm:t>
    </dgm:pt>
    <dgm:pt modelId="{6BCF44C6-E7C7-43DA-A651-4F53BE77AAE9}">
      <dgm:prSet/>
      <dgm:spPr/>
      <dgm:t>
        <a:bodyPr/>
        <a:lstStyle/>
        <a:p>
          <a:r>
            <a:rPr lang="de-DE" dirty="0"/>
            <a:t>Wissensprozess</a:t>
          </a:r>
        </a:p>
      </dgm:t>
    </dgm:pt>
    <dgm:pt modelId="{AFBC99DB-CDEF-4ACB-BADF-11C0ACA09102}" type="parTrans" cxnId="{D736420A-7D11-4D09-86A4-963E8DE337D6}">
      <dgm:prSet/>
      <dgm:spPr/>
      <dgm:t>
        <a:bodyPr/>
        <a:lstStyle/>
        <a:p>
          <a:endParaRPr lang="de-DE"/>
        </a:p>
      </dgm:t>
    </dgm:pt>
    <dgm:pt modelId="{241AD903-DAE5-433A-ACE5-6A20AE1BFE73}" type="sibTrans" cxnId="{D736420A-7D11-4D09-86A4-963E8DE337D6}">
      <dgm:prSet/>
      <dgm:spPr/>
      <dgm:t>
        <a:bodyPr/>
        <a:lstStyle/>
        <a:p>
          <a:endParaRPr lang="de-DE"/>
        </a:p>
      </dgm:t>
    </dgm:pt>
    <dgm:pt modelId="{C27682B2-9B73-4F97-BA10-98EBECC6045E}">
      <dgm:prSet/>
      <dgm:spPr/>
      <dgm:t>
        <a:bodyPr/>
        <a:lstStyle/>
        <a:p>
          <a:r>
            <a:rPr lang="de-DE" dirty="0"/>
            <a:t>Filterkriterium für Vorgänge</a:t>
          </a:r>
        </a:p>
      </dgm:t>
    </dgm:pt>
    <dgm:pt modelId="{61212A83-2701-4FB2-A6AD-E188B9BFFC93}" type="parTrans" cxnId="{944B371E-AB4C-401D-950C-1815BCAC8E04}">
      <dgm:prSet/>
      <dgm:spPr/>
      <dgm:t>
        <a:bodyPr/>
        <a:lstStyle/>
        <a:p>
          <a:endParaRPr lang="de-DE"/>
        </a:p>
      </dgm:t>
    </dgm:pt>
    <dgm:pt modelId="{D86404E6-6BA5-44C3-883D-3288F620A323}" type="sibTrans" cxnId="{944B371E-AB4C-401D-950C-1815BCAC8E04}">
      <dgm:prSet/>
      <dgm:spPr/>
      <dgm:t>
        <a:bodyPr/>
        <a:lstStyle/>
        <a:p>
          <a:endParaRPr lang="de-DE"/>
        </a:p>
      </dgm:t>
    </dgm:pt>
    <dgm:pt modelId="{CC6AB258-1E11-42EA-B203-9CC0B3B114E8}">
      <dgm:prSet/>
      <dgm:spPr/>
      <dgm:t>
        <a:bodyPr/>
        <a:lstStyle/>
        <a:p>
          <a:r>
            <a:rPr lang="de-DE" dirty="0"/>
            <a:t>Wissen gilt „immer“</a:t>
          </a:r>
        </a:p>
      </dgm:t>
    </dgm:pt>
    <dgm:pt modelId="{D7289472-B5B5-41E0-B789-CD35F7421C28}" type="parTrans" cxnId="{DDFBF9FF-62CE-4455-8DEB-A1A0C6C5636C}">
      <dgm:prSet/>
      <dgm:spPr/>
      <dgm:t>
        <a:bodyPr/>
        <a:lstStyle/>
        <a:p>
          <a:endParaRPr lang="de-DE"/>
        </a:p>
      </dgm:t>
    </dgm:pt>
    <dgm:pt modelId="{915963C3-E49A-4F63-8F56-12430B24F339}" type="sibTrans" cxnId="{DDFBF9FF-62CE-4455-8DEB-A1A0C6C5636C}">
      <dgm:prSet/>
      <dgm:spPr/>
      <dgm:t>
        <a:bodyPr/>
        <a:lstStyle/>
        <a:p>
          <a:endParaRPr lang="de-DE"/>
        </a:p>
      </dgm:t>
    </dgm:pt>
    <dgm:pt modelId="{A6E4E278-414F-44FB-AFCC-ED5B9AF5399B}">
      <dgm:prSet/>
      <dgm:spPr/>
      <dgm:t>
        <a:bodyPr/>
        <a:lstStyle/>
        <a:p>
          <a:r>
            <a:rPr lang="de-DE" dirty="0"/>
            <a:t>Aufbewahrungsfrist</a:t>
          </a:r>
        </a:p>
      </dgm:t>
    </dgm:pt>
    <dgm:pt modelId="{048EB4E7-2BFF-41E3-B37C-3ABB90581B27}" type="parTrans" cxnId="{005A3B93-54AE-4019-AC19-D782965915A9}">
      <dgm:prSet/>
      <dgm:spPr/>
      <dgm:t>
        <a:bodyPr/>
        <a:lstStyle/>
        <a:p>
          <a:endParaRPr lang="de-DE"/>
        </a:p>
      </dgm:t>
    </dgm:pt>
    <dgm:pt modelId="{D3E294D3-A15D-43E7-9C95-E28202578BB5}" type="sibTrans" cxnId="{005A3B93-54AE-4019-AC19-D782965915A9}">
      <dgm:prSet/>
      <dgm:spPr/>
      <dgm:t>
        <a:bodyPr/>
        <a:lstStyle/>
        <a:p>
          <a:endParaRPr lang="de-DE"/>
        </a:p>
      </dgm:t>
    </dgm:pt>
    <dgm:pt modelId="{85942FF5-BCCA-4E8E-95C2-975A74B81282}">
      <dgm:prSet/>
      <dgm:spPr/>
      <dgm:t>
        <a:bodyPr/>
        <a:lstStyle/>
        <a:p>
          <a:r>
            <a:rPr lang="de-DE" dirty="0"/>
            <a:t>Ab wann nach dem Vorgangsabschluss könnte archiviert/gelöscht werden?</a:t>
          </a:r>
        </a:p>
      </dgm:t>
    </dgm:pt>
    <dgm:pt modelId="{C1351ACF-784E-4E33-88B8-89906539F8F4}" type="parTrans" cxnId="{47CF3B21-5E8C-444E-9FB3-6AB576F6A7A1}">
      <dgm:prSet/>
      <dgm:spPr/>
      <dgm:t>
        <a:bodyPr/>
        <a:lstStyle/>
        <a:p>
          <a:endParaRPr lang="de-DE"/>
        </a:p>
      </dgm:t>
    </dgm:pt>
    <dgm:pt modelId="{DC357221-D4CC-4B29-979C-5A5D6445E153}" type="sibTrans" cxnId="{47CF3B21-5E8C-444E-9FB3-6AB576F6A7A1}">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0BC020D2-5B4C-4A79-8E56-1F1BA70E070B}" type="pres">
      <dgm:prSet presAssocID="{9E545E1B-1315-42CA-9EA0-3A7CAC565616}" presName="linNode" presStyleCnt="0"/>
      <dgm:spPr/>
    </dgm:pt>
    <dgm:pt modelId="{093D9DD2-3FCD-4BDB-918B-6B5D4B9EFDD0}" type="pres">
      <dgm:prSet presAssocID="{9E545E1B-1315-42CA-9EA0-3A7CAC565616}" presName="parentText" presStyleLbl="node1" presStyleIdx="0" presStyleCnt="6">
        <dgm:presLayoutVars>
          <dgm:chMax val="1"/>
          <dgm:bulletEnabled val="1"/>
        </dgm:presLayoutVars>
      </dgm:prSet>
      <dgm:spPr/>
    </dgm:pt>
    <dgm:pt modelId="{F925ED95-CEE9-400E-8F9E-DD1524D5C79C}" type="pres">
      <dgm:prSet presAssocID="{9E545E1B-1315-42CA-9EA0-3A7CAC565616}" presName="descendantText" presStyleLbl="alignAccFollowNode1" presStyleIdx="0" presStyleCnt="6">
        <dgm:presLayoutVars>
          <dgm:bulletEnabled val="1"/>
        </dgm:presLayoutVars>
      </dgm:prSet>
      <dgm:spPr/>
    </dgm:pt>
    <dgm:pt modelId="{DE63D8BD-A55C-48BE-AE83-6DF40C80EAA1}" type="pres">
      <dgm:prSet presAssocID="{4975E3EE-4C27-48D7-B115-BFD25065E5B1}" presName="sp" presStyleCnt="0"/>
      <dgm:spPr/>
    </dgm:pt>
    <dgm:pt modelId="{DEEFBE6F-8A9F-43EC-B4D8-691A53FD4427}" type="pres">
      <dgm:prSet presAssocID="{54C005E8-B1AA-4878-8ACB-35A2715A7AA4}" presName="linNode" presStyleCnt="0"/>
      <dgm:spPr/>
    </dgm:pt>
    <dgm:pt modelId="{A7443FEB-3406-47B4-9A98-AE02783C812D}" type="pres">
      <dgm:prSet presAssocID="{54C005E8-B1AA-4878-8ACB-35A2715A7AA4}" presName="parentText" presStyleLbl="node1" presStyleIdx="1" presStyleCnt="6">
        <dgm:presLayoutVars>
          <dgm:chMax val="1"/>
          <dgm:bulletEnabled val="1"/>
        </dgm:presLayoutVars>
      </dgm:prSet>
      <dgm:spPr/>
    </dgm:pt>
    <dgm:pt modelId="{06A0AFB2-A72B-438E-B6DC-4267C3943F90}" type="pres">
      <dgm:prSet presAssocID="{54C005E8-B1AA-4878-8ACB-35A2715A7AA4}" presName="descendantText" presStyleLbl="alignAccFollowNode1" presStyleIdx="1" presStyleCnt="6">
        <dgm:presLayoutVars>
          <dgm:bulletEnabled val="1"/>
        </dgm:presLayoutVars>
      </dgm:prSet>
      <dgm:spPr/>
    </dgm:pt>
    <dgm:pt modelId="{DEEA8843-ACA6-4D7F-B086-47F5E9BBA729}" type="pres">
      <dgm:prSet presAssocID="{07D2C43D-4F0C-4D3C-8906-25EF0E635D0D}" presName="sp" presStyleCnt="0"/>
      <dgm:spPr/>
    </dgm:pt>
    <dgm:pt modelId="{321B1450-9757-42AE-927F-8C01E4EEDBE4}" type="pres">
      <dgm:prSet presAssocID="{3A8A8A58-8932-4AE2-BBDA-D06C36D099D0}" presName="linNode" presStyleCnt="0"/>
      <dgm:spPr/>
    </dgm:pt>
    <dgm:pt modelId="{E2623829-C9D2-4046-8417-6F80F131EF35}" type="pres">
      <dgm:prSet presAssocID="{3A8A8A58-8932-4AE2-BBDA-D06C36D099D0}" presName="parentText" presStyleLbl="node1" presStyleIdx="2" presStyleCnt="6">
        <dgm:presLayoutVars>
          <dgm:chMax val="1"/>
          <dgm:bulletEnabled val="1"/>
        </dgm:presLayoutVars>
      </dgm:prSet>
      <dgm:spPr/>
    </dgm:pt>
    <dgm:pt modelId="{B609F915-A88A-462C-82A3-7F61C3397FBB}" type="pres">
      <dgm:prSet presAssocID="{3A8A8A58-8932-4AE2-BBDA-D06C36D099D0}" presName="descendantText" presStyleLbl="alignAccFollowNode1" presStyleIdx="2" presStyleCnt="6">
        <dgm:presLayoutVars>
          <dgm:bulletEnabled val="1"/>
        </dgm:presLayoutVars>
      </dgm:prSet>
      <dgm:spPr/>
    </dgm:pt>
    <dgm:pt modelId="{25DDADF6-36ED-49A1-9491-84DCB90B5B52}" type="pres">
      <dgm:prSet presAssocID="{F547444C-D7AF-4EE3-B49B-32549A5B6FD0}" presName="sp" presStyleCnt="0"/>
      <dgm:spPr/>
    </dgm:pt>
    <dgm:pt modelId="{70E831DA-4F7C-422D-A68E-86CB5581DEB1}" type="pres">
      <dgm:prSet presAssocID="{E6EC5BCE-37ED-468A-89CF-4CDBB7984DD1}" presName="linNode" presStyleCnt="0"/>
      <dgm:spPr/>
    </dgm:pt>
    <dgm:pt modelId="{455E5150-D92D-42C2-8178-19FA5724F7A1}" type="pres">
      <dgm:prSet presAssocID="{E6EC5BCE-37ED-468A-89CF-4CDBB7984DD1}" presName="parentText" presStyleLbl="node1" presStyleIdx="3" presStyleCnt="6">
        <dgm:presLayoutVars>
          <dgm:chMax val="1"/>
          <dgm:bulletEnabled val="1"/>
        </dgm:presLayoutVars>
      </dgm:prSet>
      <dgm:spPr/>
    </dgm:pt>
    <dgm:pt modelId="{ABF4C38E-5E05-4636-8B5F-D35032C53080}" type="pres">
      <dgm:prSet presAssocID="{E6EC5BCE-37ED-468A-89CF-4CDBB7984DD1}" presName="descendantText" presStyleLbl="alignAccFollowNode1" presStyleIdx="3" presStyleCnt="6">
        <dgm:presLayoutVars>
          <dgm:bulletEnabled val="1"/>
        </dgm:presLayoutVars>
      </dgm:prSet>
      <dgm:spPr/>
    </dgm:pt>
    <dgm:pt modelId="{6B699CF7-8C39-4396-B9DD-84272595EDB0}" type="pres">
      <dgm:prSet presAssocID="{481E4576-88C6-42FC-8B59-5ED22CB83755}" presName="sp" presStyleCnt="0"/>
      <dgm:spPr/>
    </dgm:pt>
    <dgm:pt modelId="{644FD4EE-6A9B-4108-959A-33397A4E6A84}" type="pres">
      <dgm:prSet presAssocID="{6BCF44C6-E7C7-43DA-A651-4F53BE77AAE9}" presName="linNode" presStyleCnt="0"/>
      <dgm:spPr/>
    </dgm:pt>
    <dgm:pt modelId="{BB9E576F-168B-49D5-9CA1-63F5BC7B11F0}" type="pres">
      <dgm:prSet presAssocID="{6BCF44C6-E7C7-43DA-A651-4F53BE77AAE9}" presName="parentText" presStyleLbl="node1" presStyleIdx="4" presStyleCnt="6">
        <dgm:presLayoutVars>
          <dgm:chMax val="1"/>
          <dgm:bulletEnabled val="1"/>
        </dgm:presLayoutVars>
      </dgm:prSet>
      <dgm:spPr/>
    </dgm:pt>
    <dgm:pt modelId="{0BAFB1C8-18CB-4E54-84FE-DB7FDF303BB2}" type="pres">
      <dgm:prSet presAssocID="{6BCF44C6-E7C7-43DA-A651-4F53BE77AAE9}" presName="descendantText" presStyleLbl="alignAccFollowNode1" presStyleIdx="4" presStyleCnt="6">
        <dgm:presLayoutVars>
          <dgm:bulletEnabled val="1"/>
        </dgm:presLayoutVars>
      </dgm:prSet>
      <dgm:spPr/>
    </dgm:pt>
    <dgm:pt modelId="{B2FC218D-D71F-4186-9CDD-D76610C376AA}" type="pres">
      <dgm:prSet presAssocID="{241AD903-DAE5-433A-ACE5-6A20AE1BFE73}" presName="sp" presStyleCnt="0"/>
      <dgm:spPr/>
    </dgm:pt>
    <dgm:pt modelId="{CE58CDDE-C3C5-42EE-87C3-26DED7BC774E}" type="pres">
      <dgm:prSet presAssocID="{A6E4E278-414F-44FB-AFCC-ED5B9AF5399B}" presName="linNode" presStyleCnt="0"/>
      <dgm:spPr/>
    </dgm:pt>
    <dgm:pt modelId="{0F375909-4AA6-403D-A4B1-DF6545247646}" type="pres">
      <dgm:prSet presAssocID="{A6E4E278-414F-44FB-AFCC-ED5B9AF5399B}" presName="parentText" presStyleLbl="node1" presStyleIdx="5" presStyleCnt="6">
        <dgm:presLayoutVars>
          <dgm:chMax val="1"/>
          <dgm:bulletEnabled val="1"/>
        </dgm:presLayoutVars>
      </dgm:prSet>
      <dgm:spPr/>
    </dgm:pt>
    <dgm:pt modelId="{5DCEF04C-ABB5-49C7-B119-EDB9BDB7D38F}" type="pres">
      <dgm:prSet presAssocID="{A6E4E278-414F-44FB-AFCC-ED5B9AF5399B}" presName="descendantText" presStyleLbl="alignAccFollowNode1" presStyleIdx="5" presStyleCnt="6">
        <dgm:presLayoutVars>
          <dgm:bulletEnabled val="1"/>
        </dgm:presLayoutVars>
      </dgm:prSet>
      <dgm:spPr/>
    </dgm:pt>
  </dgm:ptLst>
  <dgm:cxnLst>
    <dgm:cxn modelId="{8CB68801-501C-47AA-9B8A-907D662C3061}" srcId="{3253DD45-E870-4851-AD8B-B7699AD650DC}" destId="{3A8A8A58-8932-4AE2-BBDA-D06C36D099D0}" srcOrd="2" destOrd="0" parTransId="{8EF0B64D-61B7-4EA7-AA4D-7F77BD778FEE}" sibTransId="{F547444C-D7AF-4EE3-B49B-32549A5B6FD0}"/>
    <dgm:cxn modelId="{D736420A-7D11-4D09-86A4-963E8DE337D6}" srcId="{3253DD45-E870-4851-AD8B-B7699AD650DC}" destId="{6BCF44C6-E7C7-43DA-A651-4F53BE77AAE9}" srcOrd="4" destOrd="0" parTransId="{AFBC99DB-CDEF-4ACB-BADF-11C0ACA09102}" sibTransId="{241AD903-DAE5-433A-ACE5-6A20AE1BFE73}"/>
    <dgm:cxn modelId="{C4B74917-983B-4E9A-BA5A-6443C399318D}" srcId="{54C005E8-B1AA-4878-8ACB-35A2715A7AA4}" destId="{99C214F1-2540-4157-ADEF-CD03F3160A6A}" srcOrd="1" destOrd="0" parTransId="{D3D624E9-9F06-4432-9778-0A89E52D2BBD}" sibTransId="{4610EFEE-BC01-4E27-97B4-AC1F139DE0A3}"/>
    <dgm:cxn modelId="{EA088A17-8018-4ADE-B481-B40D890E0767}" type="presOf" srcId="{85942FF5-BCCA-4E8E-95C2-975A74B81282}" destId="{5DCEF04C-ABB5-49C7-B119-EDB9BDB7D38F}" srcOrd="0" destOrd="0" presId="urn:microsoft.com/office/officeart/2005/8/layout/vList5"/>
    <dgm:cxn modelId="{944B371E-AB4C-401D-950C-1815BCAC8E04}" srcId="{6BCF44C6-E7C7-43DA-A651-4F53BE77AAE9}" destId="{C27682B2-9B73-4F97-BA10-98EBECC6045E}" srcOrd="0" destOrd="0" parTransId="{61212A83-2701-4FB2-A6AD-E188B9BFFC93}" sibTransId="{D86404E6-6BA5-44C3-883D-3288F620A323}"/>
    <dgm:cxn modelId="{47CF3B21-5E8C-444E-9FB3-6AB576F6A7A1}" srcId="{A6E4E278-414F-44FB-AFCC-ED5B9AF5399B}" destId="{85942FF5-BCCA-4E8E-95C2-975A74B81282}" srcOrd="0" destOrd="0" parTransId="{C1351ACF-784E-4E33-88B8-89906539F8F4}" sibTransId="{DC357221-D4CC-4B29-979C-5A5D6445E153}"/>
    <dgm:cxn modelId="{1CCA6F28-BA54-4513-9B13-8C18D6724649}" type="presOf" srcId="{3253DD45-E870-4851-AD8B-B7699AD650DC}" destId="{D7B8B6C7-8805-4C1D-B232-EF4753F71667}" srcOrd="0" destOrd="0" presId="urn:microsoft.com/office/officeart/2005/8/layout/vList5"/>
    <dgm:cxn modelId="{C265A936-51AD-4B93-B459-991670EC797D}" type="presOf" srcId="{A6E4E278-414F-44FB-AFCC-ED5B9AF5399B}" destId="{0F375909-4AA6-403D-A4B1-DF6545247646}" srcOrd="0" destOrd="0" presId="urn:microsoft.com/office/officeart/2005/8/layout/vList5"/>
    <dgm:cxn modelId="{4B4BA838-0393-4E9A-AF1D-5FD4ADD74D1E}" type="presOf" srcId="{99C214F1-2540-4157-ADEF-CD03F3160A6A}" destId="{06A0AFB2-A72B-438E-B6DC-4267C3943F90}" srcOrd="0" destOrd="1" presId="urn:microsoft.com/office/officeart/2005/8/layout/vList5"/>
    <dgm:cxn modelId="{C2433440-6BAD-46FF-A9C0-87315A8876FF}" srcId="{9E545E1B-1315-42CA-9EA0-3A7CAC565616}" destId="{A12DF1E2-2A60-40EB-91A0-ED862A9D16FD}" srcOrd="0" destOrd="0" parTransId="{FAD9F932-2889-4537-917E-16CFA2C06A5F}" sibTransId="{FAEF2804-FD1F-4F06-84D0-E16B5FC6457E}"/>
    <dgm:cxn modelId="{67DA6B67-75F8-47A3-963B-C9EA90F0797A}" type="presOf" srcId="{C27682B2-9B73-4F97-BA10-98EBECC6045E}" destId="{0BAFB1C8-18CB-4E54-84FE-DB7FDF303BB2}" srcOrd="0" destOrd="0" presId="urn:microsoft.com/office/officeart/2005/8/layout/vList5"/>
    <dgm:cxn modelId="{36C8C054-5718-42D9-9C0A-70F246F06A0A}" type="presOf" srcId="{A12DF1E2-2A60-40EB-91A0-ED862A9D16FD}" destId="{F925ED95-CEE9-400E-8F9E-DD1524D5C79C}" srcOrd="0" destOrd="0" presId="urn:microsoft.com/office/officeart/2005/8/layout/vList5"/>
    <dgm:cxn modelId="{D2C3B58E-38D0-4B78-BA3F-FC2FD55C9DB2}" type="presOf" srcId="{016C433D-FF9C-4691-AF8E-5073BE27CF82}" destId="{06A0AFB2-A72B-438E-B6DC-4267C3943F90}" srcOrd="0" destOrd="0" presId="urn:microsoft.com/office/officeart/2005/8/layout/vList5"/>
    <dgm:cxn modelId="{66CDAC92-0AC6-47B5-8943-00E0EE98EAFC}" srcId="{3A8A8A58-8932-4AE2-BBDA-D06C36D099D0}" destId="{F1355A75-D13B-4C4C-8A8A-CAEAD04B05E1}" srcOrd="0" destOrd="0" parTransId="{74C31AAB-50B5-42D8-81C9-5281F8D573D7}" sibTransId="{BB16AF92-CD88-474A-B0F5-45EE90FD1F06}"/>
    <dgm:cxn modelId="{005A3B93-54AE-4019-AC19-D782965915A9}" srcId="{3253DD45-E870-4851-AD8B-B7699AD650DC}" destId="{A6E4E278-414F-44FB-AFCC-ED5B9AF5399B}" srcOrd="5" destOrd="0" parTransId="{048EB4E7-2BFF-41E3-B37C-3ABB90581B27}" sibTransId="{D3E294D3-A15D-43E7-9C95-E28202578BB5}"/>
    <dgm:cxn modelId="{F6CB6398-2CFC-4C98-90E7-6027D20AB78C}" type="presOf" srcId="{E6EC5BCE-37ED-468A-89CF-4CDBB7984DD1}" destId="{455E5150-D92D-42C2-8178-19FA5724F7A1}" srcOrd="0" destOrd="0" presId="urn:microsoft.com/office/officeart/2005/8/layout/vList5"/>
    <dgm:cxn modelId="{0653A79D-AE95-49C9-8381-D3112313E243}" srcId="{3253DD45-E870-4851-AD8B-B7699AD650DC}" destId="{54C005E8-B1AA-4878-8ACB-35A2715A7AA4}" srcOrd="1" destOrd="0" parTransId="{D4946A86-51D3-48ED-8E9A-3AF9052E40FC}" sibTransId="{07D2C43D-4F0C-4D3C-8906-25EF0E635D0D}"/>
    <dgm:cxn modelId="{9F7BCDAF-E9C2-4312-BB3F-186F7B0F3C49}" type="presOf" srcId="{6BCF44C6-E7C7-43DA-A651-4F53BE77AAE9}" destId="{BB9E576F-168B-49D5-9CA1-63F5BC7B11F0}" srcOrd="0" destOrd="0" presId="urn:microsoft.com/office/officeart/2005/8/layout/vList5"/>
    <dgm:cxn modelId="{7984EBB0-509A-4529-9492-3B64CD7EB0C8}" srcId="{54C005E8-B1AA-4878-8ACB-35A2715A7AA4}" destId="{016C433D-FF9C-4691-AF8E-5073BE27CF82}" srcOrd="0" destOrd="0" parTransId="{21E2D0BF-13D1-4458-80EE-8EA59FCE78E6}" sibTransId="{BD409F9B-3851-4E58-BA2B-7F3E131AC41A}"/>
    <dgm:cxn modelId="{0EA40AB6-94A8-459C-B340-A197ABEDCA92}" type="presOf" srcId="{9E545E1B-1315-42CA-9EA0-3A7CAC565616}" destId="{093D9DD2-3FCD-4BDB-918B-6B5D4B9EFDD0}" srcOrd="0" destOrd="0" presId="urn:microsoft.com/office/officeart/2005/8/layout/vList5"/>
    <dgm:cxn modelId="{26CE50B9-B2FA-4975-8C89-8A770608CB01}" type="presOf" srcId="{CC6AB258-1E11-42EA-B203-9CC0B3B114E8}" destId="{0BAFB1C8-18CB-4E54-84FE-DB7FDF303BB2}" srcOrd="0" destOrd="1" presId="urn:microsoft.com/office/officeart/2005/8/layout/vList5"/>
    <dgm:cxn modelId="{5D4C3BBA-B733-414D-A921-23102E0F51D8}" srcId="{3253DD45-E870-4851-AD8B-B7699AD650DC}" destId="{E6EC5BCE-37ED-468A-89CF-4CDBB7984DD1}" srcOrd="3" destOrd="0" parTransId="{AAFF9DB6-82AB-425E-99BF-13390D184794}" sibTransId="{481E4576-88C6-42FC-8B59-5ED22CB83755}"/>
    <dgm:cxn modelId="{A42940BF-FDFD-40A7-9BD6-61DDA77F232B}" srcId="{E6EC5BCE-37ED-468A-89CF-4CDBB7984DD1}" destId="{347E57F5-BAB7-4EC0-BCE9-DC5C52EF99C9}" srcOrd="0" destOrd="0" parTransId="{068483C1-9972-4209-8311-74615912663C}" sibTransId="{147F1AF9-2855-41A4-BF0C-CF48BA151C62}"/>
    <dgm:cxn modelId="{DA7F60D4-1404-4061-BA79-8EE55151DC21}" type="presOf" srcId="{54C005E8-B1AA-4878-8ACB-35A2715A7AA4}" destId="{A7443FEB-3406-47B4-9A98-AE02783C812D}" srcOrd="0" destOrd="0" presId="urn:microsoft.com/office/officeart/2005/8/layout/vList5"/>
    <dgm:cxn modelId="{BF7E14ED-7850-4E52-A15A-D4E1D4F7899B}" type="presOf" srcId="{3A8A8A58-8932-4AE2-BBDA-D06C36D099D0}" destId="{E2623829-C9D2-4046-8417-6F80F131EF35}" srcOrd="0" destOrd="0" presId="urn:microsoft.com/office/officeart/2005/8/layout/vList5"/>
    <dgm:cxn modelId="{F6D288EE-E5FD-4871-A0ED-C99CA21C5815}" type="presOf" srcId="{347E57F5-BAB7-4EC0-BCE9-DC5C52EF99C9}" destId="{ABF4C38E-5E05-4636-8B5F-D35032C53080}" srcOrd="0" destOrd="0" presId="urn:microsoft.com/office/officeart/2005/8/layout/vList5"/>
    <dgm:cxn modelId="{7661ADF3-C323-4B7E-B14A-C78AEE8B66B3}" srcId="{3253DD45-E870-4851-AD8B-B7699AD650DC}" destId="{9E545E1B-1315-42CA-9EA0-3A7CAC565616}" srcOrd="0" destOrd="0" parTransId="{7DE420FD-CE7E-4811-B662-B02989636BFC}" sibTransId="{4975E3EE-4C27-48D7-B115-BFD25065E5B1}"/>
    <dgm:cxn modelId="{3EE102F6-6F8B-46AF-8892-B36D32BBCE63}" type="presOf" srcId="{F1355A75-D13B-4C4C-8A8A-CAEAD04B05E1}" destId="{B609F915-A88A-462C-82A3-7F61C3397FBB}" srcOrd="0" destOrd="0" presId="urn:microsoft.com/office/officeart/2005/8/layout/vList5"/>
    <dgm:cxn modelId="{DDFBF9FF-62CE-4455-8DEB-A1A0C6C5636C}" srcId="{6BCF44C6-E7C7-43DA-A651-4F53BE77AAE9}" destId="{CC6AB258-1E11-42EA-B203-9CC0B3B114E8}" srcOrd="1" destOrd="0" parTransId="{D7289472-B5B5-41E0-B789-CD35F7421C28}" sibTransId="{915963C3-E49A-4F63-8F56-12430B24F339}"/>
    <dgm:cxn modelId="{D89C0ABB-B551-4867-AC33-E5AEE73E896A}" type="presParOf" srcId="{D7B8B6C7-8805-4C1D-B232-EF4753F71667}" destId="{0BC020D2-5B4C-4A79-8E56-1F1BA70E070B}" srcOrd="0" destOrd="0" presId="urn:microsoft.com/office/officeart/2005/8/layout/vList5"/>
    <dgm:cxn modelId="{016FFB7D-7475-4EE5-A3B1-A9EF1972D9A4}" type="presParOf" srcId="{0BC020D2-5B4C-4A79-8E56-1F1BA70E070B}" destId="{093D9DD2-3FCD-4BDB-918B-6B5D4B9EFDD0}" srcOrd="0" destOrd="0" presId="urn:microsoft.com/office/officeart/2005/8/layout/vList5"/>
    <dgm:cxn modelId="{FBAF5D0D-57E2-491D-8D4F-536BE419F209}" type="presParOf" srcId="{0BC020D2-5B4C-4A79-8E56-1F1BA70E070B}" destId="{F925ED95-CEE9-400E-8F9E-DD1524D5C79C}" srcOrd="1" destOrd="0" presId="urn:microsoft.com/office/officeart/2005/8/layout/vList5"/>
    <dgm:cxn modelId="{45C2D3B0-2258-47D0-9FC4-5347E82B41E1}" type="presParOf" srcId="{D7B8B6C7-8805-4C1D-B232-EF4753F71667}" destId="{DE63D8BD-A55C-48BE-AE83-6DF40C80EAA1}" srcOrd="1" destOrd="0" presId="urn:microsoft.com/office/officeart/2005/8/layout/vList5"/>
    <dgm:cxn modelId="{FEED9DAF-347B-466A-BB2A-AF2C0AE3F7FF}" type="presParOf" srcId="{D7B8B6C7-8805-4C1D-B232-EF4753F71667}" destId="{DEEFBE6F-8A9F-43EC-B4D8-691A53FD4427}" srcOrd="2" destOrd="0" presId="urn:microsoft.com/office/officeart/2005/8/layout/vList5"/>
    <dgm:cxn modelId="{A56AE79E-9685-449C-B704-E493ED060C7F}" type="presParOf" srcId="{DEEFBE6F-8A9F-43EC-B4D8-691A53FD4427}" destId="{A7443FEB-3406-47B4-9A98-AE02783C812D}" srcOrd="0" destOrd="0" presId="urn:microsoft.com/office/officeart/2005/8/layout/vList5"/>
    <dgm:cxn modelId="{4B855C67-3156-47BD-8762-11249EB18CAF}" type="presParOf" srcId="{DEEFBE6F-8A9F-43EC-B4D8-691A53FD4427}" destId="{06A0AFB2-A72B-438E-B6DC-4267C3943F90}" srcOrd="1" destOrd="0" presId="urn:microsoft.com/office/officeart/2005/8/layout/vList5"/>
    <dgm:cxn modelId="{E812C25F-5693-45E6-9AE9-9B548D85FC15}" type="presParOf" srcId="{D7B8B6C7-8805-4C1D-B232-EF4753F71667}" destId="{DEEA8843-ACA6-4D7F-B086-47F5E9BBA729}" srcOrd="3" destOrd="0" presId="urn:microsoft.com/office/officeart/2005/8/layout/vList5"/>
    <dgm:cxn modelId="{C4CA2D3B-E514-47BF-A253-272A6BF88D60}" type="presParOf" srcId="{D7B8B6C7-8805-4C1D-B232-EF4753F71667}" destId="{321B1450-9757-42AE-927F-8C01E4EEDBE4}" srcOrd="4" destOrd="0" presId="urn:microsoft.com/office/officeart/2005/8/layout/vList5"/>
    <dgm:cxn modelId="{9E523052-162A-475A-BD31-2691CD99EA61}" type="presParOf" srcId="{321B1450-9757-42AE-927F-8C01E4EEDBE4}" destId="{E2623829-C9D2-4046-8417-6F80F131EF35}" srcOrd="0" destOrd="0" presId="urn:microsoft.com/office/officeart/2005/8/layout/vList5"/>
    <dgm:cxn modelId="{7711F236-BACE-453A-AB0E-2C16EAB2259D}" type="presParOf" srcId="{321B1450-9757-42AE-927F-8C01E4EEDBE4}" destId="{B609F915-A88A-462C-82A3-7F61C3397FBB}" srcOrd="1" destOrd="0" presId="urn:microsoft.com/office/officeart/2005/8/layout/vList5"/>
    <dgm:cxn modelId="{C18F2F5A-8ABF-45F1-936D-B96D176D5B6F}" type="presParOf" srcId="{D7B8B6C7-8805-4C1D-B232-EF4753F71667}" destId="{25DDADF6-36ED-49A1-9491-84DCB90B5B52}" srcOrd="5" destOrd="0" presId="urn:microsoft.com/office/officeart/2005/8/layout/vList5"/>
    <dgm:cxn modelId="{29B488D3-E0F8-4318-AD8E-D0222041DB10}" type="presParOf" srcId="{D7B8B6C7-8805-4C1D-B232-EF4753F71667}" destId="{70E831DA-4F7C-422D-A68E-86CB5581DEB1}" srcOrd="6" destOrd="0" presId="urn:microsoft.com/office/officeart/2005/8/layout/vList5"/>
    <dgm:cxn modelId="{F0C04977-2261-49CD-B227-C7D822B3A493}" type="presParOf" srcId="{70E831DA-4F7C-422D-A68E-86CB5581DEB1}" destId="{455E5150-D92D-42C2-8178-19FA5724F7A1}" srcOrd="0" destOrd="0" presId="urn:microsoft.com/office/officeart/2005/8/layout/vList5"/>
    <dgm:cxn modelId="{9F9BBC39-D010-475B-84E6-011338491AC9}" type="presParOf" srcId="{70E831DA-4F7C-422D-A68E-86CB5581DEB1}" destId="{ABF4C38E-5E05-4636-8B5F-D35032C53080}" srcOrd="1" destOrd="0" presId="urn:microsoft.com/office/officeart/2005/8/layout/vList5"/>
    <dgm:cxn modelId="{05C45149-4E85-4986-B735-3AFDFC81060A}" type="presParOf" srcId="{D7B8B6C7-8805-4C1D-B232-EF4753F71667}" destId="{6B699CF7-8C39-4396-B9DD-84272595EDB0}" srcOrd="7" destOrd="0" presId="urn:microsoft.com/office/officeart/2005/8/layout/vList5"/>
    <dgm:cxn modelId="{F97FD708-D95D-45B6-B51B-BB710ECF67F7}" type="presParOf" srcId="{D7B8B6C7-8805-4C1D-B232-EF4753F71667}" destId="{644FD4EE-6A9B-4108-959A-33397A4E6A84}" srcOrd="8" destOrd="0" presId="urn:microsoft.com/office/officeart/2005/8/layout/vList5"/>
    <dgm:cxn modelId="{9CFD9E75-5DD4-42BB-B74E-2BB5D3D96779}" type="presParOf" srcId="{644FD4EE-6A9B-4108-959A-33397A4E6A84}" destId="{BB9E576F-168B-49D5-9CA1-63F5BC7B11F0}" srcOrd="0" destOrd="0" presId="urn:microsoft.com/office/officeart/2005/8/layout/vList5"/>
    <dgm:cxn modelId="{B190FBD0-5B5E-4748-9F78-E823551E15A7}" type="presParOf" srcId="{644FD4EE-6A9B-4108-959A-33397A4E6A84}" destId="{0BAFB1C8-18CB-4E54-84FE-DB7FDF303BB2}" srcOrd="1" destOrd="0" presId="urn:microsoft.com/office/officeart/2005/8/layout/vList5"/>
    <dgm:cxn modelId="{C1C50432-DB1B-4CBD-B570-C9A980BE6071}" type="presParOf" srcId="{D7B8B6C7-8805-4C1D-B232-EF4753F71667}" destId="{B2FC218D-D71F-4186-9CDD-D76610C376AA}" srcOrd="9" destOrd="0" presId="urn:microsoft.com/office/officeart/2005/8/layout/vList5"/>
    <dgm:cxn modelId="{82E5F18B-20A9-49E4-8592-AABB669E26A8}" type="presParOf" srcId="{D7B8B6C7-8805-4C1D-B232-EF4753F71667}" destId="{CE58CDDE-C3C5-42EE-87C3-26DED7BC774E}" srcOrd="10" destOrd="0" presId="urn:microsoft.com/office/officeart/2005/8/layout/vList5"/>
    <dgm:cxn modelId="{70C32822-4242-49FB-87D6-B0008FF2A68E}" type="presParOf" srcId="{CE58CDDE-C3C5-42EE-87C3-26DED7BC774E}" destId="{0F375909-4AA6-403D-A4B1-DF6545247646}" srcOrd="0" destOrd="0" presId="urn:microsoft.com/office/officeart/2005/8/layout/vList5"/>
    <dgm:cxn modelId="{DE9EF6E9-49DF-441C-B0D6-65C57EECCD05}" type="presParOf" srcId="{CE58CDDE-C3C5-42EE-87C3-26DED7BC774E}" destId="{5DCEF04C-ABB5-49C7-B119-EDB9BDB7D38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1E83498A-9AB5-49D9-B828-EBCED957FD78}">
      <dgm:prSet/>
      <dgm:spPr/>
      <dgm:t>
        <a:bodyPr/>
        <a:lstStyle/>
        <a:p>
          <a:r>
            <a:rPr lang="de-DE" dirty="0"/>
            <a:t>Kategorie oder Merkmal</a:t>
          </a:r>
        </a:p>
      </dgm:t>
    </dgm:pt>
    <dgm:pt modelId="{CEB79D56-F48A-4A87-AA70-A4BACD94E303}" type="parTrans" cxnId="{132FB1DD-967B-47AE-97BC-7CF7E8779DAE}">
      <dgm:prSet/>
      <dgm:spPr/>
      <dgm:t>
        <a:bodyPr/>
        <a:lstStyle/>
        <a:p>
          <a:endParaRPr lang="de-DE"/>
        </a:p>
      </dgm:t>
    </dgm:pt>
    <dgm:pt modelId="{03611869-3A36-4EC0-AA0E-C8D86CEE6BD6}" type="sibTrans" cxnId="{132FB1DD-967B-47AE-97BC-7CF7E8779DAE}">
      <dgm:prSet/>
      <dgm:spPr/>
      <dgm:t>
        <a:bodyPr/>
        <a:lstStyle/>
        <a:p>
          <a:endParaRPr lang="de-DE"/>
        </a:p>
      </dgm:t>
    </dgm:pt>
    <dgm:pt modelId="{F405E907-C92B-4757-9AF5-090C20E05384}">
      <dgm:prSet/>
      <dgm:spPr/>
      <dgm:t>
        <a:bodyPr/>
        <a:lstStyle/>
        <a:p>
          <a:r>
            <a:rPr lang="de-DE" dirty="0"/>
            <a:t>Kategorie </a:t>
          </a:r>
          <a:r>
            <a:rPr lang="de-DE" dirty="0">
              <a:sym typeface="Wingdings" panose="05000000000000000000" pitchFamily="2" charset="2"/>
            </a:rPr>
            <a:t> Verweis auf Stammdatenobjekt</a:t>
          </a:r>
          <a:endParaRPr lang="de-DE" dirty="0"/>
        </a:p>
      </dgm:t>
    </dgm:pt>
    <dgm:pt modelId="{CB85240F-CA61-4FF0-BB63-A35A144A857B}" type="parTrans" cxnId="{CD9DDF6E-4F3B-424D-8275-CABD82B439FF}">
      <dgm:prSet/>
      <dgm:spPr/>
      <dgm:t>
        <a:bodyPr/>
        <a:lstStyle/>
        <a:p>
          <a:endParaRPr lang="de-DE"/>
        </a:p>
      </dgm:t>
    </dgm:pt>
    <dgm:pt modelId="{5883E9E0-36D0-4EAA-A558-2F4FCA88447B}" type="sibTrans" cxnId="{CD9DDF6E-4F3B-424D-8275-CABD82B439FF}">
      <dgm:prSet/>
      <dgm:spPr/>
      <dgm:t>
        <a:bodyPr/>
        <a:lstStyle/>
        <a:p>
          <a:endParaRPr lang="de-DE"/>
        </a:p>
      </dgm:t>
    </dgm:pt>
    <dgm:pt modelId="{113DD9EC-C3DF-4821-ADF4-610B960542EE}">
      <dgm:prSet/>
      <dgm:spPr/>
      <dgm:t>
        <a:bodyPr/>
        <a:lstStyle/>
        <a:p>
          <a:r>
            <a:rPr lang="de-DE" dirty="0"/>
            <a:t>Merkmal </a:t>
          </a:r>
          <a:r>
            <a:rPr lang="de-DE" dirty="0">
              <a:sym typeface="Wingdings" panose="05000000000000000000" pitchFamily="2" charset="2"/>
            </a:rPr>
            <a:t> Direkteingabe</a:t>
          </a:r>
          <a:endParaRPr lang="de-DE" dirty="0"/>
        </a:p>
      </dgm:t>
    </dgm:pt>
    <dgm:pt modelId="{E3147687-C625-4788-A9BE-55D16AEEA214}" type="parTrans" cxnId="{A9FEA132-1E4D-4A93-8672-FC25F1CCF7B1}">
      <dgm:prSet/>
      <dgm:spPr/>
      <dgm:t>
        <a:bodyPr/>
        <a:lstStyle/>
        <a:p>
          <a:endParaRPr lang="de-DE"/>
        </a:p>
      </dgm:t>
    </dgm:pt>
    <dgm:pt modelId="{DFD850FF-1BE0-43DD-A00A-818EC13804B1}" type="sibTrans" cxnId="{A9FEA132-1E4D-4A93-8672-FC25F1CCF7B1}">
      <dgm:prSet/>
      <dgm:spPr/>
      <dgm:t>
        <a:bodyPr/>
        <a:lstStyle/>
        <a:p>
          <a:endParaRPr lang="de-DE"/>
        </a:p>
      </dgm:t>
    </dgm:pt>
    <dgm:pt modelId="{4BA8AF46-02F0-4CF4-9F19-D6526E684B08}">
      <dgm:prSet/>
      <dgm:spPr/>
      <dgm:t>
        <a:bodyPr/>
        <a:lstStyle/>
        <a:p>
          <a:r>
            <a:rPr lang="de-DE" dirty="0"/>
            <a:t>Bezeichnung</a:t>
          </a:r>
        </a:p>
      </dgm:t>
    </dgm:pt>
    <dgm:pt modelId="{2720C1EB-28A1-46B3-859C-F2EE8FD5C519}" type="parTrans" cxnId="{5CA97AF8-6B76-4FF2-9C1B-B7E0432A16A0}">
      <dgm:prSet/>
      <dgm:spPr/>
      <dgm:t>
        <a:bodyPr/>
        <a:lstStyle/>
        <a:p>
          <a:endParaRPr lang="de-DE"/>
        </a:p>
      </dgm:t>
    </dgm:pt>
    <dgm:pt modelId="{959BE95C-A69E-4266-91E0-CE50D7983C56}" type="sibTrans" cxnId="{5CA97AF8-6B76-4FF2-9C1B-B7E0432A16A0}">
      <dgm:prSet/>
      <dgm:spPr/>
      <dgm:t>
        <a:bodyPr/>
        <a:lstStyle/>
        <a:p>
          <a:endParaRPr lang="de-DE"/>
        </a:p>
      </dgm:t>
    </dgm:pt>
    <dgm:pt modelId="{3095B2CC-A3BF-4064-A8DD-F638E25F4911}">
      <dgm:prSet/>
      <dgm:spPr/>
      <dgm:t>
        <a:bodyPr/>
        <a:lstStyle/>
        <a:p>
          <a:r>
            <a:rPr lang="de-DE" dirty="0"/>
            <a:t>Wie soll das Feld in diesem Prozess heißen?</a:t>
          </a:r>
        </a:p>
      </dgm:t>
    </dgm:pt>
    <dgm:pt modelId="{0D2E0915-7043-482E-B53F-8E7BA6809F28}" type="parTrans" cxnId="{1748A388-0223-495E-B80D-11ACE6302C60}">
      <dgm:prSet/>
      <dgm:spPr/>
      <dgm:t>
        <a:bodyPr/>
        <a:lstStyle/>
        <a:p>
          <a:endParaRPr lang="de-DE"/>
        </a:p>
      </dgm:t>
    </dgm:pt>
    <dgm:pt modelId="{446CDF97-A085-489B-AE42-DD0666998E7F}" type="sibTrans" cxnId="{1748A388-0223-495E-B80D-11ACE6302C60}">
      <dgm:prSet/>
      <dgm:spPr/>
      <dgm:t>
        <a:bodyPr/>
        <a:lstStyle/>
        <a:p>
          <a:endParaRPr lang="de-DE"/>
        </a:p>
      </dgm:t>
    </dgm:pt>
    <dgm:pt modelId="{36F0A9D2-880C-4E09-9A45-3081057DE9BA}">
      <dgm:prSet/>
      <dgm:spPr/>
      <dgm:t>
        <a:bodyPr/>
        <a:lstStyle/>
        <a:p>
          <a:r>
            <a:rPr lang="de-DE" dirty="0"/>
            <a:t>Abweichender Platzhalter in Dokumenten</a:t>
          </a:r>
        </a:p>
      </dgm:t>
    </dgm:pt>
    <dgm:pt modelId="{50634D1B-420C-4A69-83D9-60857472EB95}" type="parTrans" cxnId="{18F74474-A692-4514-9510-4A4C5E2CB1B7}">
      <dgm:prSet/>
      <dgm:spPr/>
      <dgm:t>
        <a:bodyPr/>
        <a:lstStyle/>
        <a:p>
          <a:endParaRPr lang="de-DE"/>
        </a:p>
      </dgm:t>
    </dgm:pt>
    <dgm:pt modelId="{4A028787-9733-45C7-B9CD-AE82E5714BE0}" type="sibTrans" cxnId="{18F74474-A692-4514-9510-4A4C5E2CB1B7}">
      <dgm:prSet/>
      <dgm:spPr/>
      <dgm:t>
        <a:bodyPr/>
        <a:lstStyle/>
        <a:p>
          <a:endParaRPr lang="de-DE"/>
        </a:p>
      </dgm:t>
    </dgm:pt>
    <dgm:pt modelId="{D1979892-7B87-4EF6-A394-F74262656A5A}">
      <dgm:prSet/>
      <dgm:spPr/>
      <dgm:t>
        <a:bodyPr/>
        <a:lstStyle/>
        <a:p>
          <a:r>
            <a:rPr lang="de-DE" dirty="0"/>
            <a:t>Kann z.B. kürzer sein als die Bezeichnung</a:t>
          </a:r>
        </a:p>
      </dgm:t>
    </dgm:pt>
    <dgm:pt modelId="{6C87A52A-1089-4BC5-BE24-029CF74C1EE7}" type="parTrans" cxnId="{D22235D1-D74E-4C70-B77E-85A63EA9D8AE}">
      <dgm:prSet/>
      <dgm:spPr/>
      <dgm:t>
        <a:bodyPr/>
        <a:lstStyle/>
        <a:p>
          <a:endParaRPr lang="de-DE"/>
        </a:p>
      </dgm:t>
    </dgm:pt>
    <dgm:pt modelId="{E8BA6F93-D6CF-4392-A771-4DC30B92C85A}" type="sibTrans" cxnId="{D22235D1-D74E-4C70-B77E-85A63EA9D8AE}">
      <dgm:prSet/>
      <dgm:spPr/>
      <dgm:t>
        <a:bodyPr/>
        <a:lstStyle/>
        <a:p>
          <a:endParaRPr lang="de-DE"/>
        </a:p>
      </dgm:t>
    </dgm:pt>
    <dgm:pt modelId="{A4BD3A8E-6198-445B-90A6-37A7F469A808}">
      <dgm:prSet/>
      <dgm:spPr/>
      <dgm:t>
        <a:bodyPr/>
        <a:lstStyle/>
        <a:p>
          <a:r>
            <a:rPr lang="de-DE" dirty="0"/>
            <a:t>Pflichtfeld</a:t>
          </a:r>
        </a:p>
      </dgm:t>
    </dgm:pt>
    <dgm:pt modelId="{13C0EE37-0A2F-4CBB-A952-3F428F2FB1E9}" type="parTrans" cxnId="{43A939B8-BB33-4F1C-9C67-D40BE0A83BAD}">
      <dgm:prSet/>
      <dgm:spPr/>
      <dgm:t>
        <a:bodyPr/>
        <a:lstStyle/>
        <a:p>
          <a:endParaRPr lang="de-DE"/>
        </a:p>
      </dgm:t>
    </dgm:pt>
    <dgm:pt modelId="{9C09C764-6F30-452A-871A-A0E4B87D0842}" type="sibTrans" cxnId="{43A939B8-BB33-4F1C-9C67-D40BE0A83BAD}">
      <dgm:prSet/>
      <dgm:spPr/>
      <dgm:t>
        <a:bodyPr/>
        <a:lstStyle/>
        <a:p>
          <a:endParaRPr lang="de-DE"/>
        </a:p>
      </dgm:t>
    </dgm:pt>
    <dgm:pt modelId="{EEB63DA3-4BB9-4E78-AE30-8CFAB0719658}">
      <dgm:prSet/>
      <dgm:spPr/>
      <dgm:t>
        <a:bodyPr/>
        <a:lstStyle/>
        <a:p>
          <a:r>
            <a:rPr lang="de-DE" dirty="0"/>
            <a:t>Muss das Feld schon bei Vorgangsanlage ausgefüllt werden?</a:t>
          </a:r>
        </a:p>
      </dgm:t>
    </dgm:pt>
    <dgm:pt modelId="{C1B394DF-38F0-4B78-96C0-EF3BEE942EBD}" type="parTrans" cxnId="{50907006-3198-42D0-964F-30A100C5654A}">
      <dgm:prSet/>
      <dgm:spPr/>
      <dgm:t>
        <a:bodyPr/>
        <a:lstStyle/>
        <a:p>
          <a:endParaRPr lang="de-DE"/>
        </a:p>
      </dgm:t>
    </dgm:pt>
    <dgm:pt modelId="{BBFDB83A-C29A-4ED8-A6A0-45DC2EA66B28}" type="sibTrans" cxnId="{50907006-3198-42D0-964F-30A100C5654A}">
      <dgm:prSet/>
      <dgm:spPr/>
      <dgm:t>
        <a:bodyPr/>
        <a:lstStyle/>
        <a:p>
          <a:endParaRPr lang="de-DE"/>
        </a:p>
      </dgm:t>
    </dgm:pt>
    <dgm:pt modelId="{51056B29-89B8-47C5-9E03-1A1818BAF120}">
      <dgm:prSet/>
      <dgm:spPr/>
      <dgm:t>
        <a:bodyPr/>
        <a:lstStyle/>
        <a:p>
          <a:r>
            <a:rPr lang="de-DE" dirty="0"/>
            <a:t>Minimale/Maximale Anzahl</a:t>
          </a:r>
        </a:p>
      </dgm:t>
    </dgm:pt>
    <dgm:pt modelId="{BD55958C-627F-4721-B97C-DBB800D465F5}" type="parTrans" cxnId="{D1227AAD-0686-4EFA-AC69-3115A51D051B}">
      <dgm:prSet/>
      <dgm:spPr/>
      <dgm:t>
        <a:bodyPr/>
        <a:lstStyle/>
        <a:p>
          <a:endParaRPr lang="de-DE"/>
        </a:p>
      </dgm:t>
    </dgm:pt>
    <dgm:pt modelId="{7AB1B918-483F-47BA-8894-DEA39DDBDF99}" type="sibTrans" cxnId="{D1227AAD-0686-4EFA-AC69-3115A51D051B}">
      <dgm:prSet/>
      <dgm:spPr/>
      <dgm:t>
        <a:bodyPr/>
        <a:lstStyle/>
        <a:p>
          <a:endParaRPr lang="de-DE"/>
        </a:p>
      </dgm:t>
    </dgm:pt>
    <dgm:pt modelId="{820CD542-1D05-4606-90CC-C28B3A9BCE4E}">
      <dgm:prSet/>
      <dgm:spPr/>
      <dgm:t>
        <a:bodyPr/>
        <a:lstStyle/>
        <a:p>
          <a:r>
            <a:rPr lang="de-DE" dirty="0"/>
            <a:t>Definiert Mehrfach-Eigenschaften</a:t>
          </a:r>
        </a:p>
      </dgm:t>
    </dgm:pt>
    <dgm:pt modelId="{6BC4D57F-CBC8-44D1-AE51-9017DBA71AC5}" type="parTrans" cxnId="{378BBF4F-23E2-498D-90AF-5EC5C5CFEE4E}">
      <dgm:prSet/>
      <dgm:spPr/>
      <dgm:t>
        <a:bodyPr/>
        <a:lstStyle/>
        <a:p>
          <a:endParaRPr lang="de-DE"/>
        </a:p>
      </dgm:t>
    </dgm:pt>
    <dgm:pt modelId="{33386C3B-625C-4100-96AE-899BBFFF71CE}" type="sibTrans" cxnId="{378BBF4F-23E2-498D-90AF-5EC5C5CFEE4E}">
      <dgm:prSet/>
      <dgm:spPr/>
      <dgm:t>
        <a:bodyPr/>
        <a:lstStyle/>
        <a:p>
          <a:endParaRPr lang="de-DE"/>
        </a:p>
      </dgm:t>
    </dgm:pt>
    <dgm:pt modelId="{BFBAEFCD-89CA-4DAC-A45C-FF83696A50E1}">
      <dgm:prSet/>
      <dgm:spPr/>
      <dgm:t>
        <a:bodyPr/>
        <a:lstStyle/>
        <a:p>
          <a:r>
            <a:rPr lang="de-DE" dirty="0"/>
            <a:t>Vortext, Nachtext</a:t>
          </a:r>
        </a:p>
      </dgm:t>
    </dgm:pt>
    <dgm:pt modelId="{A12FE985-0A1F-4224-ADD4-9E6ECDC7742C}" type="parTrans" cxnId="{5F465F87-564B-4F15-9CE9-6D432131B1BA}">
      <dgm:prSet/>
      <dgm:spPr/>
      <dgm:t>
        <a:bodyPr/>
        <a:lstStyle/>
        <a:p>
          <a:endParaRPr lang="de-DE"/>
        </a:p>
      </dgm:t>
    </dgm:pt>
    <dgm:pt modelId="{E946EC11-D064-4E8D-9500-4D5E88DAE19E}" type="sibTrans" cxnId="{5F465F87-564B-4F15-9CE9-6D432131B1BA}">
      <dgm:prSet/>
      <dgm:spPr/>
      <dgm:t>
        <a:bodyPr/>
        <a:lstStyle/>
        <a:p>
          <a:endParaRPr lang="de-DE"/>
        </a:p>
      </dgm:t>
    </dgm:pt>
    <dgm:pt modelId="{B1356A79-34A5-49AF-950C-AA3100E60CBA}">
      <dgm:prSet/>
      <dgm:spPr/>
      <dgm:t>
        <a:bodyPr/>
        <a:lstStyle/>
        <a:p>
          <a:r>
            <a:rPr lang="de-DE" dirty="0"/>
            <a:t>Ergänzen Inhalt beim Bilden der Vorgangsbezeichnung</a:t>
          </a:r>
        </a:p>
      </dgm:t>
    </dgm:pt>
    <dgm:pt modelId="{F5ABAB70-1A8C-4C58-A46F-EBB0D9F4DC8F}" type="parTrans" cxnId="{0B9C7AC7-45BF-4137-AA0A-61001E43DF0B}">
      <dgm:prSet/>
      <dgm:spPr/>
      <dgm:t>
        <a:bodyPr/>
        <a:lstStyle/>
        <a:p>
          <a:endParaRPr lang="de-DE"/>
        </a:p>
      </dgm:t>
    </dgm:pt>
    <dgm:pt modelId="{9D72B917-70CA-4B42-B7AC-131EEB65CFBD}" type="sibTrans" cxnId="{0B9C7AC7-45BF-4137-AA0A-61001E43DF0B}">
      <dgm:prSet/>
      <dgm:spPr/>
      <dgm:t>
        <a:bodyPr/>
        <a:lstStyle/>
        <a:p>
          <a:endParaRPr lang="de-DE"/>
        </a:p>
      </dgm:t>
    </dgm:pt>
    <dgm:pt modelId="{5B143C2E-57F1-4413-90F7-91D24ECA12D2}">
      <dgm:prSet/>
      <dgm:spPr/>
      <dgm:t>
        <a:bodyPr/>
        <a:lstStyle/>
        <a:p>
          <a:r>
            <a:rPr lang="de-DE" dirty="0"/>
            <a:t>Zwischenüberschrift</a:t>
          </a:r>
        </a:p>
      </dgm:t>
    </dgm:pt>
    <dgm:pt modelId="{6A1F28F3-7712-489A-92A9-0EA62A32C39A}" type="parTrans" cxnId="{6C672FA6-8F18-4A5C-AC1C-4FEC0D778A10}">
      <dgm:prSet/>
      <dgm:spPr/>
      <dgm:t>
        <a:bodyPr/>
        <a:lstStyle/>
        <a:p>
          <a:endParaRPr lang="de-DE"/>
        </a:p>
      </dgm:t>
    </dgm:pt>
    <dgm:pt modelId="{2CAA5481-F954-4531-818D-AFB20C52EA6E}" type="sibTrans" cxnId="{6C672FA6-8F18-4A5C-AC1C-4FEC0D778A10}">
      <dgm:prSet/>
      <dgm:spPr/>
      <dgm:t>
        <a:bodyPr/>
        <a:lstStyle/>
        <a:p>
          <a:endParaRPr lang="de-DE"/>
        </a:p>
      </dgm:t>
    </dgm:pt>
    <dgm:pt modelId="{B8234B7D-D1D1-4DE0-A5BF-8E689772CA5B}">
      <dgm:prSet/>
      <dgm:spPr/>
      <dgm:t>
        <a:bodyPr/>
        <a:lstStyle/>
        <a:p>
          <a:r>
            <a:rPr lang="de-DE" dirty="0"/>
            <a:t>Strukturiert komplexe Prozesse</a:t>
          </a:r>
        </a:p>
      </dgm:t>
    </dgm:pt>
    <dgm:pt modelId="{D845CDA4-83FF-4833-B4DE-B9A181E31AA2}" type="parTrans" cxnId="{87D449BA-57D3-4376-BF5C-0054ABA2C611}">
      <dgm:prSet/>
      <dgm:spPr/>
      <dgm:t>
        <a:bodyPr/>
        <a:lstStyle/>
        <a:p>
          <a:endParaRPr lang="de-DE"/>
        </a:p>
      </dgm:t>
    </dgm:pt>
    <dgm:pt modelId="{A8B22532-C090-409C-95A5-BA2DE28DDB97}" type="sibTrans" cxnId="{87D449BA-57D3-4376-BF5C-0054ABA2C611}">
      <dgm:prSet/>
      <dgm:spPr/>
      <dgm:t>
        <a:bodyPr/>
        <a:lstStyle/>
        <a:p>
          <a:endParaRPr lang="de-DE"/>
        </a:p>
      </dgm:t>
    </dgm:pt>
    <dgm:pt modelId="{D80B7083-7AB6-432C-A629-D5EB5AF717A3}">
      <dgm:prSet/>
      <dgm:spPr/>
      <dgm:t>
        <a:bodyPr/>
        <a:lstStyle/>
        <a:p>
          <a:r>
            <a:rPr lang="de-DE" dirty="0"/>
            <a:t>Bei neuen Vorgängen nicht abfragen</a:t>
          </a:r>
        </a:p>
      </dgm:t>
    </dgm:pt>
    <dgm:pt modelId="{3C571891-5981-46BA-A25A-FDF760A35B6B}" type="parTrans" cxnId="{27420E16-F674-43DF-9BF6-AE1B464266C0}">
      <dgm:prSet/>
      <dgm:spPr/>
      <dgm:t>
        <a:bodyPr/>
        <a:lstStyle/>
        <a:p>
          <a:endParaRPr lang="de-DE"/>
        </a:p>
      </dgm:t>
    </dgm:pt>
    <dgm:pt modelId="{1A97AB19-4742-47E9-BC0F-BABA13BDF529}" type="sibTrans" cxnId="{27420E16-F674-43DF-9BF6-AE1B464266C0}">
      <dgm:prSet/>
      <dgm:spPr/>
      <dgm:t>
        <a:bodyPr/>
        <a:lstStyle/>
        <a:p>
          <a:endParaRPr lang="de-DE"/>
        </a:p>
      </dgm:t>
    </dgm:pt>
    <dgm:pt modelId="{461E157F-B14F-4D12-8FCC-674C324F8004}">
      <dgm:prSet/>
      <dgm:spPr/>
      <dgm:t>
        <a:bodyPr/>
        <a:lstStyle/>
        <a:p>
          <a:r>
            <a:rPr lang="de-DE" dirty="0"/>
            <a:t>Stilllegen einer Prozess-Eigenschaft</a:t>
          </a:r>
        </a:p>
      </dgm:t>
    </dgm:pt>
    <dgm:pt modelId="{10A6D75B-044B-4FB0-9FA1-1DD9C356C931}" type="parTrans" cxnId="{0F179E5E-B506-49F4-A959-1EC9BFEF3BBF}">
      <dgm:prSet/>
      <dgm:spPr/>
      <dgm:t>
        <a:bodyPr/>
        <a:lstStyle/>
        <a:p>
          <a:endParaRPr lang="de-DE"/>
        </a:p>
      </dgm:t>
    </dgm:pt>
    <dgm:pt modelId="{223E8DF9-C1BB-48A6-BEB1-27CBFED9E08A}" type="sibTrans" cxnId="{0F179E5E-B506-49F4-A959-1EC9BFEF3BBF}">
      <dgm:prSet/>
      <dgm:spPr/>
      <dgm:t>
        <a:bodyPr/>
        <a:lstStyle/>
        <a:p>
          <a:endParaRPr lang="de-DE"/>
        </a:p>
      </dgm:t>
    </dgm:pt>
    <dgm:pt modelId="{DB3E314A-970C-4D19-BBFB-650DD73B6910}">
      <dgm:prSet/>
      <dgm:spPr/>
      <dgm:t>
        <a:bodyPr/>
        <a:lstStyle/>
        <a:p>
          <a:r>
            <a:rPr lang="de-DE" dirty="0"/>
            <a:t>Bestehende Vorgänge behalten ihre Daten</a:t>
          </a:r>
        </a:p>
      </dgm:t>
    </dgm:pt>
    <dgm:pt modelId="{592B68C4-2D3E-4C31-AEB5-3302ABA61A3A}" type="parTrans" cxnId="{A1ED3761-6394-4DB7-86C7-4F26C8D800ED}">
      <dgm:prSet/>
      <dgm:spPr/>
      <dgm:t>
        <a:bodyPr/>
        <a:lstStyle/>
        <a:p>
          <a:endParaRPr lang="de-DE"/>
        </a:p>
      </dgm:t>
    </dgm:pt>
    <dgm:pt modelId="{321D09F8-3156-4A91-89C9-D048C473ECC8}" type="sibTrans" cxnId="{A1ED3761-6394-4DB7-86C7-4F26C8D800ED}">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1B826EBF-C77D-4303-9E82-7621850E9437}" type="pres">
      <dgm:prSet presAssocID="{1E83498A-9AB5-49D9-B828-EBCED957FD78}" presName="linNode" presStyleCnt="0"/>
      <dgm:spPr/>
    </dgm:pt>
    <dgm:pt modelId="{004E273E-EC55-4FD0-95D2-EA6AD0543E41}" type="pres">
      <dgm:prSet presAssocID="{1E83498A-9AB5-49D9-B828-EBCED957FD78}" presName="parentText" presStyleLbl="node1" presStyleIdx="0" presStyleCnt="8">
        <dgm:presLayoutVars>
          <dgm:chMax val="1"/>
          <dgm:bulletEnabled val="1"/>
        </dgm:presLayoutVars>
      </dgm:prSet>
      <dgm:spPr/>
    </dgm:pt>
    <dgm:pt modelId="{A07497DC-55BD-4F6F-AB23-866FF9EB936A}" type="pres">
      <dgm:prSet presAssocID="{1E83498A-9AB5-49D9-B828-EBCED957FD78}" presName="descendantText" presStyleLbl="alignAccFollowNode1" presStyleIdx="0" presStyleCnt="8">
        <dgm:presLayoutVars>
          <dgm:bulletEnabled val="1"/>
        </dgm:presLayoutVars>
      </dgm:prSet>
      <dgm:spPr/>
    </dgm:pt>
    <dgm:pt modelId="{9F2EB84B-E269-4C07-B7ED-37A5357ACB61}" type="pres">
      <dgm:prSet presAssocID="{03611869-3A36-4EC0-AA0E-C8D86CEE6BD6}" presName="sp" presStyleCnt="0"/>
      <dgm:spPr/>
    </dgm:pt>
    <dgm:pt modelId="{B406E245-EDE5-48C3-B552-7F1C9FD34244}" type="pres">
      <dgm:prSet presAssocID="{4BA8AF46-02F0-4CF4-9F19-D6526E684B08}" presName="linNode" presStyleCnt="0"/>
      <dgm:spPr/>
    </dgm:pt>
    <dgm:pt modelId="{E9F658BD-79B3-4171-BAA0-18E369AB21D7}" type="pres">
      <dgm:prSet presAssocID="{4BA8AF46-02F0-4CF4-9F19-D6526E684B08}" presName="parentText" presStyleLbl="node1" presStyleIdx="1" presStyleCnt="8">
        <dgm:presLayoutVars>
          <dgm:chMax val="1"/>
          <dgm:bulletEnabled val="1"/>
        </dgm:presLayoutVars>
      </dgm:prSet>
      <dgm:spPr/>
    </dgm:pt>
    <dgm:pt modelId="{870127F9-775A-41EF-B8F0-63C74FA53D3B}" type="pres">
      <dgm:prSet presAssocID="{4BA8AF46-02F0-4CF4-9F19-D6526E684B08}" presName="descendantText" presStyleLbl="alignAccFollowNode1" presStyleIdx="1" presStyleCnt="8">
        <dgm:presLayoutVars>
          <dgm:bulletEnabled val="1"/>
        </dgm:presLayoutVars>
      </dgm:prSet>
      <dgm:spPr/>
    </dgm:pt>
    <dgm:pt modelId="{D7EE34C4-00DC-42AE-BBC3-12E6F7B900A3}" type="pres">
      <dgm:prSet presAssocID="{959BE95C-A69E-4266-91E0-CE50D7983C56}" presName="sp" presStyleCnt="0"/>
      <dgm:spPr/>
    </dgm:pt>
    <dgm:pt modelId="{98A7057A-163B-4BBD-8A4E-8F19CB8D38A1}" type="pres">
      <dgm:prSet presAssocID="{36F0A9D2-880C-4E09-9A45-3081057DE9BA}" presName="linNode" presStyleCnt="0"/>
      <dgm:spPr/>
    </dgm:pt>
    <dgm:pt modelId="{B0623212-3C18-4B75-9E7D-7FB0CB784AD2}" type="pres">
      <dgm:prSet presAssocID="{36F0A9D2-880C-4E09-9A45-3081057DE9BA}" presName="parentText" presStyleLbl="node1" presStyleIdx="2" presStyleCnt="8">
        <dgm:presLayoutVars>
          <dgm:chMax val="1"/>
          <dgm:bulletEnabled val="1"/>
        </dgm:presLayoutVars>
      </dgm:prSet>
      <dgm:spPr/>
    </dgm:pt>
    <dgm:pt modelId="{AF0FF254-2A35-447C-AA65-8F41D99082AB}" type="pres">
      <dgm:prSet presAssocID="{36F0A9D2-880C-4E09-9A45-3081057DE9BA}" presName="descendantText" presStyleLbl="alignAccFollowNode1" presStyleIdx="2" presStyleCnt="8">
        <dgm:presLayoutVars>
          <dgm:bulletEnabled val="1"/>
        </dgm:presLayoutVars>
      </dgm:prSet>
      <dgm:spPr/>
    </dgm:pt>
    <dgm:pt modelId="{09F52032-E811-4849-BD68-68E439FFAFAF}" type="pres">
      <dgm:prSet presAssocID="{4A028787-9733-45C7-B9CD-AE82E5714BE0}" presName="sp" presStyleCnt="0"/>
      <dgm:spPr/>
    </dgm:pt>
    <dgm:pt modelId="{4829DB93-7B51-4FD3-887A-15E7706E9404}" type="pres">
      <dgm:prSet presAssocID="{A4BD3A8E-6198-445B-90A6-37A7F469A808}" presName="linNode" presStyleCnt="0"/>
      <dgm:spPr/>
    </dgm:pt>
    <dgm:pt modelId="{C5588A84-0954-42CE-9350-A08C0DF6040C}" type="pres">
      <dgm:prSet presAssocID="{A4BD3A8E-6198-445B-90A6-37A7F469A808}" presName="parentText" presStyleLbl="node1" presStyleIdx="3" presStyleCnt="8">
        <dgm:presLayoutVars>
          <dgm:chMax val="1"/>
          <dgm:bulletEnabled val="1"/>
        </dgm:presLayoutVars>
      </dgm:prSet>
      <dgm:spPr/>
    </dgm:pt>
    <dgm:pt modelId="{286DB64A-2013-46ED-ADD3-75B9498CA43F}" type="pres">
      <dgm:prSet presAssocID="{A4BD3A8E-6198-445B-90A6-37A7F469A808}" presName="descendantText" presStyleLbl="alignAccFollowNode1" presStyleIdx="3" presStyleCnt="8">
        <dgm:presLayoutVars>
          <dgm:bulletEnabled val="1"/>
        </dgm:presLayoutVars>
      </dgm:prSet>
      <dgm:spPr/>
    </dgm:pt>
    <dgm:pt modelId="{4B2D6B6C-BBA3-4426-A329-DA896E691192}" type="pres">
      <dgm:prSet presAssocID="{9C09C764-6F30-452A-871A-A0E4B87D0842}" presName="sp" presStyleCnt="0"/>
      <dgm:spPr/>
    </dgm:pt>
    <dgm:pt modelId="{EA45ACA2-AD89-4294-B93A-0B66C49655F9}" type="pres">
      <dgm:prSet presAssocID="{51056B29-89B8-47C5-9E03-1A1818BAF120}" presName="linNode" presStyleCnt="0"/>
      <dgm:spPr/>
    </dgm:pt>
    <dgm:pt modelId="{0B5DFA44-F3D5-4012-8B6E-38C416367A38}" type="pres">
      <dgm:prSet presAssocID="{51056B29-89B8-47C5-9E03-1A1818BAF120}" presName="parentText" presStyleLbl="node1" presStyleIdx="4" presStyleCnt="8">
        <dgm:presLayoutVars>
          <dgm:chMax val="1"/>
          <dgm:bulletEnabled val="1"/>
        </dgm:presLayoutVars>
      </dgm:prSet>
      <dgm:spPr/>
    </dgm:pt>
    <dgm:pt modelId="{F49E4A2C-42CB-492B-B366-0E3487BD980F}" type="pres">
      <dgm:prSet presAssocID="{51056B29-89B8-47C5-9E03-1A1818BAF120}" presName="descendantText" presStyleLbl="alignAccFollowNode1" presStyleIdx="4" presStyleCnt="8">
        <dgm:presLayoutVars>
          <dgm:bulletEnabled val="1"/>
        </dgm:presLayoutVars>
      </dgm:prSet>
      <dgm:spPr/>
    </dgm:pt>
    <dgm:pt modelId="{FACF4929-7BEA-45BB-BAA7-56D611CFB553}" type="pres">
      <dgm:prSet presAssocID="{7AB1B918-483F-47BA-8894-DEA39DDBDF99}" presName="sp" presStyleCnt="0"/>
      <dgm:spPr/>
    </dgm:pt>
    <dgm:pt modelId="{BF8BA19C-CF25-4649-ABAF-F23B6AB654A1}" type="pres">
      <dgm:prSet presAssocID="{BFBAEFCD-89CA-4DAC-A45C-FF83696A50E1}" presName="linNode" presStyleCnt="0"/>
      <dgm:spPr/>
    </dgm:pt>
    <dgm:pt modelId="{24425CFF-78C3-43C6-8A79-6ED1077FC68A}" type="pres">
      <dgm:prSet presAssocID="{BFBAEFCD-89CA-4DAC-A45C-FF83696A50E1}" presName="parentText" presStyleLbl="node1" presStyleIdx="5" presStyleCnt="8">
        <dgm:presLayoutVars>
          <dgm:chMax val="1"/>
          <dgm:bulletEnabled val="1"/>
        </dgm:presLayoutVars>
      </dgm:prSet>
      <dgm:spPr/>
    </dgm:pt>
    <dgm:pt modelId="{C6D52790-838A-406A-8288-EF2E22EF2755}" type="pres">
      <dgm:prSet presAssocID="{BFBAEFCD-89CA-4DAC-A45C-FF83696A50E1}" presName="descendantText" presStyleLbl="alignAccFollowNode1" presStyleIdx="5" presStyleCnt="8">
        <dgm:presLayoutVars>
          <dgm:bulletEnabled val="1"/>
        </dgm:presLayoutVars>
      </dgm:prSet>
      <dgm:spPr/>
    </dgm:pt>
    <dgm:pt modelId="{60901110-6B6D-4C9C-84DF-3EACD8F47B8D}" type="pres">
      <dgm:prSet presAssocID="{E946EC11-D064-4E8D-9500-4D5E88DAE19E}" presName="sp" presStyleCnt="0"/>
      <dgm:spPr/>
    </dgm:pt>
    <dgm:pt modelId="{562BEA5E-30A9-41F6-B046-F3C42E55F0F5}" type="pres">
      <dgm:prSet presAssocID="{5B143C2E-57F1-4413-90F7-91D24ECA12D2}" presName="linNode" presStyleCnt="0"/>
      <dgm:spPr/>
    </dgm:pt>
    <dgm:pt modelId="{FECEFC3D-93AA-4A87-9A54-42E87464CBA2}" type="pres">
      <dgm:prSet presAssocID="{5B143C2E-57F1-4413-90F7-91D24ECA12D2}" presName="parentText" presStyleLbl="node1" presStyleIdx="6" presStyleCnt="8">
        <dgm:presLayoutVars>
          <dgm:chMax val="1"/>
          <dgm:bulletEnabled val="1"/>
        </dgm:presLayoutVars>
      </dgm:prSet>
      <dgm:spPr/>
    </dgm:pt>
    <dgm:pt modelId="{AB7A6F05-ADE0-49EA-B1A6-92AEDBF96154}" type="pres">
      <dgm:prSet presAssocID="{5B143C2E-57F1-4413-90F7-91D24ECA12D2}" presName="descendantText" presStyleLbl="alignAccFollowNode1" presStyleIdx="6" presStyleCnt="8">
        <dgm:presLayoutVars>
          <dgm:bulletEnabled val="1"/>
        </dgm:presLayoutVars>
      </dgm:prSet>
      <dgm:spPr/>
    </dgm:pt>
    <dgm:pt modelId="{2510429B-A74E-4DC2-9AD1-B956AEA0F90D}" type="pres">
      <dgm:prSet presAssocID="{2CAA5481-F954-4531-818D-AFB20C52EA6E}" presName="sp" presStyleCnt="0"/>
      <dgm:spPr/>
    </dgm:pt>
    <dgm:pt modelId="{32342362-8036-48FE-99F2-94BDC8D41B1A}" type="pres">
      <dgm:prSet presAssocID="{D80B7083-7AB6-432C-A629-D5EB5AF717A3}" presName="linNode" presStyleCnt="0"/>
      <dgm:spPr/>
    </dgm:pt>
    <dgm:pt modelId="{11909F26-2861-4C9B-9512-495AA63B6392}" type="pres">
      <dgm:prSet presAssocID="{D80B7083-7AB6-432C-A629-D5EB5AF717A3}" presName="parentText" presStyleLbl="node1" presStyleIdx="7" presStyleCnt="8">
        <dgm:presLayoutVars>
          <dgm:chMax val="1"/>
          <dgm:bulletEnabled val="1"/>
        </dgm:presLayoutVars>
      </dgm:prSet>
      <dgm:spPr/>
    </dgm:pt>
    <dgm:pt modelId="{5C199F7B-3C99-4946-8087-8D0ED95E1F73}" type="pres">
      <dgm:prSet presAssocID="{D80B7083-7AB6-432C-A629-D5EB5AF717A3}" presName="descendantText" presStyleLbl="alignAccFollowNode1" presStyleIdx="7" presStyleCnt="8">
        <dgm:presLayoutVars>
          <dgm:bulletEnabled val="1"/>
        </dgm:presLayoutVars>
      </dgm:prSet>
      <dgm:spPr/>
    </dgm:pt>
  </dgm:ptLst>
  <dgm:cxnLst>
    <dgm:cxn modelId="{50907006-3198-42D0-964F-30A100C5654A}" srcId="{A4BD3A8E-6198-445B-90A6-37A7F469A808}" destId="{EEB63DA3-4BB9-4E78-AE30-8CFAB0719658}" srcOrd="0" destOrd="0" parTransId="{C1B394DF-38F0-4B78-96C0-EF3BEE942EBD}" sibTransId="{BBFDB83A-C29A-4ED8-A6A0-45DC2EA66B28}"/>
    <dgm:cxn modelId="{27420E16-F674-43DF-9BF6-AE1B464266C0}" srcId="{3253DD45-E870-4851-AD8B-B7699AD650DC}" destId="{D80B7083-7AB6-432C-A629-D5EB5AF717A3}" srcOrd="7" destOrd="0" parTransId="{3C571891-5981-46BA-A25A-FDF760A35B6B}" sibTransId="{1A97AB19-4742-47E9-BC0F-BABA13BDF529}"/>
    <dgm:cxn modelId="{B432052E-510F-454B-8213-EEB94A9327C4}" type="presOf" srcId="{4BA8AF46-02F0-4CF4-9F19-D6526E684B08}" destId="{E9F658BD-79B3-4171-BAA0-18E369AB21D7}" srcOrd="0" destOrd="0" presId="urn:microsoft.com/office/officeart/2005/8/layout/vList5"/>
    <dgm:cxn modelId="{A9FEA132-1E4D-4A93-8672-FC25F1CCF7B1}" srcId="{1E83498A-9AB5-49D9-B828-EBCED957FD78}" destId="{113DD9EC-C3DF-4821-ADF4-610B960542EE}" srcOrd="1" destOrd="0" parTransId="{E3147687-C625-4788-A9BE-55D16AEEA214}" sibTransId="{DFD850FF-1BE0-43DD-A00A-818EC13804B1}"/>
    <dgm:cxn modelId="{DF6C3E38-700B-4A32-9424-3634982BCBDF}" type="presOf" srcId="{B8234B7D-D1D1-4DE0-A5BF-8E689772CA5B}" destId="{AB7A6F05-ADE0-49EA-B1A6-92AEDBF96154}" srcOrd="0" destOrd="0" presId="urn:microsoft.com/office/officeart/2005/8/layout/vList5"/>
    <dgm:cxn modelId="{1AEDD439-9E84-4A79-BC01-3D7AA2D72AFF}" type="presOf" srcId="{51056B29-89B8-47C5-9E03-1A1818BAF120}" destId="{0B5DFA44-F3D5-4012-8B6E-38C416367A38}" srcOrd="0" destOrd="0" presId="urn:microsoft.com/office/officeart/2005/8/layout/vList5"/>
    <dgm:cxn modelId="{E5B0E73D-3961-4D3C-B03D-2883848DDD28}" type="presOf" srcId="{1E83498A-9AB5-49D9-B828-EBCED957FD78}" destId="{004E273E-EC55-4FD0-95D2-EA6AD0543E41}" srcOrd="0" destOrd="0" presId="urn:microsoft.com/office/officeart/2005/8/layout/vList5"/>
    <dgm:cxn modelId="{0F179E5E-B506-49F4-A959-1EC9BFEF3BBF}" srcId="{D80B7083-7AB6-432C-A629-D5EB5AF717A3}" destId="{461E157F-B14F-4D12-8FCC-674C324F8004}" srcOrd="0" destOrd="0" parTransId="{10A6D75B-044B-4FB0-9FA1-1DD9C356C931}" sibTransId="{223E8DF9-C1BB-48A6-BEB1-27CBFED9E08A}"/>
    <dgm:cxn modelId="{A1ED3761-6394-4DB7-86C7-4F26C8D800ED}" srcId="{D80B7083-7AB6-432C-A629-D5EB5AF717A3}" destId="{DB3E314A-970C-4D19-BBFB-650DD73B6910}" srcOrd="1" destOrd="0" parTransId="{592B68C4-2D3E-4C31-AEB5-3302ABA61A3A}" sibTransId="{321D09F8-3156-4A91-89C9-D048C473ECC8}"/>
    <dgm:cxn modelId="{BA27FC4D-BDCD-4953-A64C-578E96C303C6}" type="presOf" srcId="{3095B2CC-A3BF-4064-A8DD-F638E25F4911}" destId="{870127F9-775A-41EF-B8F0-63C74FA53D3B}" srcOrd="0" destOrd="0" presId="urn:microsoft.com/office/officeart/2005/8/layout/vList5"/>
    <dgm:cxn modelId="{CD9DDF6E-4F3B-424D-8275-CABD82B439FF}" srcId="{1E83498A-9AB5-49D9-B828-EBCED957FD78}" destId="{F405E907-C92B-4757-9AF5-090C20E05384}" srcOrd="0" destOrd="0" parTransId="{CB85240F-CA61-4FF0-BB63-A35A144A857B}" sibTransId="{5883E9E0-36D0-4EAA-A558-2F4FCA88447B}"/>
    <dgm:cxn modelId="{378BBF4F-23E2-498D-90AF-5EC5C5CFEE4E}" srcId="{51056B29-89B8-47C5-9E03-1A1818BAF120}" destId="{820CD542-1D05-4606-90CC-C28B3A9BCE4E}" srcOrd="0" destOrd="0" parTransId="{6BC4D57F-CBC8-44D1-AE51-9017DBA71AC5}" sibTransId="{33386C3B-625C-4100-96AE-899BBFFF71CE}"/>
    <dgm:cxn modelId="{18F74474-A692-4514-9510-4A4C5E2CB1B7}" srcId="{3253DD45-E870-4851-AD8B-B7699AD650DC}" destId="{36F0A9D2-880C-4E09-9A45-3081057DE9BA}" srcOrd="2" destOrd="0" parTransId="{50634D1B-420C-4A69-83D9-60857472EB95}" sibTransId="{4A028787-9733-45C7-B9CD-AE82E5714BE0}"/>
    <dgm:cxn modelId="{FEE0AC7A-BB42-46ED-8E3C-327F602212FC}" type="presOf" srcId="{F405E907-C92B-4757-9AF5-090C20E05384}" destId="{A07497DC-55BD-4F6F-AB23-866FF9EB936A}" srcOrd="0" destOrd="0" presId="urn:microsoft.com/office/officeart/2005/8/layout/vList5"/>
    <dgm:cxn modelId="{0061CC5A-0CA7-45F9-9827-9EBEFCFDB39B}" type="presOf" srcId="{36F0A9D2-880C-4E09-9A45-3081057DE9BA}" destId="{B0623212-3C18-4B75-9E7D-7FB0CB784AD2}" srcOrd="0" destOrd="0" presId="urn:microsoft.com/office/officeart/2005/8/layout/vList5"/>
    <dgm:cxn modelId="{8345F783-06FB-4F92-B9C8-61C8F1B961C9}" type="presOf" srcId="{EEB63DA3-4BB9-4E78-AE30-8CFAB0719658}" destId="{286DB64A-2013-46ED-ADD3-75B9498CA43F}" srcOrd="0" destOrd="0" presId="urn:microsoft.com/office/officeart/2005/8/layout/vList5"/>
    <dgm:cxn modelId="{5F465F87-564B-4F15-9CE9-6D432131B1BA}" srcId="{3253DD45-E870-4851-AD8B-B7699AD650DC}" destId="{BFBAEFCD-89CA-4DAC-A45C-FF83696A50E1}" srcOrd="5" destOrd="0" parTransId="{A12FE985-0A1F-4224-ADD4-9E6ECDC7742C}" sibTransId="{E946EC11-D064-4E8D-9500-4D5E88DAE19E}"/>
    <dgm:cxn modelId="{1748A388-0223-495E-B80D-11ACE6302C60}" srcId="{4BA8AF46-02F0-4CF4-9F19-D6526E684B08}" destId="{3095B2CC-A3BF-4064-A8DD-F638E25F4911}" srcOrd="0" destOrd="0" parTransId="{0D2E0915-7043-482E-B53F-8E7BA6809F28}" sibTransId="{446CDF97-A085-489B-AE42-DD0666998E7F}"/>
    <dgm:cxn modelId="{D38D7097-45F9-4C76-A374-1A89A195988D}" type="presOf" srcId="{DB3E314A-970C-4D19-BBFB-650DD73B6910}" destId="{5C199F7B-3C99-4946-8087-8D0ED95E1F73}" srcOrd="0" destOrd="1" presId="urn:microsoft.com/office/officeart/2005/8/layout/vList5"/>
    <dgm:cxn modelId="{D29CB09B-76E0-42F0-B3D5-150C50D362F7}" type="presOf" srcId="{A4BD3A8E-6198-445B-90A6-37A7F469A808}" destId="{C5588A84-0954-42CE-9350-A08C0DF6040C}" srcOrd="0" destOrd="0" presId="urn:microsoft.com/office/officeart/2005/8/layout/vList5"/>
    <dgm:cxn modelId="{6C672FA6-8F18-4A5C-AC1C-4FEC0D778A10}" srcId="{3253DD45-E870-4851-AD8B-B7699AD650DC}" destId="{5B143C2E-57F1-4413-90F7-91D24ECA12D2}" srcOrd="6" destOrd="0" parTransId="{6A1F28F3-7712-489A-92A9-0EA62A32C39A}" sibTransId="{2CAA5481-F954-4531-818D-AFB20C52EA6E}"/>
    <dgm:cxn modelId="{93C98BA6-AD97-4F9C-8099-4C89F677216D}" type="presOf" srcId="{D1979892-7B87-4EF6-A394-F74262656A5A}" destId="{AF0FF254-2A35-447C-AA65-8F41D99082AB}" srcOrd="0" destOrd="0" presId="urn:microsoft.com/office/officeart/2005/8/layout/vList5"/>
    <dgm:cxn modelId="{49B609A9-671F-4419-91AA-D42E2C70DC68}" type="presOf" srcId="{113DD9EC-C3DF-4821-ADF4-610B960542EE}" destId="{A07497DC-55BD-4F6F-AB23-866FF9EB936A}" srcOrd="0" destOrd="1" presId="urn:microsoft.com/office/officeart/2005/8/layout/vList5"/>
    <dgm:cxn modelId="{D1227AAD-0686-4EFA-AC69-3115A51D051B}" srcId="{3253DD45-E870-4851-AD8B-B7699AD650DC}" destId="{51056B29-89B8-47C5-9E03-1A1818BAF120}" srcOrd="4" destOrd="0" parTransId="{BD55958C-627F-4721-B97C-DBB800D465F5}" sibTransId="{7AB1B918-483F-47BA-8894-DEA39DDBDF99}"/>
    <dgm:cxn modelId="{43A939B8-BB33-4F1C-9C67-D40BE0A83BAD}" srcId="{3253DD45-E870-4851-AD8B-B7699AD650DC}" destId="{A4BD3A8E-6198-445B-90A6-37A7F469A808}" srcOrd="3" destOrd="0" parTransId="{13C0EE37-0A2F-4CBB-A952-3F428F2FB1E9}" sibTransId="{9C09C764-6F30-452A-871A-A0E4B87D0842}"/>
    <dgm:cxn modelId="{87D449BA-57D3-4376-BF5C-0054ABA2C611}" srcId="{5B143C2E-57F1-4413-90F7-91D24ECA12D2}" destId="{B8234B7D-D1D1-4DE0-A5BF-8E689772CA5B}" srcOrd="0" destOrd="0" parTransId="{D845CDA4-83FF-4833-B4DE-B9A181E31AA2}" sibTransId="{A8B22532-C090-409C-95A5-BA2DE28DDB97}"/>
    <dgm:cxn modelId="{207917BD-6989-49F6-BD8B-8A7F095F1174}" type="presOf" srcId="{3253DD45-E870-4851-AD8B-B7699AD650DC}" destId="{D7B8B6C7-8805-4C1D-B232-EF4753F71667}" srcOrd="0" destOrd="0" presId="urn:microsoft.com/office/officeart/2005/8/layout/vList5"/>
    <dgm:cxn modelId="{0B9C7AC7-45BF-4137-AA0A-61001E43DF0B}" srcId="{BFBAEFCD-89CA-4DAC-A45C-FF83696A50E1}" destId="{B1356A79-34A5-49AF-950C-AA3100E60CBA}" srcOrd="0" destOrd="0" parTransId="{F5ABAB70-1A8C-4C58-A46F-EBB0D9F4DC8F}" sibTransId="{9D72B917-70CA-4B42-B7AC-131EEB65CFBD}"/>
    <dgm:cxn modelId="{0CC405CF-73E8-4A7A-A81A-7858D7619AF9}" type="presOf" srcId="{461E157F-B14F-4D12-8FCC-674C324F8004}" destId="{5C199F7B-3C99-4946-8087-8D0ED95E1F73}" srcOrd="0" destOrd="0" presId="urn:microsoft.com/office/officeart/2005/8/layout/vList5"/>
    <dgm:cxn modelId="{7B08ACD0-BC11-4705-A95D-1A1CB6EE844C}" type="presOf" srcId="{820CD542-1D05-4606-90CC-C28B3A9BCE4E}" destId="{F49E4A2C-42CB-492B-B366-0E3487BD980F}" srcOrd="0" destOrd="0" presId="urn:microsoft.com/office/officeart/2005/8/layout/vList5"/>
    <dgm:cxn modelId="{D22235D1-D74E-4C70-B77E-85A63EA9D8AE}" srcId="{36F0A9D2-880C-4E09-9A45-3081057DE9BA}" destId="{D1979892-7B87-4EF6-A394-F74262656A5A}" srcOrd="0" destOrd="0" parTransId="{6C87A52A-1089-4BC5-BE24-029CF74C1EE7}" sibTransId="{E8BA6F93-D6CF-4392-A771-4DC30B92C85A}"/>
    <dgm:cxn modelId="{BA0733D5-E486-4074-A890-D7819EB0FA01}" type="presOf" srcId="{B1356A79-34A5-49AF-950C-AA3100E60CBA}" destId="{C6D52790-838A-406A-8288-EF2E22EF2755}" srcOrd="0" destOrd="0" presId="urn:microsoft.com/office/officeart/2005/8/layout/vList5"/>
    <dgm:cxn modelId="{E31D16DA-7859-4400-B47D-D9D094145452}" type="presOf" srcId="{D80B7083-7AB6-432C-A629-D5EB5AF717A3}" destId="{11909F26-2861-4C9B-9512-495AA63B6392}" srcOrd="0" destOrd="0" presId="urn:microsoft.com/office/officeart/2005/8/layout/vList5"/>
    <dgm:cxn modelId="{132FB1DD-967B-47AE-97BC-7CF7E8779DAE}" srcId="{3253DD45-E870-4851-AD8B-B7699AD650DC}" destId="{1E83498A-9AB5-49D9-B828-EBCED957FD78}" srcOrd="0" destOrd="0" parTransId="{CEB79D56-F48A-4A87-AA70-A4BACD94E303}" sibTransId="{03611869-3A36-4EC0-AA0E-C8D86CEE6BD6}"/>
    <dgm:cxn modelId="{F63125EB-B3AF-46F3-8385-2CACFFBF1944}" type="presOf" srcId="{5B143C2E-57F1-4413-90F7-91D24ECA12D2}" destId="{FECEFC3D-93AA-4A87-9A54-42E87464CBA2}" srcOrd="0" destOrd="0" presId="urn:microsoft.com/office/officeart/2005/8/layout/vList5"/>
    <dgm:cxn modelId="{15BCE3EC-7DAC-4900-8792-FAADBA4515C1}" type="presOf" srcId="{BFBAEFCD-89CA-4DAC-A45C-FF83696A50E1}" destId="{24425CFF-78C3-43C6-8A79-6ED1077FC68A}" srcOrd="0" destOrd="0" presId="urn:microsoft.com/office/officeart/2005/8/layout/vList5"/>
    <dgm:cxn modelId="{5CA97AF8-6B76-4FF2-9C1B-B7E0432A16A0}" srcId="{3253DD45-E870-4851-AD8B-B7699AD650DC}" destId="{4BA8AF46-02F0-4CF4-9F19-D6526E684B08}" srcOrd="1" destOrd="0" parTransId="{2720C1EB-28A1-46B3-859C-F2EE8FD5C519}" sibTransId="{959BE95C-A69E-4266-91E0-CE50D7983C56}"/>
    <dgm:cxn modelId="{D09B453F-9080-4BD8-97BA-C08399B979A6}" type="presParOf" srcId="{D7B8B6C7-8805-4C1D-B232-EF4753F71667}" destId="{1B826EBF-C77D-4303-9E82-7621850E9437}" srcOrd="0" destOrd="0" presId="urn:microsoft.com/office/officeart/2005/8/layout/vList5"/>
    <dgm:cxn modelId="{D6007C7E-9161-46F6-A908-BC12E9DE7964}" type="presParOf" srcId="{1B826EBF-C77D-4303-9E82-7621850E9437}" destId="{004E273E-EC55-4FD0-95D2-EA6AD0543E41}" srcOrd="0" destOrd="0" presId="urn:microsoft.com/office/officeart/2005/8/layout/vList5"/>
    <dgm:cxn modelId="{7D094C14-95A4-4C09-92B6-53AFB09901AB}" type="presParOf" srcId="{1B826EBF-C77D-4303-9E82-7621850E9437}" destId="{A07497DC-55BD-4F6F-AB23-866FF9EB936A}" srcOrd="1" destOrd="0" presId="urn:microsoft.com/office/officeart/2005/8/layout/vList5"/>
    <dgm:cxn modelId="{CACC637D-0A88-41C4-A39B-40F8DB6AC135}" type="presParOf" srcId="{D7B8B6C7-8805-4C1D-B232-EF4753F71667}" destId="{9F2EB84B-E269-4C07-B7ED-37A5357ACB61}" srcOrd="1" destOrd="0" presId="urn:microsoft.com/office/officeart/2005/8/layout/vList5"/>
    <dgm:cxn modelId="{1FF21958-31C7-49F4-8482-A4FCF5796143}" type="presParOf" srcId="{D7B8B6C7-8805-4C1D-B232-EF4753F71667}" destId="{B406E245-EDE5-48C3-B552-7F1C9FD34244}" srcOrd="2" destOrd="0" presId="urn:microsoft.com/office/officeart/2005/8/layout/vList5"/>
    <dgm:cxn modelId="{D28DADC2-3244-407D-AF36-03C3FCD6C771}" type="presParOf" srcId="{B406E245-EDE5-48C3-B552-7F1C9FD34244}" destId="{E9F658BD-79B3-4171-BAA0-18E369AB21D7}" srcOrd="0" destOrd="0" presId="urn:microsoft.com/office/officeart/2005/8/layout/vList5"/>
    <dgm:cxn modelId="{8A35AE19-CD84-4851-A586-9D732E4E6C34}" type="presParOf" srcId="{B406E245-EDE5-48C3-B552-7F1C9FD34244}" destId="{870127F9-775A-41EF-B8F0-63C74FA53D3B}" srcOrd="1" destOrd="0" presId="urn:microsoft.com/office/officeart/2005/8/layout/vList5"/>
    <dgm:cxn modelId="{E2B32CA4-9B5A-45F5-AF9B-F246E255F519}" type="presParOf" srcId="{D7B8B6C7-8805-4C1D-B232-EF4753F71667}" destId="{D7EE34C4-00DC-42AE-BBC3-12E6F7B900A3}" srcOrd="3" destOrd="0" presId="urn:microsoft.com/office/officeart/2005/8/layout/vList5"/>
    <dgm:cxn modelId="{C6F292DB-7525-42A1-B524-75550042CA9D}" type="presParOf" srcId="{D7B8B6C7-8805-4C1D-B232-EF4753F71667}" destId="{98A7057A-163B-4BBD-8A4E-8F19CB8D38A1}" srcOrd="4" destOrd="0" presId="urn:microsoft.com/office/officeart/2005/8/layout/vList5"/>
    <dgm:cxn modelId="{86D88D30-370C-4B23-A321-0CE517BFDE24}" type="presParOf" srcId="{98A7057A-163B-4BBD-8A4E-8F19CB8D38A1}" destId="{B0623212-3C18-4B75-9E7D-7FB0CB784AD2}" srcOrd="0" destOrd="0" presId="urn:microsoft.com/office/officeart/2005/8/layout/vList5"/>
    <dgm:cxn modelId="{98DB7895-A8D3-4103-84F7-014C75C692BA}" type="presParOf" srcId="{98A7057A-163B-4BBD-8A4E-8F19CB8D38A1}" destId="{AF0FF254-2A35-447C-AA65-8F41D99082AB}" srcOrd="1" destOrd="0" presId="urn:microsoft.com/office/officeart/2005/8/layout/vList5"/>
    <dgm:cxn modelId="{CBDB450A-87A1-4335-96A2-E5153E72A6AE}" type="presParOf" srcId="{D7B8B6C7-8805-4C1D-B232-EF4753F71667}" destId="{09F52032-E811-4849-BD68-68E439FFAFAF}" srcOrd="5" destOrd="0" presId="urn:microsoft.com/office/officeart/2005/8/layout/vList5"/>
    <dgm:cxn modelId="{5F1035D1-0C2D-41F6-B04C-EBC54C266906}" type="presParOf" srcId="{D7B8B6C7-8805-4C1D-B232-EF4753F71667}" destId="{4829DB93-7B51-4FD3-887A-15E7706E9404}" srcOrd="6" destOrd="0" presId="urn:microsoft.com/office/officeart/2005/8/layout/vList5"/>
    <dgm:cxn modelId="{ECBB4995-E755-4F81-9FED-1CAFA6AAF38D}" type="presParOf" srcId="{4829DB93-7B51-4FD3-887A-15E7706E9404}" destId="{C5588A84-0954-42CE-9350-A08C0DF6040C}" srcOrd="0" destOrd="0" presId="urn:microsoft.com/office/officeart/2005/8/layout/vList5"/>
    <dgm:cxn modelId="{3A4D28D0-3EE4-44D7-A30C-55FA894FF2EF}" type="presParOf" srcId="{4829DB93-7B51-4FD3-887A-15E7706E9404}" destId="{286DB64A-2013-46ED-ADD3-75B9498CA43F}" srcOrd="1" destOrd="0" presId="urn:microsoft.com/office/officeart/2005/8/layout/vList5"/>
    <dgm:cxn modelId="{B915574D-93FB-490A-8FDA-4D79501C6097}" type="presParOf" srcId="{D7B8B6C7-8805-4C1D-B232-EF4753F71667}" destId="{4B2D6B6C-BBA3-4426-A329-DA896E691192}" srcOrd="7" destOrd="0" presId="urn:microsoft.com/office/officeart/2005/8/layout/vList5"/>
    <dgm:cxn modelId="{21A90E64-397F-469F-AFCB-680CC83E5850}" type="presParOf" srcId="{D7B8B6C7-8805-4C1D-B232-EF4753F71667}" destId="{EA45ACA2-AD89-4294-B93A-0B66C49655F9}" srcOrd="8" destOrd="0" presId="urn:microsoft.com/office/officeart/2005/8/layout/vList5"/>
    <dgm:cxn modelId="{09628C8F-D06B-4895-B7D1-7F93D34F6F86}" type="presParOf" srcId="{EA45ACA2-AD89-4294-B93A-0B66C49655F9}" destId="{0B5DFA44-F3D5-4012-8B6E-38C416367A38}" srcOrd="0" destOrd="0" presId="urn:microsoft.com/office/officeart/2005/8/layout/vList5"/>
    <dgm:cxn modelId="{818F785D-4CD2-4E1F-839D-A98F38ABE8D0}" type="presParOf" srcId="{EA45ACA2-AD89-4294-B93A-0B66C49655F9}" destId="{F49E4A2C-42CB-492B-B366-0E3487BD980F}" srcOrd="1" destOrd="0" presId="urn:microsoft.com/office/officeart/2005/8/layout/vList5"/>
    <dgm:cxn modelId="{1A33A478-F56E-467B-A26A-0E7A01267416}" type="presParOf" srcId="{D7B8B6C7-8805-4C1D-B232-EF4753F71667}" destId="{FACF4929-7BEA-45BB-BAA7-56D611CFB553}" srcOrd="9" destOrd="0" presId="urn:microsoft.com/office/officeart/2005/8/layout/vList5"/>
    <dgm:cxn modelId="{F7AFAE9C-B638-4DFC-9550-DED1A52EAD5D}" type="presParOf" srcId="{D7B8B6C7-8805-4C1D-B232-EF4753F71667}" destId="{BF8BA19C-CF25-4649-ABAF-F23B6AB654A1}" srcOrd="10" destOrd="0" presId="urn:microsoft.com/office/officeart/2005/8/layout/vList5"/>
    <dgm:cxn modelId="{175D45A6-4DAE-4DF7-A65D-2906504BC8E7}" type="presParOf" srcId="{BF8BA19C-CF25-4649-ABAF-F23B6AB654A1}" destId="{24425CFF-78C3-43C6-8A79-6ED1077FC68A}" srcOrd="0" destOrd="0" presId="urn:microsoft.com/office/officeart/2005/8/layout/vList5"/>
    <dgm:cxn modelId="{408B7AA5-EDAC-4748-B5EA-AD562C7C5C33}" type="presParOf" srcId="{BF8BA19C-CF25-4649-ABAF-F23B6AB654A1}" destId="{C6D52790-838A-406A-8288-EF2E22EF2755}" srcOrd="1" destOrd="0" presId="urn:microsoft.com/office/officeart/2005/8/layout/vList5"/>
    <dgm:cxn modelId="{FB705F15-7D56-4F5A-B11A-6D01C84DC6C9}" type="presParOf" srcId="{D7B8B6C7-8805-4C1D-B232-EF4753F71667}" destId="{60901110-6B6D-4C9C-84DF-3EACD8F47B8D}" srcOrd="11" destOrd="0" presId="urn:microsoft.com/office/officeart/2005/8/layout/vList5"/>
    <dgm:cxn modelId="{85455DDE-E2B1-41B7-BC7C-814A1D366C70}" type="presParOf" srcId="{D7B8B6C7-8805-4C1D-B232-EF4753F71667}" destId="{562BEA5E-30A9-41F6-B046-F3C42E55F0F5}" srcOrd="12" destOrd="0" presId="urn:microsoft.com/office/officeart/2005/8/layout/vList5"/>
    <dgm:cxn modelId="{6DDB30DB-9AA0-465D-9280-CC119A21D506}" type="presParOf" srcId="{562BEA5E-30A9-41F6-B046-F3C42E55F0F5}" destId="{FECEFC3D-93AA-4A87-9A54-42E87464CBA2}" srcOrd="0" destOrd="0" presId="urn:microsoft.com/office/officeart/2005/8/layout/vList5"/>
    <dgm:cxn modelId="{6139F497-2668-4E50-9778-C42395909169}" type="presParOf" srcId="{562BEA5E-30A9-41F6-B046-F3C42E55F0F5}" destId="{AB7A6F05-ADE0-49EA-B1A6-92AEDBF96154}" srcOrd="1" destOrd="0" presId="urn:microsoft.com/office/officeart/2005/8/layout/vList5"/>
    <dgm:cxn modelId="{6D530969-4519-4783-9876-3B9720EBB5EC}" type="presParOf" srcId="{D7B8B6C7-8805-4C1D-B232-EF4753F71667}" destId="{2510429B-A74E-4DC2-9AD1-B956AEA0F90D}" srcOrd="13" destOrd="0" presId="urn:microsoft.com/office/officeart/2005/8/layout/vList5"/>
    <dgm:cxn modelId="{C42DC697-57B2-447F-9F43-0A3B6EFED5B2}" type="presParOf" srcId="{D7B8B6C7-8805-4C1D-B232-EF4753F71667}" destId="{32342362-8036-48FE-99F2-94BDC8D41B1A}" srcOrd="14" destOrd="0" presId="urn:microsoft.com/office/officeart/2005/8/layout/vList5"/>
    <dgm:cxn modelId="{2BF510ED-B4A7-494D-9679-6F868626324E}" type="presParOf" srcId="{32342362-8036-48FE-99F2-94BDC8D41B1A}" destId="{11909F26-2861-4C9B-9512-495AA63B6392}" srcOrd="0" destOrd="0" presId="urn:microsoft.com/office/officeart/2005/8/layout/vList5"/>
    <dgm:cxn modelId="{F7F62A43-2DA1-40C0-978B-970B14B41458}" type="presParOf" srcId="{32342362-8036-48FE-99F2-94BDC8D41B1A}" destId="{5C199F7B-3C99-4946-8087-8D0ED95E1F7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94D3B6D-3237-456F-B24F-621E7C8A964D}">
      <dgm:prSet/>
      <dgm:spPr/>
      <dgm:t>
        <a:bodyPr/>
        <a:lstStyle/>
        <a:p>
          <a:r>
            <a:rPr lang="de-DE" dirty="0"/>
            <a:t>Global und je Prozess</a:t>
          </a:r>
        </a:p>
      </dgm:t>
    </dgm:pt>
    <dgm:pt modelId="{F383BDDE-E061-42A4-B969-86C2C798A789}" type="parTrans" cxnId="{1480F24A-93F0-443E-9BA7-2135F032A30E}">
      <dgm:prSet/>
      <dgm:spPr/>
      <dgm:t>
        <a:bodyPr/>
        <a:lstStyle/>
        <a:p>
          <a:endParaRPr lang="de-DE"/>
        </a:p>
      </dgm:t>
    </dgm:pt>
    <dgm:pt modelId="{6E2F27A4-F2DE-437C-9D01-9525D2FD1282}" type="sibTrans" cxnId="{1480F24A-93F0-443E-9BA7-2135F032A30E}">
      <dgm:prSet/>
      <dgm:spPr/>
      <dgm:t>
        <a:bodyPr/>
        <a:lstStyle/>
        <a:p>
          <a:endParaRPr lang="de-DE"/>
        </a:p>
      </dgm:t>
    </dgm:pt>
    <dgm:pt modelId="{4830427A-CE99-4872-940C-42F8A18EF25B}">
      <dgm:prSet/>
      <dgm:spPr/>
      <dgm:t>
        <a:bodyPr/>
        <a:lstStyle/>
        <a:p>
          <a:r>
            <a:rPr lang="de-DE" dirty="0"/>
            <a:t>Globale Vorlagen in jedem Prozess verfügbar</a:t>
          </a:r>
        </a:p>
      </dgm:t>
    </dgm:pt>
    <dgm:pt modelId="{E5E2684A-1D60-4060-84E1-3A5472E52612}" type="parTrans" cxnId="{212188B8-396A-447B-B928-B6CD357659AA}">
      <dgm:prSet/>
      <dgm:spPr/>
      <dgm:t>
        <a:bodyPr/>
        <a:lstStyle/>
        <a:p>
          <a:endParaRPr lang="de-DE"/>
        </a:p>
      </dgm:t>
    </dgm:pt>
    <dgm:pt modelId="{1D3E51FA-6723-4565-8201-0A1B0BE9F92F}" type="sibTrans" cxnId="{212188B8-396A-447B-B928-B6CD357659AA}">
      <dgm:prSet/>
      <dgm:spPr/>
      <dgm:t>
        <a:bodyPr/>
        <a:lstStyle/>
        <a:p>
          <a:endParaRPr lang="de-DE"/>
        </a:p>
      </dgm:t>
    </dgm:pt>
    <dgm:pt modelId="{DF1EB0F3-8BD7-4851-AF93-0668C2356B4D}">
      <dgm:prSet/>
      <dgm:spPr/>
      <dgm:t>
        <a:bodyPr/>
        <a:lstStyle/>
        <a:p>
          <a:r>
            <a:rPr lang="de-DE" dirty="0"/>
            <a:t>Prozessvorlagen in Vorgängen dieses Prozesses (oder tiefer) verfügbar</a:t>
          </a:r>
        </a:p>
      </dgm:t>
    </dgm:pt>
    <dgm:pt modelId="{455801F1-83CE-4814-A913-5470E8DF052A}" type="parTrans" cxnId="{4BAE73E0-4348-411F-97CE-7757A62CEBE8}">
      <dgm:prSet/>
      <dgm:spPr/>
      <dgm:t>
        <a:bodyPr/>
        <a:lstStyle/>
        <a:p>
          <a:endParaRPr lang="de-DE"/>
        </a:p>
      </dgm:t>
    </dgm:pt>
    <dgm:pt modelId="{B22AEC49-A294-45F5-AED4-2A5FFA4C937E}" type="sibTrans" cxnId="{4BAE73E0-4348-411F-97CE-7757A62CEBE8}">
      <dgm:prSet/>
      <dgm:spPr/>
      <dgm:t>
        <a:bodyPr/>
        <a:lstStyle/>
        <a:p>
          <a:endParaRPr lang="de-DE"/>
        </a:p>
      </dgm:t>
    </dgm:pt>
    <dgm:pt modelId="{82094545-9F0C-48BF-8234-3E75D0039F27}">
      <dgm:prSet/>
      <dgm:spPr/>
      <dgm:t>
        <a:bodyPr/>
        <a:lstStyle/>
        <a:p>
          <a:r>
            <a:rPr lang="de-DE" dirty="0"/>
            <a:t>Vorlagengruppe</a:t>
          </a:r>
        </a:p>
      </dgm:t>
    </dgm:pt>
    <dgm:pt modelId="{5A7270CF-E803-4A22-9C1E-58200A17BCB5}" type="parTrans" cxnId="{B7E43008-641B-4BC0-9766-C610F1F1C035}">
      <dgm:prSet/>
      <dgm:spPr/>
      <dgm:t>
        <a:bodyPr/>
        <a:lstStyle/>
        <a:p>
          <a:endParaRPr lang="de-DE"/>
        </a:p>
      </dgm:t>
    </dgm:pt>
    <dgm:pt modelId="{377ECD86-3230-4A9D-85FC-EF3998FDDDF1}" type="sibTrans" cxnId="{B7E43008-641B-4BC0-9766-C610F1F1C035}">
      <dgm:prSet/>
      <dgm:spPr/>
      <dgm:t>
        <a:bodyPr/>
        <a:lstStyle/>
        <a:p>
          <a:endParaRPr lang="de-DE"/>
        </a:p>
      </dgm:t>
    </dgm:pt>
    <dgm:pt modelId="{C27D7A15-778C-499A-A735-FD89CE22065B}">
      <dgm:prSet/>
      <dgm:spPr/>
      <dgm:t>
        <a:bodyPr/>
        <a:lstStyle/>
        <a:p>
          <a:r>
            <a:rPr lang="de-DE" dirty="0"/>
            <a:t>Vorlagen können ausschließlich für ein bestimmtes Team verfügbar gemacht werden</a:t>
          </a:r>
        </a:p>
      </dgm:t>
    </dgm:pt>
    <dgm:pt modelId="{4A849DF4-D949-4799-9F4E-FC3BBBBF57C4}" type="parTrans" cxnId="{6C44AC7C-4798-46FE-A30F-DFEC710DB366}">
      <dgm:prSet/>
      <dgm:spPr/>
      <dgm:t>
        <a:bodyPr/>
        <a:lstStyle/>
        <a:p>
          <a:endParaRPr lang="de-DE"/>
        </a:p>
      </dgm:t>
    </dgm:pt>
    <dgm:pt modelId="{8A3584A7-B9DC-4DD3-92F4-2DA2E189109D}" type="sibTrans" cxnId="{6C44AC7C-4798-46FE-A30F-DFEC710DB366}">
      <dgm:prSet/>
      <dgm:spPr/>
      <dgm:t>
        <a:bodyPr/>
        <a:lstStyle/>
        <a:p>
          <a:endParaRPr lang="de-DE"/>
        </a:p>
      </dgm:t>
    </dgm:pt>
    <dgm:pt modelId="{665509E3-2A78-4C16-BCB2-0BDF632FAE2D}">
      <dgm:prSet/>
      <dgm:spPr/>
      <dgm:t>
        <a:bodyPr/>
        <a:lstStyle/>
        <a:p>
          <a:r>
            <a:rPr lang="de-DE" dirty="0"/>
            <a:t>Team</a:t>
          </a:r>
        </a:p>
      </dgm:t>
    </dgm:pt>
    <dgm:pt modelId="{6D69F2CA-23D7-40B6-AD01-0287E8D6936B}" type="parTrans" cxnId="{1E875614-A061-4472-96E5-69A4230D046D}">
      <dgm:prSet/>
      <dgm:spPr/>
      <dgm:t>
        <a:bodyPr/>
        <a:lstStyle/>
        <a:p>
          <a:endParaRPr lang="de-DE"/>
        </a:p>
      </dgm:t>
    </dgm:pt>
    <dgm:pt modelId="{FC7A84E5-0ECB-47C0-AC38-739F76606599}" type="sibTrans" cxnId="{1E875614-A061-4472-96E5-69A4230D046D}">
      <dgm:prSet/>
      <dgm:spPr/>
      <dgm:t>
        <a:bodyPr/>
        <a:lstStyle/>
        <a:p>
          <a:endParaRPr lang="de-DE"/>
        </a:p>
      </dgm:t>
    </dgm:pt>
    <dgm:pt modelId="{781CC0DC-2B03-4969-9832-773980EC5872}">
      <dgm:prSet/>
      <dgm:spPr/>
      <dgm:t>
        <a:bodyPr/>
        <a:lstStyle/>
        <a:p>
          <a:r>
            <a:rPr lang="de-DE" dirty="0"/>
            <a:t>Macht Prozesse mit vielen Vorlagen übersichtlicher</a:t>
          </a:r>
        </a:p>
      </dgm:t>
    </dgm:pt>
    <dgm:pt modelId="{13D7E167-5BEA-48DF-95EF-AF73AE6B5093}" type="parTrans" cxnId="{0A1C4E03-41E0-41C8-88E6-305748CFAFA1}">
      <dgm:prSet/>
      <dgm:spPr/>
      <dgm:t>
        <a:bodyPr/>
        <a:lstStyle/>
        <a:p>
          <a:endParaRPr lang="de-DE"/>
        </a:p>
      </dgm:t>
    </dgm:pt>
    <dgm:pt modelId="{144A7EC1-F199-478C-BC02-668B7F4C4061}" type="sibTrans" cxnId="{0A1C4E03-41E0-41C8-88E6-305748CFAFA1}">
      <dgm:prSet/>
      <dgm:spPr/>
      <dgm:t>
        <a:bodyPr/>
        <a:lstStyle/>
        <a:p>
          <a:endParaRPr lang="de-DE"/>
        </a:p>
      </dgm:t>
    </dgm:pt>
    <dgm:pt modelId="{C9E461D0-2EF9-41C6-BF94-2F5E7EB5691B}">
      <dgm:prSet/>
      <dgm:spPr/>
      <dgm:t>
        <a:bodyPr/>
        <a:lstStyle/>
        <a:p>
          <a:r>
            <a:rPr lang="de-DE" dirty="0"/>
            <a:t>Beschreibung</a:t>
          </a:r>
        </a:p>
      </dgm:t>
    </dgm:pt>
    <dgm:pt modelId="{2E9848C2-1C25-4092-B483-8A194E5D0D33}" type="parTrans" cxnId="{7ACC616F-C119-461E-A1AE-7739416CFDAC}">
      <dgm:prSet/>
      <dgm:spPr/>
      <dgm:t>
        <a:bodyPr/>
        <a:lstStyle/>
        <a:p>
          <a:endParaRPr lang="de-DE"/>
        </a:p>
      </dgm:t>
    </dgm:pt>
    <dgm:pt modelId="{B1EF6025-D4F6-4B01-B817-5E65C9D0B572}" type="sibTrans" cxnId="{7ACC616F-C119-461E-A1AE-7739416CFDAC}">
      <dgm:prSet/>
      <dgm:spPr/>
      <dgm:t>
        <a:bodyPr/>
        <a:lstStyle/>
        <a:p>
          <a:endParaRPr lang="de-DE"/>
        </a:p>
      </dgm:t>
    </dgm:pt>
    <dgm:pt modelId="{563FDB9D-94F6-40AB-8F76-1DE74E3551DA}">
      <dgm:prSet/>
      <dgm:spPr/>
      <dgm:t>
        <a:bodyPr/>
        <a:lstStyle/>
        <a:p>
          <a:r>
            <a:rPr lang="de-DE" dirty="0"/>
            <a:t>So wird die Vorlage bei der Dokumenterstellung angeboten</a:t>
          </a:r>
        </a:p>
      </dgm:t>
    </dgm:pt>
    <dgm:pt modelId="{5EE0A96C-F64C-47A1-A511-8CD533E91989}" type="parTrans" cxnId="{26CAA493-9067-4E23-BD29-12C7868CB7AD}">
      <dgm:prSet/>
      <dgm:spPr/>
      <dgm:t>
        <a:bodyPr/>
        <a:lstStyle/>
        <a:p>
          <a:endParaRPr lang="de-DE"/>
        </a:p>
      </dgm:t>
    </dgm:pt>
    <dgm:pt modelId="{A2F73FB5-55C8-4A18-9DDD-6466600ED10E}" type="sibTrans" cxnId="{26CAA493-9067-4E23-BD29-12C7868CB7AD}">
      <dgm:prSet/>
      <dgm:spPr/>
      <dgm:t>
        <a:bodyPr/>
        <a:lstStyle/>
        <a:p>
          <a:endParaRPr lang="de-DE"/>
        </a:p>
      </dgm:t>
    </dgm:pt>
    <dgm:pt modelId="{E282D644-D504-4A5E-A004-B1D0E77F59D9}">
      <dgm:prSet/>
      <dgm:spPr/>
      <dgm:t>
        <a:bodyPr/>
        <a:lstStyle/>
        <a:p>
          <a:r>
            <a:rPr lang="de-DE" dirty="0"/>
            <a:t>Anlage</a:t>
          </a:r>
        </a:p>
      </dgm:t>
    </dgm:pt>
    <dgm:pt modelId="{BE5C47B7-3328-4E81-ABE7-E81D3D379B68}" type="parTrans" cxnId="{7BC88F82-D676-495F-9F8E-8FC48E2A02F2}">
      <dgm:prSet/>
      <dgm:spPr/>
      <dgm:t>
        <a:bodyPr/>
        <a:lstStyle/>
        <a:p>
          <a:endParaRPr lang="de-DE"/>
        </a:p>
      </dgm:t>
    </dgm:pt>
    <dgm:pt modelId="{D8BDEE6D-5D5C-4496-ABD4-69A45F45FF77}" type="sibTrans" cxnId="{7BC88F82-D676-495F-9F8E-8FC48E2A02F2}">
      <dgm:prSet/>
      <dgm:spPr/>
      <dgm:t>
        <a:bodyPr/>
        <a:lstStyle/>
        <a:p>
          <a:endParaRPr lang="de-DE"/>
        </a:p>
      </dgm:t>
    </dgm:pt>
    <dgm:pt modelId="{DD92E833-2F12-4CA2-AA9F-DD954454D00B}">
      <dgm:prSet/>
      <dgm:spPr/>
      <dgm:t>
        <a:bodyPr/>
        <a:lstStyle/>
        <a:p>
          <a:r>
            <a:rPr lang="de-DE" dirty="0"/>
            <a:t>Das jeweilige Dokument</a:t>
          </a:r>
        </a:p>
      </dgm:t>
    </dgm:pt>
    <dgm:pt modelId="{553C86EA-9B08-414E-8126-50CD57365F15}" type="parTrans" cxnId="{1297E0E4-0A96-48AD-BEA4-5B4958E3B0DF}">
      <dgm:prSet/>
      <dgm:spPr/>
      <dgm:t>
        <a:bodyPr/>
        <a:lstStyle/>
        <a:p>
          <a:endParaRPr lang="de-DE"/>
        </a:p>
      </dgm:t>
    </dgm:pt>
    <dgm:pt modelId="{73C9ABE4-B037-4A94-BC8F-497630B7BFD2}" type="sibTrans" cxnId="{1297E0E4-0A96-48AD-BEA4-5B4958E3B0DF}">
      <dgm:prSet/>
      <dgm:spPr/>
      <dgm:t>
        <a:bodyPr/>
        <a:lstStyle/>
        <a:p>
          <a:endParaRPr lang="de-DE"/>
        </a:p>
      </dgm:t>
    </dgm:pt>
    <dgm:pt modelId="{04F4D214-C859-47BB-B06D-D430DC69682D}">
      <dgm:prSet/>
      <dgm:spPr/>
      <dgm:t>
        <a:bodyPr/>
        <a:lstStyle/>
        <a:p>
          <a:r>
            <a:rPr lang="de-DE" dirty="0"/>
            <a:t>Platzhalter einfach in {} einschließen</a:t>
          </a:r>
        </a:p>
      </dgm:t>
    </dgm:pt>
    <dgm:pt modelId="{E059BCAA-902B-4947-B7E0-871C4CEDDBAE}" type="parTrans" cxnId="{15C1D071-4010-466C-8958-1B6D35043D43}">
      <dgm:prSet/>
      <dgm:spPr/>
      <dgm:t>
        <a:bodyPr/>
        <a:lstStyle/>
        <a:p>
          <a:endParaRPr lang="de-DE"/>
        </a:p>
      </dgm:t>
    </dgm:pt>
    <dgm:pt modelId="{C54251AB-D403-481A-976D-342BEBD3CCF3}" type="sibTrans" cxnId="{15C1D071-4010-466C-8958-1B6D35043D43}">
      <dgm:prSet/>
      <dgm:spPr/>
      <dgm:t>
        <a:bodyPr/>
        <a:lstStyle/>
        <a:p>
          <a:endParaRPr lang="de-DE"/>
        </a:p>
      </dgm:t>
    </dgm:pt>
    <dgm:pt modelId="{86C17F80-2F2E-4C79-ADF5-568975732A92}">
      <dgm:prSet/>
      <dgm:spPr/>
      <dgm:t>
        <a:bodyPr/>
        <a:lstStyle/>
        <a:p>
          <a:r>
            <a:rPr lang="de-DE" dirty="0"/>
            <a:t>Textmarken (Word) oder benannte Zellen (Excel) funktionieren auch</a:t>
          </a:r>
        </a:p>
      </dgm:t>
    </dgm:pt>
    <dgm:pt modelId="{E93185B9-0FE8-451D-BF1C-52F55AB24591}" type="parTrans" cxnId="{CE285B5B-CF5B-4CDA-99B7-4C19687FA9B4}">
      <dgm:prSet/>
      <dgm:spPr/>
      <dgm:t>
        <a:bodyPr/>
        <a:lstStyle/>
        <a:p>
          <a:endParaRPr lang="de-DE"/>
        </a:p>
      </dgm:t>
    </dgm:pt>
    <dgm:pt modelId="{608C6AA1-5158-4FB1-B32C-0D6F88405F3B}" type="sibTrans" cxnId="{CE285B5B-CF5B-4CDA-99B7-4C19687FA9B4}">
      <dgm:prSet/>
      <dgm:spPr/>
      <dgm:t>
        <a:bodyPr/>
        <a:lstStyle/>
        <a:p>
          <a:endParaRPr lang="de-DE"/>
        </a:p>
      </dgm:t>
    </dgm:pt>
    <dgm:pt modelId="{1ED60057-C303-43CC-B45D-BBEC22ACB2D0}">
      <dgm:prSet/>
      <dgm:spPr/>
      <dgm:t>
        <a:bodyPr/>
        <a:lstStyle/>
        <a:p>
          <a:r>
            <a:rPr lang="de-DE" dirty="0"/>
            <a:t>Zieldateiname mit Platzhaltern</a:t>
          </a:r>
        </a:p>
      </dgm:t>
    </dgm:pt>
    <dgm:pt modelId="{F45232C8-3971-46C2-B2D7-D450D52FB840}" type="parTrans" cxnId="{A7EE5D84-53ED-404A-8471-8B086CA40C40}">
      <dgm:prSet/>
      <dgm:spPr/>
      <dgm:t>
        <a:bodyPr/>
        <a:lstStyle/>
        <a:p>
          <a:endParaRPr lang="de-DE"/>
        </a:p>
      </dgm:t>
    </dgm:pt>
    <dgm:pt modelId="{F025276E-F2ED-4661-AE2A-F9CBB0F0880D}" type="sibTrans" cxnId="{A7EE5D84-53ED-404A-8471-8B086CA40C40}">
      <dgm:prSet/>
      <dgm:spPr/>
      <dgm:t>
        <a:bodyPr/>
        <a:lstStyle/>
        <a:p>
          <a:endParaRPr lang="de-DE"/>
        </a:p>
      </dgm:t>
    </dgm:pt>
    <dgm:pt modelId="{80F859A0-34EB-4614-A264-C7F433503E72}">
      <dgm:prSet/>
      <dgm:spPr/>
      <dgm:t>
        <a:bodyPr/>
        <a:lstStyle/>
        <a:p>
          <a:r>
            <a:rPr lang="de-DE" dirty="0"/>
            <a:t>Enthält Vorschlag für Dokumentnamen im Vorgang</a:t>
          </a:r>
        </a:p>
      </dgm:t>
    </dgm:pt>
    <dgm:pt modelId="{00AFAB43-01DD-465D-AECC-3F71B218FA35}" type="parTrans" cxnId="{A527FA04-BDCA-467C-BDE3-FBB21ECBF6EF}">
      <dgm:prSet/>
      <dgm:spPr/>
      <dgm:t>
        <a:bodyPr/>
        <a:lstStyle/>
        <a:p>
          <a:endParaRPr lang="de-DE"/>
        </a:p>
      </dgm:t>
    </dgm:pt>
    <dgm:pt modelId="{9D73711E-C864-4D65-95B5-F1C44DACE351}" type="sibTrans" cxnId="{A527FA04-BDCA-467C-BDE3-FBB21ECBF6EF}">
      <dgm:prSet/>
      <dgm:spPr/>
      <dgm:t>
        <a:bodyPr/>
        <a:lstStyle/>
        <a:p>
          <a:endParaRPr lang="de-DE"/>
        </a:p>
      </dgm:t>
    </dgm:pt>
    <dgm:pt modelId="{01E0A3E6-7FC0-46EA-AE56-006E1D1E264C}">
      <dgm:prSet/>
      <dgm:spPr/>
      <dgm:t>
        <a:bodyPr/>
        <a:lstStyle/>
        <a:p>
          <a:r>
            <a:rPr lang="de-DE" dirty="0"/>
            <a:t>Kann Platzhalter enthalten: </a:t>
          </a:r>
          <a:r>
            <a:rPr lang="de-DE" i="1" dirty="0"/>
            <a:t>{TagesdatumISO} ABrief {</a:t>
          </a:r>
          <a:r>
            <a:rPr lang="de-DE" i="1" dirty="0" err="1"/>
            <a:t>Ansprechpartnerliste_Kuerzel</a:t>
          </a:r>
          <a:r>
            <a:rPr lang="de-DE" i="1" dirty="0"/>
            <a:t>}</a:t>
          </a:r>
        </a:p>
      </dgm:t>
    </dgm:pt>
    <dgm:pt modelId="{96B5853D-C76A-43B9-A6C4-5F5C00999B0B}" type="parTrans" cxnId="{BA2748BF-8E90-42B8-8069-F415BED98EDC}">
      <dgm:prSet/>
      <dgm:spPr/>
      <dgm:t>
        <a:bodyPr/>
        <a:lstStyle/>
        <a:p>
          <a:endParaRPr lang="de-DE"/>
        </a:p>
      </dgm:t>
    </dgm:pt>
    <dgm:pt modelId="{390256AF-7780-4533-8FD7-38703178CC96}" type="sibTrans" cxnId="{BA2748BF-8E90-42B8-8069-F415BED98EDC}">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07E15965-48F1-41EA-AE97-2E5F27E3C689}" type="pres">
      <dgm:prSet presAssocID="{994D3B6D-3237-456F-B24F-621E7C8A964D}" presName="linNode" presStyleCnt="0"/>
      <dgm:spPr/>
    </dgm:pt>
    <dgm:pt modelId="{891F95C8-2258-45FB-A8B2-3A6BCA176010}" type="pres">
      <dgm:prSet presAssocID="{994D3B6D-3237-456F-B24F-621E7C8A964D}" presName="parentText" presStyleLbl="node1" presStyleIdx="0" presStyleCnt="6">
        <dgm:presLayoutVars>
          <dgm:chMax val="1"/>
          <dgm:bulletEnabled val="1"/>
        </dgm:presLayoutVars>
      </dgm:prSet>
      <dgm:spPr/>
    </dgm:pt>
    <dgm:pt modelId="{6F5B7D41-6E32-41E4-A6E3-0D6429F9C6E0}" type="pres">
      <dgm:prSet presAssocID="{994D3B6D-3237-456F-B24F-621E7C8A964D}" presName="descendantText" presStyleLbl="alignAccFollowNode1" presStyleIdx="0" presStyleCnt="6">
        <dgm:presLayoutVars>
          <dgm:bulletEnabled val="1"/>
        </dgm:presLayoutVars>
      </dgm:prSet>
      <dgm:spPr/>
    </dgm:pt>
    <dgm:pt modelId="{B263A833-0ED0-410E-AABC-436F37CF566A}" type="pres">
      <dgm:prSet presAssocID="{6E2F27A4-F2DE-437C-9D01-9525D2FD1282}" presName="sp" presStyleCnt="0"/>
      <dgm:spPr/>
    </dgm:pt>
    <dgm:pt modelId="{797C7565-B3BA-48C6-A462-9DD5DF7FB6DD}" type="pres">
      <dgm:prSet presAssocID="{82094545-9F0C-48BF-8234-3E75D0039F27}" presName="linNode" presStyleCnt="0"/>
      <dgm:spPr/>
    </dgm:pt>
    <dgm:pt modelId="{15247111-2E8F-47CD-81D9-80510A170579}" type="pres">
      <dgm:prSet presAssocID="{82094545-9F0C-48BF-8234-3E75D0039F27}" presName="parentText" presStyleLbl="node1" presStyleIdx="1" presStyleCnt="6">
        <dgm:presLayoutVars>
          <dgm:chMax val="1"/>
          <dgm:bulletEnabled val="1"/>
        </dgm:presLayoutVars>
      </dgm:prSet>
      <dgm:spPr/>
    </dgm:pt>
    <dgm:pt modelId="{63EE80FC-7E30-42FF-B5D9-BBCC576DD2A9}" type="pres">
      <dgm:prSet presAssocID="{82094545-9F0C-48BF-8234-3E75D0039F27}" presName="descendantText" presStyleLbl="alignAccFollowNode1" presStyleIdx="1" presStyleCnt="6">
        <dgm:presLayoutVars>
          <dgm:bulletEnabled val="1"/>
        </dgm:presLayoutVars>
      </dgm:prSet>
      <dgm:spPr/>
    </dgm:pt>
    <dgm:pt modelId="{9C328B73-65A9-4426-82FE-FFECECF4681F}" type="pres">
      <dgm:prSet presAssocID="{377ECD86-3230-4A9D-85FC-EF3998FDDDF1}" presName="sp" presStyleCnt="0"/>
      <dgm:spPr/>
    </dgm:pt>
    <dgm:pt modelId="{D182CAA9-4A59-493F-8904-8925BA063D5C}" type="pres">
      <dgm:prSet presAssocID="{665509E3-2A78-4C16-BCB2-0BDF632FAE2D}" presName="linNode" presStyleCnt="0"/>
      <dgm:spPr/>
    </dgm:pt>
    <dgm:pt modelId="{A1585136-7F3E-4FFE-8A5E-9C3FD3242F59}" type="pres">
      <dgm:prSet presAssocID="{665509E3-2A78-4C16-BCB2-0BDF632FAE2D}" presName="parentText" presStyleLbl="node1" presStyleIdx="2" presStyleCnt="6">
        <dgm:presLayoutVars>
          <dgm:chMax val="1"/>
          <dgm:bulletEnabled val="1"/>
        </dgm:presLayoutVars>
      </dgm:prSet>
      <dgm:spPr/>
    </dgm:pt>
    <dgm:pt modelId="{FE27F41B-951B-4E30-AE62-90183F5339A7}" type="pres">
      <dgm:prSet presAssocID="{665509E3-2A78-4C16-BCB2-0BDF632FAE2D}" presName="descendantText" presStyleLbl="alignAccFollowNode1" presStyleIdx="2" presStyleCnt="6">
        <dgm:presLayoutVars>
          <dgm:bulletEnabled val="1"/>
        </dgm:presLayoutVars>
      </dgm:prSet>
      <dgm:spPr/>
    </dgm:pt>
    <dgm:pt modelId="{038C0F03-94B9-421D-8416-66ED048E2C3D}" type="pres">
      <dgm:prSet presAssocID="{FC7A84E5-0ECB-47C0-AC38-739F76606599}" presName="sp" presStyleCnt="0"/>
      <dgm:spPr/>
    </dgm:pt>
    <dgm:pt modelId="{96FB102A-086C-429A-8FE7-988BBC123DC8}" type="pres">
      <dgm:prSet presAssocID="{C9E461D0-2EF9-41C6-BF94-2F5E7EB5691B}" presName="linNode" presStyleCnt="0"/>
      <dgm:spPr/>
    </dgm:pt>
    <dgm:pt modelId="{F8D00122-2D04-4D18-892E-742891A5EFBD}" type="pres">
      <dgm:prSet presAssocID="{C9E461D0-2EF9-41C6-BF94-2F5E7EB5691B}" presName="parentText" presStyleLbl="node1" presStyleIdx="3" presStyleCnt="6">
        <dgm:presLayoutVars>
          <dgm:chMax val="1"/>
          <dgm:bulletEnabled val="1"/>
        </dgm:presLayoutVars>
      </dgm:prSet>
      <dgm:spPr/>
    </dgm:pt>
    <dgm:pt modelId="{DD8DBB82-9135-4695-80EA-FB1868E48DBF}" type="pres">
      <dgm:prSet presAssocID="{C9E461D0-2EF9-41C6-BF94-2F5E7EB5691B}" presName="descendantText" presStyleLbl="alignAccFollowNode1" presStyleIdx="3" presStyleCnt="6">
        <dgm:presLayoutVars>
          <dgm:bulletEnabled val="1"/>
        </dgm:presLayoutVars>
      </dgm:prSet>
      <dgm:spPr/>
    </dgm:pt>
    <dgm:pt modelId="{6F90EED7-6F8A-4893-8D53-47979DB868EB}" type="pres">
      <dgm:prSet presAssocID="{B1EF6025-D4F6-4B01-B817-5E65C9D0B572}" presName="sp" presStyleCnt="0"/>
      <dgm:spPr/>
    </dgm:pt>
    <dgm:pt modelId="{1601C2D9-D484-4C0F-BF8D-6A3AEF81DDA1}" type="pres">
      <dgm:prSet presAssocID="{E282D644-D504-4A5E-A004-B1D0E77F59D9}" presName="linNode" presStyleCnt="0"/>
      <dgm:spPr/>
    </dgm:pt>
    <dgm:pt modelId="{4E0240BB-96D8-4590-8CAB-C95B54BCFA3B}" type="pres">
      <dgm:prSet presAssocID="{E282D644-D504-4A5E-A004-B1D0E77F59D9}" presName="parentText" presStyleLbl="node1" presStyleIdx="4" presStyleCnt="6">
        <dgm:presLayoutVars>
          <dgm:chMax val="1"/>
          <dgm:bulletEnabled val="1"/>
        </dgm:presLayoutVars>
      </dgm:prSet>
      <dgm:spPr/>
    </dgm:pt>
    <dgm:pt modelId="{72EC8F0D-F6B3-4DE7-9383-D545156312EF}" type="pres">
      <dgm:prSet presAssocID="{E282D644-D504-4A5E-A004-B1D0E77F59D9}" presName="descendantText" presStyleLbl="alignAccFollowNode1" presStyleIdx="4" presStyleCnt="6">
        <dgm:presLayoutVars>
          <dgm:bulletEnabled val="1"/>
        </dgm:presLayoutVars>
      </dgm:prSet>
      <dgm:spPr/>
    </dgm:pt>
    <dgm:pt modelId="{31B007F0-AD69-4744-8ABC-D61485479409}" type="pres">
      <dgm:prSet presAssocID="{D8BDEE6D-5D5C-4496-ABD4-69A45F45FF77}" presName="sp" presStyleCnt="0"/>
      <dgm:spPr/>
    </dgm:pt>
    <dgm:pt modelId="{753B57C9-D470-4B9C-A1B7-EA28FCDB339A}" type="pres">
      <dgm:prSet presAssocID="{1ED60057-C303-43CC-B45D-BBEC22ACB2D0}" presName="linNode" presStyleCnt="0"/>
      <dgm:spPr/>
    </dgm:pt>
    <dgm:pt modelId="{3C9BB67C-1350-42AE-B75D-B539DC84D6F2}" type="pres">
      <dgm:prSet presAssocID="{1ED60057-C303-43CC-B45D-BBEC22ACB2D0}" presName="parentText" presStyleLbl="node1" presStyleIdx="5" presStyleCnt="6">
        <dgm:presLayoutVars>
          <dgm:chMax val="1"/>
          <dgm:bulletEnabled val="1"/>
        </dgm:presLayoutVars>
      </dgm:prSet>
      <dgm:spPr/>
    </dgm:pt>
    <dgm:pt modelId="{084C2784-B743-4AB4-BFFD-DB023F0F0DE0}" type="pres">
      <dgm:prSet presAssocID="{1ED60057-C303-43CC-B45D-BBEC22ACB2D0}" presName="descendantText" presStyleLbl="alignAccFollowNode1" presStyleIdx="5" presStyleCnt="6">
        <dgm:presLayoutVars>
          <dgm:bulletEnabled val="1"/>
        </dgm:presLayoutVars>
      </dgm:prSet>
      <dgm:spPr/>
    </dgm:pt>
  </dgm:ptLst>
  <dgm:cxnLst>
    <dgm:cxn modelId="{0A1C4E03-41E0-41C8-88E6-305748CFAFA1}" srcId="{82094545-9F0C-48BF-8234-3E75D0039F27}" destId="{781CC0DC-2B03-4969-9832-773980EC5872}" srcOrd="0" destOrd="0" parTransId="{13D7E167-5BEA-48DF-95EF-AF73AE6B5093}" sibTransId="{144A7EC1-F199-478C-BC02-668B7F4C4061}"/>
    <dgm:cxn modelId="{E9AADA04-0BF0-4519-87A5-6D64E575B0AA}" type="presOf" srcId="{C27D7A15-778C-499A-A735-FD89CE22065B}" destId="{FE27F41B-951B-4E30-AE62-90183F5339A7}" srcOrd="0" destOrd="0" presId="urn:microsoft.com/office/officeart/2005/8/layout/vList5"/>
    <dgm:cxn modelId="{A527FA04-BDCA-467C-BDE3-FBB21ECBF6EF}" srcId="{1ED60057-C303-43CC-B45D-BBEC22ACB2D0}" destId="{80F859A0-34EB-4614-A264-C7F433503E72}" srcOrd="0" destOrd="0" parTransId="{00AFAB43-01DD-465D-AECC-3F71B218FA35}" sibTransId="{9D73711E-C864-4D65-95B5-F1C44DACE351}"/>
    <dgm:cxn modelId="{B7E43008-641B-4BC0-9766-C610F1F1C035}" srcId="{3253DD45-E870-4851-AD8B-B7699AD650DC}" destId="{82094545-9F0C-48BF-8234-3E75D0039F27}" srcOrd="1" destOrd="0" parTransId="{5A7270CF-E803-4A22-9C1E-58200A17BCB5}" sibTransId="{377ECD86-3230-4A9D-85FC-EF3998FDDDF1}"/>
    <dgm:cxn modelId="{97339212-2595-474E-92C1-103B0781DC3D}" type="presOf" srcId="{C9E461D0-2EF9-41C6-BF94-2F5E7EB5691B}" destId="{F8D00122-2D04-4D18-892E-742891A5EFBD}" srcOrd="0" destOrd="0" presId="urn:microsoft.com/office/officeart/2005/8/layout/vList5"/>
    <dgm:cxn modelId="{1E875614-A061-4472-96E5-69A4230D046D}" srcId="{3253DD45-E870-4851-AD8B-B7699AD650DC}" destId="{665509E3-2A78-4C16-BCB2-0BDF632FAE2D}" srcOrd="2" destOrd="0" parTransId="{6D69F2CA-23D7-40B6-AD01-0287E8D6936B}" sibTransId="{FC7A84E5-0ECB-47C0-AC38-739F76606599}"/>
    <dgm:cxn modelId="{D2C25D1F-9F7F-40BF-8079-BC32A30F777E}" type="presOf" srcId="{01E0A3E6-7FC0-46EA-AE56-006E1D1E264C}" destId="{084C2784-B743-4AB4-BFFD-DB023F0F0DE0}" srcOrd="0" destOrd="1" presId="urn:microsoft.com/office/officeart/2005/8/layout/vList5"/>
    <dgm:cxn modelId="{CE285B5B-CF5B-4CDA-99B7-4C19687FA9B4}" srcId="{E282D644-D504-4A5E-A004-B1D0E77F59D9}" destId="{86C17F80-2F2E-4C79-ADF5-568975732A92}" srcOrd="2" destOrd="0" parTransId="{E93185B9-0FE8-451D-BF1C-52F55AB24591}" sibTransId="{608C6AA1-5158-4FB1-B32C-0D6F88405F3B}"/>
    <dgm:cxn modelId="{0FB5595C-090A-4118-A74E-9AE30382C1CE}" type="presOf" srcId="{1ED60057-C303-43CC-B45D-BBEC22ACB2D0}" destId="{3C9BB67C-1350-42AE-B75D-B539DC84D6F2}" srcOrd="0" destOrd="0" presId="urn:microsoft.com/office/officeart/2005/8/layout/vList5"/>
    <dgm:cxn modelId="{1480F24A-93F0-443E-9BA7-2135F032A30E}" srcId="{3253DD45-E870-4851-AD8B-B7699AD650DC}" destId="{994D3B6D-3237-456F-B24F-621E7C8A964D}" srcOrd="0" destOrd="0" parTransId="{F383BDDE-E061-42A4-B969-86C2C798A789}" sibTransId="{6E2F27A4-F2DE-437C-9D01-9525D2FD1282}"/>
    <dgm:cxn modelId="{5ABDE46B-3BA5-46E4-81FB-3317444FF3DB}" type="presOf" srcId="{4830427A-CE99-4872-940C-42F8A18EF25B}" destId="{6F5B7D41-6E32-41E4-A6E3-0D6429F9C6E0}" srcOrd="0" destOrd="0" presId="urn:microsoft.com/office/officeart/2005/8/layout/vList5"/>
    <dgm:cxn modelId="{34866F6C-7BE7-4053-84BF-A5D75100B005}" type="presOf" srcId="{04F4D214-C859-47BB-B06D-D430DC69682D}" destId="{72EC8F0D-F6B3-4DE7-9383-D545156312EF}" srcOrd="0" destOrd="1" presId="urn:microsoft.com/office/officeart/2005/8/layout/vList5"/>
    <dgm:cxn modelId="{7ACC616F-C119-461E-A1AE-7739416CFDAC}" srcId="{3253DD45-E870-4851-AD8B-B7699AD650DC}" destId="{C9E461D0-2EF9-41C6-BF94-2F5E7EB5691B}" srcOrd="3" destOrd="0" parTransId="{2E9848C2-1C25-4092-B483-8A194E5D0D33}" sibTransId="{B1EF6025-D4F6-4B01-B817-5E65C9D0B572}"/>
    <dgm:cxn modelId="{15C1D071-4010-466C-8958-1B6D35043D43}" srcId="{E282D644-D504-4A5E-A004-B1D0E77F59D9}" destId="{04F4D214-C859-47BB-B06D-D430DC69682D}" srcOrd="1" destOrd="0" parTransId="{E059BCAA-902B-4947-B7E0-871C4CEDDBAE}" sibTransId="{C54251AB-D403-481A-976D-342BEBD3CCF3}"/>
    <dgm:cxn modelId="{6C44AC7C-4798-46FE-A30F-DFEC710DB366}" srcId="{665509E3-2A78-4C16-BCB2-0BDF632FAE2D}" destId="{C27D7A15-778C-499A-A735-FD89CE22065B}" srcOrd="0" destOrd="0" parTransId="{4A849DF4-D949-4799-9F4E-FC3BBBBF57C4}" sibTransId="{8A3584A7-B9DC-4DD3-92F4-2DA2E189109D}"/>
    <dgm:cxn modelId="{4D61917D-2A4B-42C7-AF8F-016017E0B855}" type="presOf" srcId="{80F859A0-34EB-4614-A264-C7F433503E72}" destId="{084C2784-B743-4AB4-BFFD-DB023F0F0DE0}" srcOrd="0" destOrd="0" presId="urn:microsoft.com/office/officeart/2005/8/layout/vList5"/>
    <dgm:cxn modelId="{90CBBD7E-7FF8-4884-9599-F39AAE854409}" type="presOf" srcId="{86C17F80-2F2E-4C79-ADF5-568975732A92}" destId="{72EC8F0D-F6B3-4DE7-9383-D545156312EF}" srcOrd="0" destOrd="2" presId="urn:microsoft.com/office/officeart/2005/8/layout/vList5"/>
    <dgm:cxn modelId="{7BC88F82-D676-495F-9F8E-8FC48E2A02F2}" srcId="{3253DD45-E870-4851-AD8B-B7699AD650DC}" destId="{E282D644-D504-4A5E-A004-B1D0E77F59D9}" srcOrd="4" destOrd="0" parTransId="{BE5C47B7-3328-4E81-ABE7-E81D3D379B68}" sibTransId="{D8BDEE6D-5D5C-4496-ABD4-69A45F45FF77}"/>
    <dgm:cxn modelId="{A7EE5D84-53ED-404A-8471-8B086CA40C40}" srcId="{3253DD45-E870-4851-AD8B-B7699AD650DC}" destId="{1ED60057-C303-43CC-B45D-BBEC22ACB2D0}" srcOrd="5" destOrd="0" parTransId="{F45232C8-3971-46C2-B2D7-D450D52FB840}" sibTransId="{F025276E-F2ED-4661-AE2A-F9CBB0F0880D}"/>
    <dgm:cxn modelId="{DC75898F-7FBF-4CC3-8196-6D9376930B5B}" type="presOf" srcId="{82094545-9F0C-48BF-8234-3E75D0039F27}" destId="{15247111-2E8F-47CD-81D9-80510A170579}" srcOrd="0" destOrd="0" presId="urn:microsoft.com/office/officeart/2005/8/layout/vList5"/>
    <dgm:cxn modelId="{26CAA493-9067-4E23-BD29-12C7868CB7AD}" srcId="{C9E461D0-2EF9-41C6-BF94-2F5E7EB5691B}" destId="{563FDB9D-94F6-40AB-8F76-1DE74E3551DA}" srcOrd="0" destOrd="0" parTransId="{5EE0A96C-F64C-47A1-A511-8CD533E91989}" sibTransId="{A2F73FB5-55C8-4A18-9DDD-6466600ED10E}"/>
    <dgm:cxn modelId="{A805A19E-08E3-4774-96A4-8401091BB0C3}" type="presOf" srcId="{E282D644-D504-4A5E-A004-B1D0E77F59D9}" destId="{4E0240BB-96D8-4590-8CAB-C95B54BCFA3B}" srcOrd="0" destOrd="0" presId="urn:microsoft.com/office/officeart/2005/8/layout/vList5"/>
    <dgm:cxn modelId="{CC6069A1-50F8-46CB-B638-085DB76AD15B}" type="presOf" srcId="{994D3B6D-3237-456F-B24F-621E7C8A964D}" destId="{891F95C8-2258-45FB-A8B2-3A6BCA176010}" srcOrd="0" destOrd="0" presId="urn:microsoft.com/office/officeart/2005/8/layout/vList5"/>
    <dgm:cxn modelId="{212188B8-396A-447B-B928-B6CD357659AA}" srcId="{994D3B6D-3237-456F-B24F-621E7C8A964D}" destId="{4830427A-CE99-4872-940C-42F8A18EF25B}" srcOrd="0" destOrd="0" parTransId="{E5E2684A-1D60-4060-84E1-3A5472E52612}" sibTransId="{1D3E51FA-6723-4565-8201-0A1B0BE9F92F}"/>
    <dgm:cxn modelId="{207917BD-6989-49F6-BD8B-8A7F095F1174}" type="presOf" srcId="{3253DD45-E870-4851-AD8B-B7699AD650DC}" destId="{D7B8B6C7-8805-4C1D-B232-EF4753F71667}" srcOrd="0" destOrd="0" presId="urn:microsoft.com/office/officeart/2005/8/layout/vList5"/>
    <dgm:cxn modelId="{BA2748BF-8E90-42B8-8069-F415BED98EDC}" srcId="{1ED60057-C303-43CC-B45D-BBEC22ACB2D0}" destId="{01E0A3E6-7FC0-46EA-AE56-006E1D1E264C}" srcOrd="1" destOrd="0" parTransId="{96B5853D-C76A-43B9-A6C4-5F5C00999B0B}" sibTransId="{390256AF-7780-4533-8FD7-38703178CC96}"/>
    <dgm:cxn modelId="{7A882FC0-F02A-4A1D-BA3C-E523521C34F8}" type="presOf" srcId="{DD92E833-2F12-4CA2-AA9F-DD954454D00B}" destId="{72EC8F0D-F6B3-4DE7-9383-D545156312EF}" srcOrd="0" destOrd="0" presId="urn:microsoft.com/office/officeart/2005/8/layout/vList5"/>
    <dgm:cxn modelId="{2DFB47DD-A004-4742-9CB9-13DE57FEFC11}" type="presOf" srcId="{DF1EB0F3-8BD7-4851-AF93-0668C2356B4D}" destId="{6F5B7D41-6E32-41E4-A6E3-0D6429F9C6E0}" srcOrd="0" destOrd="1" presId="urn:microsoft.com/office/officeart/2005/8/layout/vList5"/>
    <dgm:cxn modelId="{B83935DE-FA8A-434C-8F00-6F1A89C3D002}" type="presOf" srcId="{665509E3-2A78-4C16-BCB2-0BDF632FAE2D}" destId="{A1585136-7F3E-4FFE-8A5E-9C3FD3242F59}" srcOrd="0" destOrd="0" presId="urn:microsoft.com/office/officeart/2005/8/layout/vList5"/>
    <dgm:cxn modelId="{4BAE73E0-4348-411F-97CE-7757A62CEBE8}" srcId="{994D3B6D-3237-456F-B24F-621E7C8A964D}" destId="{DF1EB0F3-8BD7-4851-AF93-0668C2356B4D}" srcOrd="1" destOrd="0" parTransId="{455801F1-83CE-4814-A913-5470E8DF052A}" sibTransId="{B22AEC49-A294-45F5-AED4-2A5FFA4C937E}"/>
    <dgm:cxn modelId="{1297E0E4-0A96-48AD-BEA4-5B4958E3B0DF}" srcId="{E282D644-D504-4A5E-A004-B1D0E77F59D9}" destId="{DD92E833-2F12-4CA2-AA9F-DD954454D00B}" srcOrd="0" destOrd="0" parTransId="{553C86EA-9B08-414E-8126-50CD57365F15}" sibTransId="{73C9ABE4-B037-4A94-BC8F-497630B7BFD2}"/>
    <dgm:cxn modelId="{6B721FE7-F9EA-4B12-BECA-C26AF6033121}" type="presOf" srcId="{563FDB9D-94F6-40AB-8F76-1DE74E3551DA}" destId="{DD8DBB82-9135-4695-80EA-FB1868E48DBF}" srcOrd="0" destOrd="0" presId="urn:microsoft.com/office/officeart/2005/8/layout/vList5"/>
    <dgm:cxn modelId="{8A45F9FC-7F21-43A6-B30F-74DB7FBD804C}" type="presOf" srcId="{781CC0DC-2B03-4969-9832-773980EC5872}" destId="{63EE80FC-7E30-42FF-B5D9-BBCC576DD2A9}" srcOrd="0" destOrd="0" presId="urn:microsoft.com/office/officeart/2005/8/layout/vList5"/>
    <dgm:cxn modelId="{3D92D106-126A-4E1B-8F74-053EE43A09A1}" type="presParOf" srcId="{D7B8B6C7-8805-4C1D-B232-EF4753F71667}" destId="{07E15965-48F1-41EA-AE97-2E5F27E3C689}" srcOrd="0" destOrd="0" presId="urn:microsoft.com/office/officeart/2005/8/layout/vList5"/>
    <dgm:cxn modelId="{6F86F014-FE8B-4090-A00D-D48C6E59FBDA}" type="presParOf" srcId="{07E15965-48F1-41EA-AE97-2E5F27E3C689}" destId="{891F95C8-2258-45FB-A8B2-3A6BCA176010}" srcOrd="0" destOrd="0" presId="urn:microsoft.com/office/officeart/2005/8/layout/vList5"/>
    <dgm:cxn modelId="{EB47C23B-ABA7-434B-9B87-A97741DA231E}" type="presParOf" srcId="{07E15965-48F1-41EA-AE97-2E5F27E3C689}" destId="{6F5B7D41-6E32-41E4-A6E3-0D6429F9C6E0}" srcOrd="1" destOrd="0" presId="urn:microsoft.com/office/officeart/2005/8/layout/vList5"/>
    <dgm:cxn modelId="{32C1AF4D-C4F6-43C3-AC15-216B63D442C2}" type="presParOf" srcId="{D7B8B6C7-8805-4C1D-B232-EF4753F71667}" destId="{B263A833-0ED0-410E-AABC-436F37CF566A}" srcOrd="1" destOrd="0" presId="urn:microsoft.com/office/officeart/2005/8/layout/vList5"/>
    <dgm:cxn modelId="{640B9573-016A-4A21-98B4-1B09693B8556}" type="presParOf" srcId="{D7B8B6C7-8805-4C1D-B232-EF4753F71667}" destId="{797C7565-B3BA-48C6-A462-9DD5DF7FB6DD}" srcOrd="2" destOrd="0" presId="urn:microsoft.com/office/officeart/2005/8/layout/vList5"/>
    <dgm:cxn modelId="{1E9C410A-FCEC-4DEA-829F-5682EAEBEE30}" type="presParOf" srcId="{797C7565-B3BA-48C6-A462-9DD5DF7FB6DD}" destId="{15247111-2E8F-47CD-81D9-80510A170579}" srcOrd="0" destOrd="0" presId="urn:microsoft.com/office/officeart/2005/8/layout/vList5"/>
    <dgm:cxn modelId="{B69631AC-BFF7-4B12-AA64-32669AB6EDB7}" type="presParOf" srcId="{797C7565-B3BA-48C6-A462-9DD5DF7FB6DD}" destId="{63EE80FC-7E30-42FF-B5D9-BBCC576DD2A9}" srcOrd="1" destOrd="0" presId="urn:microsoft.com/office/officeart/2005/8/layout/vList5"/>
    <dgm:cxn modelId="{42B61618-0AA8-4093-9116-868E76F84085}" type="presParOf" srcId="{D7B8B6C7-8805-4C1D-B232-EF4753F71667}" destId="{9C328B73-65A9-4426-82FE-FFECECF4681F}" srcOrd="3" destOrd="0" presId="urn:microsoft.com/office/officeart/2005/8/layout/vList5"/>
    <dgm:cxn modelId="{74434D43-D481-4FEE-9D6C-0591435630FF}" type="presParOf" srcId="{D7B8B6C7-8805-4C1D-B232-EF4753F71667}" destId="{D182CAA9-4A59-493F-8904-8925BA063D5C}" srcOrd="4" destOrd="0" presId="urn:microsoft.com/office/officeart/2005/8/layout/vList5"/>
    <dgm:cxn modelId="{10D5BD7F-F856-46AA-8B31-0A79F18C036C}" type="presParOf" srcId="{D182CAA9-4A59-493F-8904-8925BA063D5C}" destId="{A1585136-7F3E-4FFE-8A5E-9C3FD3242F59}" srcOrd="0" destOrd="0" presId="urn:microsoft.com/office/officeart/2005/8/layout/vList5"/>
    <dgm:cxn modelId="{3EDC7B97-3EC7-4EE0-9AE6-4D4B1D0198D7}" type="presParOf" srcId="{D182CAA9-4A59-493F-8904-8925BA063D5C}" destId="{FE27F41B-951B-4E30-AE62-90183F5339A7}" srcOrd="1" destOrd="0" presId="urn:microsoft.com/office/officeart/2005/8/layout/vList5"/>
    <dgm:cxn modelId="{3514DBAF-992F-4180-9C9A-B18A29B65DD6}" type="presParOf" srcId="{D7B8B6C7-8805-4C1D-B232-EF4753F71667}" destId="{038C0F03-94B9-421D-8416-66ED048E2C3D}" srcOrd="5" destOrd="0" presId="urn:microsoft.com/office/officeart/2005/8/layout/vList5"/>
    <dgm:cxn modelId="{254CA9CE-D59E-4B47-AE24-87AEF694AF8D}" type="presParOf" srcId="{D7B8B6C7-8805-4C1D-B232-EF4753F71667}" destId="{96FB102A-086C-429A-8FE7-988BBC123DC8}" srcOrd="6" destOrd="0" presId="urn:microsoft.com/office/officeart/2005/8/layout/vList5"/>
    <dgm:cxn modelId="{90F60DE6-C341-450A-9106-F61B6C31BF32}" type="presParOf" srcId="{96FB102A-086C-429A-8FE7-988BBC123DC8}" destId="{F8D00122-2D04-4D18-892E-742891A5EFBD}" srcOrd="0" destOrd="0" presId="urn:microsoft.com/office/officeart/2005/8/layout/vList5"/>
    <dgm:cxn modelId="{8CF1AAB5-FB63-4AEF-BA99-3BCD0FEB7EBE}" type="presParOf" srcId="{96FB102A-086C-429A-8FE7-988BBC123DC8}" destId="{DD8DBB82-9135-4695-80EA-FB1868E48DBF}" srcOrd="1" destOrd="0" presId="urn:microsoft.com/office/officeart/2005/8/layout/vList5"/>
    <dgm:cxn modelId="{DBFE3079-7BE5-489B-887D-1F196F896B23}" type="presParOf" srcId="{D7B8B6C7-8805-4C1D-B232-EF4753F71667}" destId="{6F90EED7-6F8A-4893-8D53-47979DB868EB}" srcOrd="7" destOrd="0" presId="urn:microsoft.com/office/officeart/2005/8/layout/vList5"/>
    <dgm:cxn modelId="{4591B4A5-A336-46C1-9662-258BE6898FF5}" type="presParOf" srcId="{D7B8B6C7-8805-4C1D-B232-EF4753F71667}" destId="{1601C2D9-D484-4C0F-BF8D-6A3AEF81DDA1}" srcOrd="8" destOrd="0" presId="urn:microsoft.com/office/officeart/2005/8/layout/vList5"/>
    <dgm:cxn modelId="{8A5E8ED3-8979-489A-AC0F-1DF1F991A325}" type="presParOf" srcId="{1601C2D9-D484-4C0F-BF8D-6A3AEF81DDA1}" destId="{4E0240BB-96D8-4590-8CAB-C95B54BCFA3B}" srcOrd="0" destOrd="0" presId="urn:microsoft.com/office/officeart/2005/8/layout/vList5"/>
    <dgm:cxn modelId="{C9B20C85-B7AF-46B3-9B58-214094E3C5C9}" type="presParOf" srcId="{1601C2D9-D484-4C0F-BF8D-6A3AEF81DDA1}" destId="{72EC8F0D-F6B3-4DE7-9383-D545156312EF}" srcOrd="1" destOrd="0" presId="urn:microsoft.com/office/officeart/2005/8/layout/vList5"/>
    <dgm:cxn modelId="{9E702D74-180E-480E-9842-325D37BE82A9}" type="presParOf" srcId="{D7B8B6C7-8805-4C1D-B232-EF4753F71667}" destId="{31B007F0-AD69-4744-8ABC-D61485479409}" srcOrd="9" destOrd="0" presId="urn:microsoft.com/office/officeart/2005/8/layout/vList5"/>
    <dgm:cxn modelId="{6BA0EF45-2614-4310-8F69-BB9CF761462F}" type="presParOf" srcId="{D7B8B6C7-8805-4C1D-B232-EF4753F71667}" destId="{753B57C9-D470-4B9C-A1B7-EA28FCDB339A}" srcOrd="10" destOrd="0" presId="urn:microsoft.com/office/officeart/2005/8/layout/vList5"/>
    <dgm:cxn modelId="{4BE0CBEC-9C71-441D-8C7D-E78CDA6CC750}" type="presParOf" srcId="{753B57C9-D470-4B9C-A1B7-EA28FCDB339A}" destId="{3C9BB67C-1350-42AE-B75D-B539DC84D6F2}" srcOrd="0" destOrd="0" presId="urn:microsoft.com/office/officeart/2005/8/layout/vList5"/>
    <dgm:cxn modelId="{155BD37E-E64F-4287-BDB7-C42E6408DCA0}" type="presParOf" srcId="{753B57C9-D470-4B9C-A1B7-EA28FCDB339A}" destId="{084C2784-B743-4AB4-BFFD-DB023F0F0DE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E545E1B-1315-42CA-9EA0-3A7CAC565616}">
      <dgm:prSet/>
      <dgm:spPr/>
      <dgm:t>
        <a:bodyPr/>
        <a:lstStyle/>
        <a:p>
          <a:r>
            <a:rPr lang="de-DE" dirty="0"/>
            <a:t>Bezeichnung</a:t>
          </a:r>
        </a:p>
      </dgm:t>
    </dgm:pt>
    <dgm:pt modelId="{7DE420FD-CE7E-4811-B662-B02989636BFC}" type="parTrans" cxnId="{7661ADF3-C323-4B7E-B14A-C78AEE8B66B3}">
      <dgm:prSet/>
      <dgm:spPr/>
      <dgm:t>
        <a:bodyPr/>
        <a:lstStyle/>
        <a:p>
          <a:endParaRPr lang="de-DE"/>
        </a:p>
      </dgm:t>
    </dgm:pt>
    <dgm:pt modelId="{4975E3EE-4C27-48D7-B115-BFD25065E5B1}" type="sibTrans" cxnId="{7661ADF3-C323-4B7E-B14A-C78AEE8B66B3}">
      <dgm:prSet/>
      <dgm:spPr/>
      <dgm:t>
        <a:bodyPr/>
        <a:lstStyle/>
        <a:p>
          <a:endParaRPr lang="de-DE"/>
        </a:p>
      </dgm:t>
    </dgm:pt>
    <dgm:pt modelId="{1FCF9D9E-ED40-463E-990F-E9F9F4231632}">
      <dgm:prSet/>
      <dgm:spPr/>
      <dgm:t>
        <a:bodyPr/>
        <a:lstStyle/>
        <a:p>
          <a:r>
            <a:rPr lang="de-DE" dirty="0"/>
            <a:t>Viele Objekte erwartet</a:t>
          </a:r>
        </a:p>
      </dgm:t>
    </dgm:pt>
    <dgm:pt modelId="{4170B7E8-CEB7-48AA-B65D-896729F9715D}" type="parTrans" cxnId="{97E2B83F-D0AA-4236-9433-26A137D0858B}">
      <dgm:prSet/>
      <dgm:spPr/>
      <dgm:t>
        <a:bodyPr/>
        <a:lstStyle/>
        <a:p>
          <a:endParaRPr lang="de-DE"/>
        </a:p>
      </dgm:t>
    </dgm:pt>
    <dgm:pt modelId="{CC4DF8DF-5610-4D08-AA75-DDDE4F3E441C}" type="sibTrans" cxnId="{97E2B83F-D0AA-4236-9433-26A137D0858B}">
      <dgm:prSet/>
      <dgm:spPr/>
      <dgm:t>
        <a:bodyPr/>
        <a:lstStyle/>
        <a:p>
          <a:endParaRPr lang="de-DE"/>
        </a:p>
      </dgm:t>
    </dgm:pt>
    <dgm:pt modelId="{F1EB8B05-6BE0-4C1C-B1AC-82DB9DF41257}">
      <dgm:prSet/>
      <dgm:spPr/>
      <dgm:t>
        <a:bodyPr/>
        <a:lstStyle/>
        <a:p>
          <a:r>
            <a:rPr lang="de-DE" dirty="0"/>
            <a:t>Nein: Aufklappfeld</a:t>
          </a:r>
        </a:p>
      </dgm:t>
    </dgm:pt>
    <dgm:pt modelId="{7B9696FF-1308-4CF5-95E0-44AEAAAC3B71}" type="parTrans" cxnId="{844FA45F-E28B-44BB-AAA4-CCB2433C87EE}">
      <dgm:prSet/>
      <dgm:spPr/>
      <dgm:t>
        <a:bodyPr/>
        <a:lstStyle/>
        <a:p>
          <a:endParaRPr lang="de-DE"/>
        </a:p>
      </dgm:t>
    </dgm:pt>
    <dgm:pt modelId="{E8BE09D9-2760-4C44-8D45-F8279B74A841}" type="sibTrans" cxnId="{844FA45F-E28B-44BB-AAA4-CCB2433C87EE}">
      <dgm:prSet/>
      <dgm:spPr/>
      <dgm:t>
        <a:bodyPr/>
        <a:lstStyle/>
        <a:p>
          <a:endParaRPr lang="de-DE"/>
        </a:p>
      </dgm:t>
    </dgm:pt>
    <dgm:pt modelId="{A843D36B-FEBC-422E-9F83-CA00271DA6A9}">
      <dgm:prSet/>
      <dgm:spPr/>
      <dgm:t>
        <a:bodyPr/>
        <a:lstStyle/>
        <a:p>
          <a:r>
            <a:rPr lang="de-DE" dirty="0"/>
            <a:t>Ja: Suchmöglichkeit</a:t>
          </a:r>
        </a:p>
      </dgm:t>
    </dgm:pt>
    <dgm:pt modelId="{9B7E882E-CB84-4825-A54C-47C94838AA12}" type="parTrans" cxnId="{7CC70284-D248-4E62-8D72-C4CCBC18F34C}">
      <dgm:prSet/>
      <dgm:spPr/>
      <dgm:t>
        <a:bodyPr/>
        <a:lstStyle/>
        <a:p>
          <a:endParaRPr lang="de-DE"/>
        </a:p>
      </dgm:t>
    </dgm:pt>
    <dgm:pt modelId="{D179D5B6-EF6C-42E7-978E-7DE06547D425}" type="sibTrans" cxnId="{7CC70284-D248-4E62-8D72-C4CCBC18F34C}">
      <dgm:prSet/>
      <dgm:spPr/>
      <dgm:t>
        <a:bodyPr/>
        <a:lstStyle/>
        <a:p>
          <a:endParaRPr lang="de-DE"/>
        </a:p>
      </dgm:t>
    </dgm:pt>
    <dgm:pt modelId="{D00FE28A-A314-4340-99A6-949BFCB8C864}">
      <dgm:prSet/>
      <dgm:spPr/>
      <dgm:t>
        <a:bodyPr/>
        <a:lstStyle/>
        <a:p>
          <a:r>
            <a:rPr lang="de-DE" dirty="0"/>
            <a:t>Automatische Sonderbehandlung</a:t>
          </a:r>
        </a:p>
      </dgm:t>
    </dgm:pt>
    <dgm:pt modelId="{F14B25BF-588F-45D2-8488-5E5D8D8A6332}" type="parTrans" cxnId="{807C30D7-2388-4AD1-A662-A1593EFBD1A6}">
      <dgm:prSet/>
      <dgm:spPr/>
      <dgm:t>
        <a:bodyPr/>
        <a:lstStyle/>
        <a:p>
          <a:endParaRPr lang="de-DE"/>
        </a:p>
      </dgm:t>
    </dgm:pt>
    <dgm:pt modelId="{0B630B82-EC50-47E0-A581-9429031B4DC7}" type="sibTrans" cxnId="{807C30D7-2388-4AD1-A662-A1593EFBD1A6}">
      <dgm:prSet/>
      <dgm:spPr/>
      <dgm:t>
        <a:bodyPr/>
        <a:lstStyle/>
        <a:p>
          <a:endParaRPr lang="de-DE"/>
        </a:p>
      </dgm:t>
    </dgm:pt>
    <dgm:pt modelId="{D0AD9C28-49FA-4A1C-A675-FF8359B64F75}">
      <dgm:prSet/>
      <dgm:spPr/>
      <dgm:t>
        <a:bodyPr/>
        <a:lstStyle/>
        <a:p>
          <a:r>
            <a:rPr lang="de-DE" dirty="0"/>
            <a:t>„Str.“ </a:t>
          </a:r>
          <a:r>
            <a:rPr lang="de-DE" dirty="0">
              <a:sym typeface="Wingdings" panose="05000000000000000000" pitchFamily="2" charset="2"/>
            </a:rPr>
            <a:t></a:t>
          </a:r>
          <a:r>
            <a:rPr lang="de-DE" dirty="0"/>
            <a:t> „Straße“</a:t>
          </a:r>
        </a:p>
      </dgm:t>
    </dgm:pt>
    <dgm:pt modelId="{6A287AF0-72EE-4460-86FD-D254E2186C5B}" type="parTrans" cxnId="{4565B537-61B9-49EE-ACC5-7FFCA9E501E7}">
      <dgm:prSet/>
      <dgm:spPr/>
      <dgm:t>
        <a:bodyPr/>
        <a:lstStyle/>
        <a:p>
          <a:endParaRPr lang="de-DE"/>
        </a:p>
      </dgm:t>
    </dgm:pt>
    <dgm:pt modelId="{9BF01C40-0E6E-49EB-A86B-8B6B8668CA4E}" type="sibTrans" cxnId="{4565B537-61B9-49EE-ACC5-7FFCA9E501E7}">
      <dgm:prSet/>
      <dgm:spPr/>
      <dgm:t>
        <a:bodyPr/>
        <a:lstStyle/>
        <a:p>
          <a:endParaRPr lang="de-DE"/>
        </a:p>
      </dgm:t>
    </dgm:pt>
    <dgm:pt modelId="{9F39B09A-6EBB-4837-901A-F9C21126CD86}">
      <dgm:prSet/>
      <dgm:spPr/>
      <dgm:t>
        <a:bodyPr/>
        <a:lstStyle/>
        <a:p>
          <a:r>
            <a:rPr lang="de-DE" dirty="0"/>
            <a:t>Reguläre Ausdrücke</a:t>
          </a:r>
        </a:p>
      </dgm:t>
    </dgm:pt>
    <dgm:pt modelId="{9984FFB6-6D7C-456C-8E03-3685026BA004}" type="parTrans" cxnId="{BFC52330-9A94-4C8C-8959-36BE63B7567A}">
      <dgm:prSet/>
      <dgm:spPr/>
      <dgm:t>
        <a:bodyPr/>
        <a:lstStyle/>
        <a:p>
          <a:endParaRPr lang="de-DE"/>
        </a:p>
      </dgm:t>
    </dgm:pt>
    <dgm:pt modelId="{1EE4B29C-B8F5-4D2A-9466-4C32DC284A5B}" type="sibTrans" cxnId="{BFC52330-9A94-4C8C-8959-36BE63B7567A}">
      <dgm:prSet/>
      <dgm:spPr/>
      <dgm:t>
        <a:bodyPr/>
        <a:lstStyle/>
        <a:p>
          <a:endParaRPr lang="de-DE"/>
        </a:p>
      </dgm:t>
    </dgm:pt>
    <dgm:pt modelId="{4D106AA4-3248-4A6E-B6A3-AEEBEDC5FF1B}">
      <dgm:prSet/>
      <dgm:spPr/>
      <dgm:t>
        <a:bodyPr/>
        <a:lstStyle/>
        <a:p>
          <a:r>
            <a:rPr lang="de-DE" dirty="0"/>
            <a:t>Mächtiges Werkzeug zur Syntaxprüfung</a:t>
          </a:r>
        </a:p>
      </dgm:t>
    </dgm:pt>
    <dgm:pt modelId="{FE63A017-6174-4862-88AC-496E64C68F32}" type="parTrans" cxnId="{A690FC84-BC5E-4BD8-B42B-053967987FE9}">
      <dgm:prSet/>
      <dgm:spPr/>
      <dgm:t>
        <a:bodyPr/>
        <a:lstStyle/>
        <a:p>
          <a:endParaRPr lang="de-DE"/>
        </a:p>
      </dgm:t>
    </dgm:pt>
    <dgm:pt modelId="{2ADDD2D3-2EB6-469A-A4FE-EE5C14A1095A}" type="sibTrans" cxnId="{A690FC84-BC5E-4BD8-B42B-053967987FE9}">
      <dgm:prSet/>
      <dgm:spPr/>
      <dgm:t>
        <a:bodyPr/>
        <a:lstStyle/>
        <a:p>
          <a:endParaRPr lang="de-DE"/>
        </a:p>
      </dgm:t>
    </dgm:pt>
    <dgm:pt modelId="{38A1CFA3-473E-4739-BA3F-6E1519909661}">
      <dgm:prSet/>
      <dgm:spPr/>
      <dgm:t>
        <a:bodyPr/>
        <a:lstStyle/>
        <a:p>
          <a:r>
            <a:rPr lang="de-DE" dirty="0"/>
            <a:t>Steht für Ansprechpartner</a:t>
          </a:r>
        </a:p>
      </dgm:t>
    </dgm:pt>
    <dgm:pt modelId="{5BE58186-A6D1-44DA-899C-6AAA2BBA8C46}" type="parTrans" cxnId="{D8333806-518C-4197-9B0B-89254FE3F8CC}">
      <dgm:prSet/>
      <dgm:spPr/>
      <dgm:t>
        <a:bodyPr/>
        <a:lstStyle/>
        <a:p>
          <a:endParaRPr lang="de-DE"/>
        </a:p>
      </dgm:t>
    </dgm:pt>
    <dgm:pt modelId="{A6791A2E-D961-4668-B900-D26C026A40FA}" type="sibTrans" cxnId="{D8333806-518C-4197-9B0B-89254FE3F8CC}">
      <dgm:prSet/>
      <dgm:spPr/>
      <dgm:t>
        <a:bodyPr/>
        <a:lstStyle/>
        <a:p>
          <a:endParaRPr lang="de-DE"/>
        </a:p>
      </dgm:t>
    </dgm:pt>
    <dgm:pt modelId="{8BDC194C-B95C-4DAE-AF58-E7189607C9CD}">
      <dgm:prSet/>
      <dgm:spPr/>
      <dgm:t>
        <a:bodyPr/>
        <a:lstStyle/>
        <a:p>
          <a:r>
            <a:rPr lang="de-DE" dirty="0"/>
            <a:t>Nicht alleine zuweisen</a:t>
          </a:r>
        </a:p>
      </dgm:t>
    </dgm:pt>
    <dgm:pt modelId="{8EB9AD9C-76F2-41FA-9275-56B0BE31AC37}" type="parTrans" cxnId="{53A01687-C35D-455A-B260-7A4661D2F9AA}">
      <dgm:prSet/>
      <dgm:spPr/>
      <dgm:t>
        <a:bodyPr/>
        <a:lstStyle/>
        <a:p>
          <a:endParaRPr lang="de-DE"/>
        </a:p>
      </dgm:t>
    </dgm:pt>
    <dgm:pt modelId="{7E27CDA4-7455-482C-BAC6-0DA50A312B16}" type="sibTrans" cxnId="{53A01687-C35D-455A-B260-7A4661D2F9AA}">
      <dgm:prSet/>
      <dgm:spPr/>
      <dgm:t>
        <a:bodyPr/>
        <a:lstStyle/>
        <a:p>
          <a:endParaRPr lang="de-DE"/>
        </a:p>
      </dgm:t>
    </dgm:pt>
    <dgm:pt modelId="{42717A6B-5A6B-4416-BEB8-9CD9ECF3C1A5}">
      <dgm:prSet/>
      <dgm:spPr/>
      <dgm:t>
        <a:bodyPr/>
        <a:lstStyle/>
        <a:p>
          <a:r>
            <a:rPr lang="de-DE" dirty="0"/>
            <a:t>Formeln für Bezeichnung und Kürzel</a:t>
          </a:r>
        </a:p>
      </dgm:t>
    </dgm:pt>
    <dgm:pt modelId="{6D941A6C-A438-4E70-834C-726F69E674C5}" type="parTrans" cxnId="{4DB20702-2838-4927-8A20-138B3662DB4E}">
      <dgm:prSet/>
      <dgm:spPr/>
      <dgm:t>
        <a:bodyPr/>
        <a:lstStyle/>
        <a:p>
          <a:endParaRPr lang="de-DE"/>
        </a:p>
      </dgm:t>
    </dgm:pt>
    <dgm:pt modelId="{57E78D4C-21EC-44F7-A66C-BC55A39D4E1E}" type="sibTrans" cxnId="{4DB20702-2838-4927-8A20-138B3662DB4E}">
      <dgm:prSet/>
      <dgm:spPr/>
      <dgm:t>
        <a:bodyPr/>
        <a:lstStyle/>
        <a:p>
          <a:endParaRPr lang="de-DE"/>
        </a:p>
      </dgm:t>
    </dgm:pt>
    <dgm:pt modelId="{3F2C604A-18C7-4A29-9AC0-564757026A42}">
      <dgm:prSet/>
      <dgm:spPr/>
      <dgm:t>
        <a:bodyPr/>
        <a:lstStyle/>
        <a:p>
          <a:r>
            <a:rPr lang="de-DE" dirty="0"/>
            <a:t>Global eindeutig</a:t>
          </a:r>
        </a:p>
      </dgm:t>
    </dgm:pt>
    <dgm:pt modelId="{FFC0248C-1B16-45E8-9781-7EBC7E986EAC}" type="parTrans" cxnId="{85A639F1-0460-4C9B-AEE4-575CA6E747FA}">
      <dgm:prSet/>
      <dgm:spPr/>
      <dgm:t>
        <a:bodyPr/>
        <a:lstStyle/>
        <a:p>
          <a:endParaRPr lang="de-DE"/>
        </a:p>
      </dgm:t>
    </dgm:pt>
    <dgm:pt modelId="{1C683D58-9682-423A-B53C-C2D4A9577262}" type="sibTrans" cxnId="{85A639F1-0460-4C9B-AEE4-575CA6E747FA}">
      <dgm:prSet/>
      <dgm:spPr/>
      <dgm:t>
        <a:bodyPr/>
        <a:lstStyle/>
        <a:p>
          <a:endParaRPr lang="de-DE"/>
        </a:p>
      </dgm:t>
    </dgm:pt>
    <dgm:pt modelId="{1A33DDB3-AD56-43A8-B9F4-CEC1268B0EE3}">
      <dgm:prSet/>
      <dgm:spPr/>
      <dgm:t>
        <a:bodyPr/>
        <a:lstStyle/>
        <a:p>
          <a:r>
            <a:rPr lang="de-DE" dirty="0"/>
            <a:t>Objekte können als Ansprechpartner in beliebigen Vorgängen dienen</a:t>
          </a:r>
        </a:p>
      </dgm:t>
    </dgm:pt>
    <dgm:pt modelId="{DD3FEFD9-690A-4DE8-9553-629566C11D69}" type="parTrans" cxnId="{4D686A66-4E0B-4189-89CF-382719CA91E0}">
      <dgm:prSet/>
      <dgm:spPr/>
      <dgm:t>
        <a:bodyPr/>
        <a:lstStyle/>
        <a:p>
          <a:endParaRPr lang="de-DE"/>
        </a:p>
      </dgm:t>
    </dgm:pt>
    <dgm:pt modelId="{A4D2266D-0717-4343-9F60-38CA435D06B8}" type="sibTrans" cxnId="{4D686A66-4E0B-4189-89CF-382719CA91E0}">
      <dgm:prSet/>
      <dgm:spPr/>
      <dgm:t>
        <a:bodyPr/>
        <a:lstStyle/>
        <a:p>
          <a:endParaRPr lang="de-DE"/>
        </a:p>
      </dgm:t>
    </dgm:pt>
    <dgm:pt modelId="{171897A5-BD1B-4FB5-846C-B0F3EDEF8D54}">
      <dgm:prSet/>
      <dgm:spPr/>
      <dgm:t>
        <a:bodyPr/>
        <a:lstStyle/>
        <a:p>
          <a:r>
            <a:rPr lang="de-DE" dirty="0"/>
            <a:t>Nützlich bei Kategorie-Hierarchien, wenn die Basiskategorie nur als Sammelkategorie dient</a:t>
          </a:r>
        </a:p>
      </dgm:t>
    </dgm:pt>
    <dgm:pt modelId="{6D8B646A-B32D-4143-B7DA-108FCA08B27E}" type="parTrans" cxnId="{98A0C349-15F6-42A0-84AB-9BB15A7AB14E}">
      <dgm:prSet/>
      <dgm:spPr/>
      <dgm:t>
        <a:bodyPr/>
        <a:lstStyle/>
        <a:p>
          <a:endParaRPr lang="de-DE"/>
        </a:p>
      </dgm:t>
    </dgm:pt>
    <dgm:pt modelId="{DA02788C-7E5C-4C72-B687-DEDF8B10C557}" type="sibTrans" cxnId="{98A0C349-15F6-42A0-84AB-9BB15A7AB14E}">
      <dgm:prSet/>
      <dgm:spPr/>
      <dgm:t>
        <a:bodyPr/>
        <a:lstStyle/>
        <a:p>
          <a:endParaRPr lang="de-DE"/>
        </a:p>
      </dgm:t>
    </dgm:pt>
    <dgm:pt modelId="{0DCC2D22-7206-4AAF-A1CD-96FA2B74C140}">
      <dgm:prSet/>
      <dgm:spPr/>
      <dgm:t>
        <a:bodyPr/>
        <a:lstStyle/>
        <a:p>
          <a:r>
            <a:rPr lang="de-DE" dirty="0"/>
            <a:t>Berechnen Bezeichnung/Kürzel aus anderen Merkmalen automatisch</a:t>
          </a:r>
        </a:p>
      </dgm:t>
    </dgm:pt>
    <dgm:pt modelId="{ADDC9B17-B025-4A92-90DE-50F4F706CEAB}" type="parTrans" cxnId="{29C3F38A-E7A1-49CD-9E8B-D9321367B002}">
      <dgm:prSet/>
      <dgm:spPr/>
      <dgm:t>
        <a:bodyPr/>
        <a:lstStyle/>
        <a:p>
          <a:endParaRPr lang="de-DE"/>
        </a:p>
      </dgm:t>
    </dgm:pt>
    <dgm:pt modelId="{BBCD5FC8-D026-4D78-8CB3-1347FC1EEB02}" type="sibTrans" cxnId="{29C3F38A-E7A1-49CD-9E8B-D9321367B002}">
      <dgm:prSet/>
      <dgm:spPr/>
      <dgm:t>
        <a:bodyPr/>
        <a:lstStyle/>
        <a:p>
          <a:endParaRPr lang="de-DE"/>
        </a:p>
      </dgm:t>
    </dgm:pt>
    <dgm:pt modelId="{4F1E9C79-0741-4C27-8889-7C41D991C704}">
      <dgm:prSet/>
      <dgm:spPr/>
      <dgm:t>
        <a:bodyPr/>
        <a:lstStyle/>
        <a:p>
          <a:r>
            <a:rPr lang="de-DE" dirty="0"/>
            <a:t>Berechtigungen</a:t>
          </a:r>
        </a:p>
      </dgm:t>
    </dgm:pt>
    <dgm:pt modelId="{B5219736-6C03-4CD7-8838-5F94149F758C}" type="parTrans" cxnId="{CB742603-836E-4D4C-A122-92CABE7071C6}">
      <dgm:prSet/>
      <dgm:spPr/>
      <dgm:t>
        <a:bodyPr/>
        <a:lstStyle/>
        <a:p>
          <a:endParaRPr lang="de-DE"/>
        </a:p>
      </dgm:t>
    </dgm:pt>
    <dgm:pt modelId="{18F7DB66-2289-4D92-B8B9-3C9390E14A37}" type="sibTrans" cxnId="{CB742603-836E-4D4C-A122-92CABE7071C6}">
      <dgm:prSet/>
      <dgm:spPr/>
      <dgm:t>
        <a:bodyPr/>
        <a:lstStyle/>
        <a:p>
          <a:endParaRPr lang="de-DE"/>
        </a:p>
      </dgm:t>
    </dgm:pt>
    <dgm:pt modelId="{DF6814F7-3004-4656-A432-5F382026D4A1}">
      <dgm:prSet/>
      <dgm:spPr/>
      <dgm:t>
        <a:bodyPr/>
        <a:lstStyle/>
        <a:p>
          <a:r>
            <a:rPr lang="de-DE" dirty="0"/>
            <a:t>Welche Teams dürfen Objekte dieser Kategorie lesen oder pflegen?</a:t>
          </a:r>
        </a:p>
      </dgm:t>
    </dgm:pt>
    <dgm:pt modelId="{64813754-FC29-4E15-8B64-773A61990D28}" type="parTrans" cxnId="{05EE9272-F688-4596-9CF7-C8B6B093495B}">
      <dgm:prSet/>
      <dgm:spPr/>
      <dgm:t>
        <a:bodyPr/>
        <a:lstStyle/>
        <a:p>
          <a:endParaRPr lang="de-DE"/>
        </a:p>
      </dgm:t>
    </dgm:pt>
    <dgm:pt modelId="{164C5BFE-DA29-44DF-8D31-E6A5323038FC}" type="sibTrans" cxnId="{05EE9272-F688-4596-9CF7-C8B6B093495B}">
      <dgm:prSet/>
      <dgm:spPr/>
      <dgm:t>
        <a:bodyPr/>
        <a:lstStyle/>
        <a:p>
          <a:endParaRPr lang="de-DE"/>
        </a:p>
      </dgm:t>
    </dgm:pt>
    <dgm:pt modelId="{0BAF8F18-603B-41A3-B232-782DE07BEFB7}">
      <dgm:prSet/>
      <dgm:spPr/>
      <dgm:t>
        <a:bodyPr/>
        <a:lstStyle/>
        <a:p>
          <a:r>
            <a:rPr lang="de-DE" dirty="0"/>
            <a:t>Automatisches Zusammenführen erlaubt</a:t>
          </a:r>
        </a:p>
      </dgm:t>
    </dgm:pt>
    <dgm:pt modelId="{20825038-CB4D-4854-8BF3-CB3185FBF499}" type="parTrans" cxnId="{3F8E1BCD-B84B-478A-8592-4793BB34688A}">
      <dgm:prSet/>
      <dgm:spPr/>
      <dgm:t>
        <a:bodyPr/>
        <a:lstStyle/>
        <a:p>
          <a:endParaRPr lang="de-DE"/>
        </a:p>
      </dgm:t>
    </dgm:pt>
    <dgm:pt modelId="{4B97E012-D6FF-4FF8-A1E1-EB1E34F8B63E}" type="sibTrans" cxnId="{3F8E1BCD-B84B-478A-8592-4793BB34688A}">
      <dgm:prSet/>
      <dgm:spPr/>
      <dgm:t>
        <a:bodyPr/>
        <a:lstStyle/>
        <a:p>
          <a:endParaRPr lang="de-DE"/>
        </a:p>
      </dgm:t>
    </dgm:pt>
    <dgm:pt modelId="{68D5BFD7-302B-4ABD-A01D-998CC583725F}">
      <dgm:prSet/>
      <dgm:spPr/>
      <dgm:t>
        <a:bodyPr/>
        <a:lstStyle/>
        <a:p>
          <a:r>
            <a:rPr lang="de-DE" dirty="0"/>
            <a:t>Fortgeschrittenes Feature zur Vereinigung von Objekten aus unterschiedlichen Importquellen</a:t>
          </a:r>
        </a:p>
      </dgm:t>
    </dgm:pt>
    <dgm:pt modelId="{549A8749-23A5-47DF-9272-BB2FDDE899B4}" type="parTrans" cxnId="{26656016-7514-401F-B742-FD676FE6D459}">
      <dgm:prSet/>
      <dgm:spPr/>
      <dgm:t>
        <a:bodyPr/>
        <a:lstStyle/>
        <a:p>
          <a:endParaRPr lang="de-DE"/>
        </a:p>
      </dgm:t>
    </dgm:pt>
    <dgm:pt modelId="{4087F6FB-D2CF-4133-B081-32C7737ACCE5}" type="sibTrans" cxnId="{26656016-7514-401F-B742-FD676FE6D459}">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0BC020D2-5B4C-4A79-8E56-1F1BA70E070B}" type="pres">
      <dgm:prSet presAssocID="{9E545E1B-1315-42CA-9EA0-3A7CAC565616}" presName="linNode" presStyleCnt="0"/>
      <dgm:spPr/>
    </dgm:pt>
    <dgm:pt modelId="{093D9DD2-3FCD-4BDB-918B-6B5D4B9EFDD0}" type="pres">
      <dgm:prSet presAssocID="{9E545E1B-1315-42CA-9EA0-3A7CAC565616}" presName="parentText" presStyleLbl="node1" presStyleIdx="0" presStyleCnt="9">
        <dgm:presLayoutVars>
          <dgm:chMax val="1"/>
          <dgm:bulletEnabled val="1"/>
        </dgm:presLayoutVars>
      </dgm:prSet>
      <dgm:spPr/>
    </dgm:pt>
    <dgm:pt modelId="{2EF8AA73-6535-4753-9A6E-CC766F212B2C}" type="pres">
      <dgm:prSet presAssocID="{9E545E1B-1315-42CA-9EA0-3A7CAC565616}" presName="descendantText" presStyleLbl="alignAccFollowNode1" presStyleIdx="0" presStyleCnt="9">
        <dgm:presLayoutVars>
          <dgm:bulletEnabled val="1"/>
        </dgm:presLayoutVars>
      </dgm:prSet>
      <dgm:spPr/>
    </dgm:pt>
    <dgm:pt modelId="{24879920-A583-499A-8229-A78EF5CE495E}" type="pres">
      <dgm:prSet presAssocID="{4975E3EE-4C27-48D7-B115-BFD25065E5B1}" presName="sp" presStyleCnt="0"/>
      <dgm:spPr/>
    </dgm:pt>
    <dgm:pt modelId="{B3678526-3AE7-4D69-B5A6-983248A7A9A9}" type="pres">
      <dgm:prSet presAssocID="{1FCF9D9E-ED40-463E-990F-E9F9F4231632}" presName="linNode" presStyleCnt="0"/>
      <dgm:spPr/>
    </dgm:pt>
    <dgm:pt modelId="{4660EC39-99FC-4314-989C-FDE060BE66E1}" type="pres">
      <dgm:prSet presAssocID="{1FCF9D9E-ED40-463E-990F-E9F9F4231632}" presName="parentText" presStyleLbl="node1" presStyleIdx="1" presStyleCnt="9">
        <dgm:presLayoutVars>
          <dgm:chMax val="1"/>
          <dgm:bulletEnabled val="1"/>
        </dgm:presLayoutVars>
      </dgm:prSet>
      <dgm:spPr/>
    </dgm:pt>
    <dgm:pt modelId="{08FEB009-3B19-45D1-A059-59674A4FF312}" type="pres">
      <dgm:prSet presAssocID="{1FCF9D9E-ED40-463E-990F-E9F9F4231632}" presName="descendantText" presStyleLbl="alignAccFollowNode1" presStyleIdx="1" presStyleCnt="9">
        <dgm:presLayoutVars>
          <dgm:bulletEnabled val="1"/>
        </dgm:presLayoutVars>
      </dgm:prSet>
      <dgm:spPr/>
    </dgm:pt>
    <dgm:pt modelId="{B597B4AB-2AD4-4012-8BE3-E2B9C0506156}" type="pres">
      <dgm:prSet presAssocID="{CC4DF8DF-5610-4D08-AA75-DDDE4F3E441C}" presName="sp" presStyleCnt="0"/>
      <dgm:spPr/>
    </dgm:pt>
    <dgm:pt modelId="{07BA7455-BA4A-4F35-822C-D74AFC25F9A7}" type="pres">
      <dgm:prSet presAssocID="{D00FE28A-A314-4340-99A6-949BFCB8C864}" presName="linNode" presStyleCnt="0"/>
      <dgm:spPr/>
    </dgm:pt>
    <dgm:pt modelId="{ABD87D7B-4996-4C1C-A2D7-F4C546E4FAEB}" type="pres">
      <dgm:prSet presAssocID="{D00FE28A-A314-4340-99A6-949BFCB8C864}" presName="parentText" presStyleLbl="node1" presStyleIdx="2" presStyleCnt="9">
        <dgm:presLayoutVars>
          <dgm:chMax val="1"/>
          <dgm:bulletEnabled val="1"/>
        </dgm:presLayoutVars>
      </dgm:prSet>
      <dgm:spPr/>
    </dgm:pt>
    <dgm:pt modelId="{7C4865C5-622F-4C7A-A904-16FEC0EFD81B}" type="pres">
      <dgm:prSet presAssocID="{D00FE28A-A314-4340-99A6-949BFCB8C864}" presName="descendantText" presStyleLbl="alignAccFollowNode1" presStyleIdx="2" presStyleCnt="9">
        <dgm:presLayoutVars>
          <dgm:bulletEnabled val="1"/>
        </dgm:presLayoutVars>
      </dgm:prSet>
      <dgm:spPr/>
    </dgm:pt>
    <dgm:pt modelId="{934B7A44-B612-4003-AD87-314E846D26FD}" type="pres">
      <dgm:prSet presAssocID="{0B630B82-EC50-47E0-A581-9429031B4DC7}" presName="sp" presStyleCnt="0"/>
      <dgm:spPr/>
    </dgm:pt>
    <dgm:pt modelId="{A22E7EC0-246C-48F8-8C5C-784EFEF4F2CD}" type="pres">
      <dgm:prSet presAssocID="{9F39B09A-6EBB-4837-901A-F9C21126CD86}" presName="linNode" presStyleCnt="0"/>
      <dgm:spPr/>
    </dgm:pt>
    <dgm:pt modelId="{C994FDED-4AFA-461B-8207-268D2B4BF587}" type="pres">
      <dgm:prSet presAssocID="{9F39B09A-6EBB-4837-901A-F9C21126CD86}" presName="parentText" presStyleLbl="node1" presStyleIdx="3" presStyleCnt="9">
        <dgm:presLayoutVars>
          <dgm:chMax val="1"/>
          <dgm:bulletEnabled val="1"/>
        </dgm:presLayoutVars>
      </dgm:prSet>
      <dgm:spPr/>
    </dgm:pt>
    <dgm:pt modelId="{9506A186-6DDA-46E7-B715-A633D7009791}" type="pres">
      <dgm:prSet presAssocID="{9F39B09A-6EBB-4837-901A-F9C21126CD86}" presName="descendantText" presStyleLbl="alignAccFollowNode1" presStyleIdx="3" presStyleCnt="9">
        <dgm:presLayoutVars>
          <dgm:bulletEnabled val="1"/>
        </dgm:presLayoutVars>
      </dgm:prSet>
      <dgm:spPr/>
    </dgm:pt>
    <dgm:pt modelId="{A18427B9-2A48-407B-9C6B-7CB05D58C439}" type="pres">
      <dgm:prSet presAssocID="{1EE4B29C-B8F5-4D2A-9466-4C32DC284A5B}" presName="sp" presStyleCnt="0"/>
      <dgm:spPr/>
    </dgm:pt>
    <dgm:pt modelId="{4B907CEA-C7FD-4744-B84F-72D49A1DCF29}" type="pres">
      <dgm:prSet presAssocID="{38A1CFA3-473E-4739-BA3F-6E1519909661}" presName="linNode" presStyleCnt="0"/>
      <dgm:spPr/>
    </dgm:pt>
    <dgm:pt modelId="{B665E81F-BF51-4BB7-9A21-71F6862753D3}" type="pres">
      <dgm:prSet presAssocID="{38A1CFA3-473E-4739-BA3F-6E1519909661}" presName="parentText" presStyleLbl="node1" presStyleIdx="4" presStyleCnt="9">
        <dgm:presLayoutVars>
          <dgm:chMax val="1"/>
          <dgm:bulletEnabled val="1"/>
        </dgm:presLayoutVars>
      </dgm:prSet>
      <dgm:spPr/>
    </dgm:pt>
    <dgm:pt modelId="{555A0EDF-9CCE-4E3F-9276-26391AEA4039}" type="pres">
      <dgm:prSet presAssocID="{38A1CFA3-473E-4739-BA3F-6E1519909661}" presName="descendantText" presStyleLbl="alignAccFollowNode1" presStyleIdx="4" presStyleCnt="9">
        <dgm:presLayoutVars>
          <dgm:bulletEnabled val="1"/>
        </dgm:presLayoutVars>
      </dgm:prSet>
      <dgm:spPr/>
    </dgm:pt>
    <dgm:pt modelId="{51F54F34-B9E2-4FF6-9044-E745E068BB14}" type="pres">
      <dgm:prSet presAssocID="{A6791A2E-D961-4668-B900-D26C026A40FA}" presName="sp" presStyleCnt="0"/>
      <dgm:spPr/>
    </dgm:pt>
    <dgm:pt modelId="{0A08848A-4FA1-4A79-ADC2-9C13368AFEFA}" type="pres">
      <dgm:prSet presAssocID="{8BDC194C-B95C-4DAE-AF58-E7189607C9CD}" presName="linNode" presStyleCnt="0"/>
      <dgm:spPr/>
    </dgm:pt>
    <dgm:pt modelId="{9F2C4F27-49A4-406A-9501-7A5404219951}" type="pres">
      <dgm:prSet presAssocID="{8BDC194C-B95C-4DAE-AF58-E7189607C9CD}" presName="parentText" presStyleLbl="node1" presStyleIdx="5" presStyleCnt="9">
        <dgm:presLayoutVars>
          <dgm:chMax val="1"/>
          <dgm:bulletEnabled val="1"/>
        </dgm:presLayoutVars>
      </dgm:prSet>
      <dgm:spPr/>
    </dgm:pt>
    <dgm:pt modelId="{AA3BA71B-D417-4548-B967-322F0B710649}" type="pres">
      <dgm:prSet presAssocID="{8BDC194C-B95C-4DAE-AF58-E7189607C9CD}" presName="descendantText" presStyleLbl="alignAccFollowNode1" presStyleIdx="5" presStyleCnt="9">
        <dgm:presLayoutVars>
          <dgm:bulletEnabled val="1"/>
        </dgm:presLayoutVars>
      </dgm:prSet>
      <dgm:spPr/>
    </dgm:pt>
    <dgm:pt modelId="{3AFFA778-41B4-4128-BD82-08B15D14A555}" type="pres">
      <dgm:prSet presAssocID="{7E27CDA4-7455-482C-BAC6-0DA50A312B16}" presName="sp" presStyleCnt="0"/>
      <dgm:spPr/>
    </dgm:pt>
    <dgm:pt modelId="{9CB06BAC-9468-4341-B841-96A879804654}" type="pres">
      <dgm:prSet presAssocID="{0BAF8F18-603B-41A3-B232-782DE07BEFB7}" presName="linNode" presStyleCnt="0"/>
      <dgm:spPr/>
    </dgm:pt>
    <dgm:pt modelId="{A16515DB-20D8-4673-B49B-74C726F6A36A}" type="pres">
      <dgm:prSet presAssocID="{0BAF8F18-603B-41A3-B232-782DE07BEFB7}" presName="parentText" presStyleLbl="node1" presStyleIdx="6" presStyleCnt="9">
        <dgm:presLayoutVars>
          <dgm:chMax val="1"/>
          <dgm:bulletEnabled val="1"/>
        </dgm:presLayoutVars>
      </dgm:prSet>
      <dgm:spPr/>
    </dgm:pt>
    <dgm:pt modelId="{5CE7037F-2344-43B7-9864-8748FADCAB3B}" type="pres">
      <dgm:prSet presAssocID="{0BAF8F18-603B-41A3-B232-782DE07BEFB7}" presName="descendantText" presStyleLbl="alignAccFollowNode1" presStyleIdx="6" presStyleCnt="9">
        <dgm:presLayoutVars>
          <dgm:bulletEnabled val="1"/>
        </dgm:presLayoutVars>
      </dgm:prSet>
      <dgm:spPr/>
    </dgm:pt>
    <dgm:pt modelId="{D88828E3-2F09-4646-B3E6-2F4F95982F12}" type="pres">
      <dgm:prSet presAssocID="{4B97E012-D6FF-4FF8-A1E1-EB1E34F8B63E}" presName="sp" presStyleCnt="0"/>
      <dgm:spPr/>
    </dgm:pt>
    <dgm:pt modelId="{22884682-B401-409B-B5A6-22CF99445914}" type="pres">
      <dgm:prSet presAssocID="{42717A6B-5A6B-4416-BEB8-9CD9ECF3C1A5}" presName="linNode" presStyleCnt="0"/>
      <dgm:spPr/>
    </dgm:pt>
    <dgm:pt modelId="{A9515484-4529-4FFB-A433-EF086AE91D5D}" type="pres">
      <dgm:prSet presAssocID="{42717A6B-5A6B-4416-BEB8-9CD9ECF3C1A5}" presName="parentText" presStyleLbl="node1" presStyleIdx="7" presStyleCnt="9">
        <dgm:presLayoutVars>
          <dgm:chMax val="1"/>
          <dgm:bulletEnabled val="1"/>
        </dgm:presLayoutVars>
      </dgm:prSet>
      <dgm:spPr/>
    </dgm:pt>
    <dgm:pt modelId="{360FB0B7-A933-4484-9C70-9F8C0D345FD5}" type="pres">
      <dgm:prSet presAssocID="{42717A6B-5A6B-4416-BEB8-9CD9ECF3C1A5}" presName="descendantText" presStyleLbl="alignAccFollowNode1" presStyleIdx="7" presStyleCnt="9">
        <dgm:presLayoutVars>
          <dgm:bulletEnabled val="1"/>
        </dgm:presLayoutVars>
      </dgm:prSet>
      <dgm:spPr/>
    </dgm:pt>
    <dgm:pt modelId="{0C514725-405E-4253-9222-B2A3153BCEE6}" type="pres">
      <dgm:prSet presAssocID="{57E78D4C-21EC-44F7-A66C-BC55A39D4E1E}" presName="sp" presStyleCnt="0"/>
      <dgm:spPr/>
    </dgm:pt>
    <dgm:pt modelId="{98E20167-2447-4C1A-8EDD-5BA3FA49C75F}" type="pres">
      <dgm:prSet presAssocID="{4F1E9C79-0741-4C27-8889-7C41D991C704}" presName="linNode" presStyleCnt="0"/>
      <dgm:spPr/>
    </dgm:pt>
    <dgm:pt modelId="{4AF03C56-37CB-4E8B-8ACD-863BAD153E93}" type="pres">
      <dgm:prSet presAssocID="{4F1E9C79-0741-4C27-8889-7C41D991C704}" presName="parentText" presStyleLbl="node1" presStyleIdx="8" presStyleCnt="9">
        <dgm:presLayoutVars>
          <dgm:chMax val="1"/>
          <dgm:bulletEnabled val="1"/>
        </dgm:presLayoutVars>
      </dgm:prSet>
      <dgm:spPr/>
    </dgm:pt>
    <dgm:pt modelId="{AC1FF2DF-E170-4E2E-9733-C45ACAA2DBE4}" type="pres">
      <dgm:prSet presAssocID="{4F1E9C79-0741-4C27-8889-7C41D991C704}" presName="descendantText" presStyleLbl="alignAccFollowNode1" presStyleIdx="8" presStyleCnt="9">
        <dgm:presLayoutVars>
          <dgm:bulletEnabled val="1"/>
        </dgm:presLayoutVars>
      </dgm:prSet>
      <dgm:spPr/>
    </dgm:pt>
  </dgm:ptLst>
  <dgm:cxnLst>
    <dgm:cxn modelId="{4DB20702-2838-4927-8A20-138B3662DB4E}" srcId="{3253DD45-E870-4851-AD8B-B7699AD650DC}" destId="{42717A6B-5A6B-4416-BEB8-9CD9ECF3C1A5}" srcOrd="7" destOrd="0" parTransId="{6D941A6C-A438-4E70-834C-726F69E674C5}" sibTransId="{57E78D4C-21EC-44F7-A66C-BC55A39D4E1E}"/>
    <dgm:cxn modelId="{CB742603-836E-4D4C-A122-92CABE7071C6}" srcId="{3253DD45-E870-4851-AD8B-B7699AD650DC}" destId="{4F1E9C79-0741-4C27-8889-7C41D991C704}" srcOrd="8" destOrd="0" parTransId="{B5219736-6C03-4CD7-8838-5F94149F758C}" sibTransId="{18F7DB66-2289-4D92-B8B9-3C9390E14A37}"/>
    <dgm:cxn modelId="{DD6DA003-10C1-42EA-B45C-0882D91FA497}" type="presOf" srcId="{D00FE28A-A314-4340-99A6-949BFCB8C864}" destId="{ABD87D7B-4996-4C1C-A2D7-F4C546E4FAEB}" srcOrd="0" destOrd="0" presId="urn:microsoft.com/office/officeart/2005/8/layout/vList5"/>
    <dgm:cxn modelId="{D8333806-518C-4197-9B0B-89254FE3F8CC}" srcId="{3253DD45-E870-4851-AD8B-B7699AD650DC}" destId="{38A1CFA3-473E-4739-BA3F-6E1519909661}" srcOrd="4" destOrd="0" parTransId="{5BE58186-A6D1-44DA-899C-6AAA2BBA8C46}" sibTransId="{A6791A2E-D961-4668-B900-D26C026A40FA}"/>
    <dgm:cxn modelId="{26656016-7514-401F-B742-FD676FE6D459}" srcId="{0BAF8F18-603B-41A3-B232-782DE07BEFB7}" destId="{68D5BFD7-302B-4ABD-A01D-998CC583725F}" srcOrd="0" destOrd="0" parTransId="{549A8749-23A5-47DF-9272-BB2FDDE899B4}" sibTransId="{4087F6FB-D2CF-4133-B081-32C7737ACCE5}"/>
    <dgm:cxn modelId="{1EAB4028-85BA-4188-A8FB-8F2BB3D1442C}" type="presOf" srcId="{F1EB8B05-6BE0-4C1C-B1AC-82DB9DF41257}" destId="{08FEB009-3B19-45D1-A059-59674A4FF312}" srcOrd="0" destOrd="0" presId="urn:microsoft.com/office/officeart/2005/8/layout/vList5"/>
    <dgm:cxn modelId="{1CCA6F28-BA54-4513-9B13-8C18D6724649}" type="presOf" srcId="{3253DD45-E870-4851-AD8B-B7699AD650DC}" destId="{D7B8B6C7-8805-4C1D-B232-EF4753F71667}" srcOrd="0" destOrd="0" presId="urn:microsoft.com/office/officeart/2005/8/layout/vList5"/>
    <dgm:cxn modelId="{BFC52330-9A94-4C8C-8959-36BE63B7567A}" srcId="{3253DD45-E870-4851-AD8B-B7699AD650DC}" destId="{9F39B09A-6EBB-4837-901A-F9C21126CD86}" srcOrd="3" destOrd="0" parTransId="{9984FFB6-6D7C-456C-8E03-3685026BA004}" sibTransId="{1EE4B29C-B8F5-4D2A-9466-4C32DC284A5B}"/>
    <dgm:cxn modelId="{4565B537-61B9-49EE-ACC5-7FFCA9E501E7}" srcId="{D00FE28A-A314-4340-99A6-949BFCB8C864}" destId="{D0AD9C28-49FA-4A1C-A675-FF8359B64F75}" srcOrd="0" destOrd="0" parTransId="{6A287AF0-72EE-4460-86FD-D254E2186C5B}" sibTransId="{9BF01C40-0E6E-49EB-A86B-8B6B8668CA4E}"/>
    <dgm:cxn modelId="{97E2B83F-D0AA-4236-9433-26A137D0858B}" srcId="{3253DD45-E870-4851-AD8B-B7699AD650DC}" destId="{1FCF9D9E-ED40-463E-990F-E9F9F4231632}" srcOrd="1" destOrd="0" parTransId="{4170B7E8-CEB7-48AA-B65D-896729F9715D}" sibTransId="{CC4DF8DF-5610-4D08-AA75-DDDE4F3E441C}"/>
    <dgm:cxn modelId="{F7858F5D-ECEB-45C3-B659-E6D2E6CA602C}" type="presOf" srcId="{0BAF8F18-603B-41A3-B232-782DE07BEFB7}" destId="{A16515DB-20D8-4673-B49B-74C726F6A36A}" srcOrd="0" destOrd="0" presId="urn:microsoft.com/office/officeart/2005/8/layout/vList5"/>
    <dgm:cxn modelId="{844FA45F-E28B-44BB-AAA4-CCB2433C87EE}" srcId="{1FCF9D9E-ED40-463E-990F-E9F9F4231632}" destId="{F1EB8B05-6BE0-4C1C-B1AC-82DB9DF41257}" srcOrd="0" destOrd="0" parTransId="{7B9696FF-1308-4CF5-95E0-44AEAAAC3B71}" sibTransId="{E8BE09D9-2760-4C44-8D45-F8279B74A841}"/>
    <dgm:cxn modelId="{4D686A66-4E0B-4189-89CF-382719CA91E0}" srcId="{38A1CFA3-473E-4739-BA3F-6E1519909661}" destId="{1A33DDB3-AD56-43A8-B9F4-CEC1268B0EE3}" srcOrd="0" destOrd="0" parTransId="{DD3FEFD9-690A-4DE8-9553-629566C11D69}" sibTransId="{A4D2266D-0717-4343-9F60-38CA435D06B8}"/>
    <dgm:cxn modelId="{8BB2F346-F1B5-4B43-86A9-095F3F372FC2}" type="presOf" srcId="{68D5BFD7-302B-4ABD-A01D-998CC583725F}" destId="{5CE7037F-2344-43B7-9864-8748FADCAB3B}" srcOrd="0" destOrd="0" presId="urn:microsoft.com/office/officeart/2005/8/layout/vList5"/>
    <dgm:cxn modelId="{98A0C349-15F6-42A0-84AB-9BB15A7AB14E}" srcId="{8BDC194C-B95C-4DAE-AF58-E7189607C9CD}" destId="{171897A5-BD1B-4FB5-846C-B0F3EDEF8D54}" srcOrd="0" destOrd="0" parTransId="{6D8B646A-B32D-4143-B7DA-108FCA08B27E}" sibTransId="{DA02788C-7E5C-4C72-B687-DEDF8B10C557}"/>
    <dgm:cxn modelId="{05EE9272-F688-4596-9CF7-C8B6B093495B}" srcId="{4F1E9C79-0741-4C27-8889-7C41D991C704}" destId="{DF6814F7-3004-4656-A432-5F382026D4A1}" srcOrd="0" destOrd="0" parTransId="{64813754-FC29-4E15-8B64-773A61990D28}" sibTransId="{164C5BFE-DA29-44DF-8D31-E6A5323038FC}"/>
    <dgm:cxn modelId="{366BFA74-0263-4514-BE3E-D3B34D3D5297}" type="presOf" srcId="{4F1E9C79-0741-4C27-8889-7C41D991C704}" destId="{4AF03C56-37CB-4E8B-8ACD-863BAD153E93}" srcOrd="0" destOrd="0" presId="urn:microsoft.com/office/officeart/2005/8/layout/vList5"/>
    <dgm:cxn modelId="{5932E356-0C3F-48C7-AE40-241181C9E723}" type="presOf" srcId="{1A33DDB3-AD56-43A8-B9F4-CEC1268B0EE3}" destId="{555A0EDF-9CCE-4E3F-9276-26391AEA4039}" srcOrd="0" destOrd="0" presId="urn:microsoft.com/office/officeart/2005/8/layout/vList5"/>
    <dgm:cxn modelId="{6FBAE27E-7D22-43EB-AE44-10CD67569073}" type="presOf" srcId="{42717A6B-5A6B-4416-BEB8-9CD9ECF3C1A5}" destId="{A9515484-4529-4FFB-A433-EF086AE91D5D}" srcOrd="0" destOrd="0" presId="urn:microsoft.com/office/officeart/2005/8/layout/vList5"/>
    <dgm:cxn modelId="{7CC70284-D248-4E62-8D72-C4CCBC18F34C}" srcId="{1FCF9D9E-ED40-463E-990F-E9F9F4231632}" destId="{A843D36B-FEBC-422E-9F83-CA00271DA6A9}" srcOrd="1" destOrd="0" parTransId="{9B7E882E-CB84-4825-A54C-47C94838AA12}" sibTransId="{D179D5B6-EF6C-42E7-978E-7DE06547D425}"/>
    <dgm:cxn modelId="{A690FC84-BC5E-4BD8-B42B-053967987FE9}" srcId="{9F39B09A-6EBB-4837-901A-F9C21126CD86}" destId="{4D106AA4-3248-4A6E-B6A3-AEEBEDC5FF1B}" srcOrd="0" destOrd="0" parTransId="{FE63A017-6174-4862-88AC-496E64C68F32}" sibTransId="{2ADDD2D3-2EB6-469A-A4FE-EE5C14A1095A}"/>
    <dgm:cxn modelId="{53A01687-C35D-455A-B260-7A4661D2F9AA}" srcId="{3253DD45-E870-4851-AD8B-B7699AD650DC}" destId="{8BDC194C-B95C-4DAE-AF58-E7189607C9CD}" srcOrd="5" destOrd="0" parTransId="{8EB9AD9C-76F2-41FA-9275-56B0BE31AC37}" sibTransId="{7E27CDA4-7455-482C-BAC6-0DA50A312B16}"/>
    <dgm:cxn modelId="{29C3F38A-E7A1-49CD-9E8B-D9321367B002}" srcId="{42717A6B-5A6B-4416-BEB8-9CD9ECF3C1A5}" destId="{0DCC2D22-7206-4AAF-A1CD-96FA2B74C140}" srcOrd="0" destOrd="0" parTransId="{ADDC9B17-B025-4A92-90DE-50F4F706CEAB}" sibTransId="{BBCD5FC8-D026-4D78-8CB3-1347FC1EEB02}"/>
    <dgm:cxn modelId="{C8E49393-0DC0-49C5-8E9E-FD394296DA8D}" type="presOf" srcId="{DF6814F7-3004-4656-A432-5F382026D4A1}" destId="{AC1FF2DF-E170-4E2E-9733-C45ACAA2DBE4}" srcOrd="0" destOrd="0" presId="urn:microsoft.com/office/officeart/2005/8/layout/vList5"/>
    <dgm:cxn modelId="{76858799-F617-461B-8291-4CDC7DB3FCC9}" type="presOf" srcId="{8BDC194C-B95C-4DAE-AF58-E7189607C9CD}" destId="{9F2C4F27-49A4-406A-9501-7A5404219951}" srcOrd="0" destOrd="0" presId="urn:microsoft.com/office/officeart/2005/8/layout/vList5"/>
    <dgm:cxn modelId="{6D33B4A7-4ABD-43FC-982C-34B96FC78429}" type="presOf" srcId="{171897A5-BD1B-4FB5-846C-B0F3EDEF8D54}" destId="{AA3BA71B-D417-4548-B967-322F0B710649}" srcOrd="0" destOrd="0" presId="urn:microsoft.com/office/officeart/2005/8/layout/vList5"/>
    <dgm:cxn modelId="{6AF6F8AF-8F6F-4EBD-A941-A725BA40AAE1}" type="presOf" srcId="{38A1CFA3-473E-4739-BA3F-6E1519909661}" destId="{B665E81F-BF51-4BB7-9A21-71F6862753D3}" srcOrd="0" destOrd="0" presId="urn:microsoft.com/office/officeart/2005/8/layout/vList5"/>
    <dgm:cxn modelId="{CFB78CB5-7D90-48D0-9FA7-1D7B1270E471}" type="presOf" srcId="{D0AD9C28-49FA-4A1C-A675-FF8359B64F75}" destId="{7C4865C5-622F-4C7A-A904-16FEC0EFD81B}" srcOrd="0" destOrd="0" presId="urn:microsoft.com/office/officeart/2005/8/layout/vList5"/>
    <dgm:cxn modelId="{0EA40AB6-94A8-459C-B340-A197ABEDCA92}" type="presOf" srcId="{9E545E1B-1315-42CA-9EA0-3A7CAC565616}" destId="{093D9DD2-3FCD-4BDB-918B-6B5D4B9EFDD0}" srcOrd="0" destOrd="0" presId="urn:microsoft.com/office/officeart/2005/8/layout/vList5"/>
    <dgm:cxn modelId="{ABB3E5BB-616F-4703-B1DE-BF377032D860}" type="presOf" srcId="{0DCC2D22-7206-4AAF-A1CD-96FA2B74C140}" destId="{360FB0B7-A933-4484-9C70-9F8C0D345FD5}" srcOrd="0" destOrd="0" presId="urn:microsoft.com/office/officeart/2005/8/layout/vList5"/>
    <dgm:cxn modelId="{1A3215CC-0730-4620-A4E2-365B106DB852}" type="presOf" srcId="{9F39B09A-6EBB-4837-901A-F9C21126CD86}" destId="{C994FDED-4AFA-461B-8207-268D2B4BF587}" srcOrd="0" destOrd="0" presId="urn:microsoft.com/office/officeart/2005/8/layout/vList5"/>
    <dgm:cxn modelId="{3F8E1BCD-B84B-478A-8592-4793BB34688A}" srcId="{3253DD45-E870-4851-AD8B-B7699AD650DC}" destId="{0BAF8F18-603B-41A3-B232-782DE07BEFB7}" srcOrd="6" destOrd="0" parTransId="{20825038-CB4D-4854-8BF3-CB3185FBF499}" sibTransId="{4B97E012-D6FF-4FF8-A1E1-EB1E34F8B63E}"/>
    <dgm:cxn modelId="{0481E7D4-874A-411E-8142-112FB222E5AF}" type="presOf" srcId="{A843D36B-FEBC-422E-9F83-CA00271DA6A9}" destId="{08FEB009-3B19-45D1-A059-59674A4FF312}" srcOrd="0" destOrd="1" presId="urn:microsoft.com/office/officeart/2005/8/layout/vList5"/>
    <dgm:cxn modelId="{807C30D7-2388-4AD1-A662-A1593EFBD1A6}" srcId="{3253DD45-E870-4851-AD8B-B7699AD650DC}" destId="{D00FE28A-A314-4340-99A6-949BFCB8C864}" srcOrd="2" destOrd="0" parTransId="{F14B25BF-588F-45D2-8488-5E5D8D8A6332}" sibTransId="{0B630B82-EC50-47E0-A581-9429031B4DC7}"/>
    <dgm:cxn modelId="{6A6B60DA-483B-441B-93BA-874618CB585E}" type="presOf" srcId="{1FCF9D9E-ED40-463E-990F-E9F9F4231632}" destId="{4660EC39-99FC-4314-989C-FDE060BE66E1}" srcOrd="0" destOrd="0" presId="urn:microsoft.com/office/officeart/2005/8/layout/vList5"/>
    <dgm:cxn modelId="{4B28F0E6-82D9-4AB4-9762-05A8F8C73768}" type="presOf" srcId="{4D106AA4-3248-4A6E-B6A3-AEEBEDC5FF1B}" destId="{9506A186-6DDA-46E7-B715-A633D7009791}" srcOrd="0" destOrd="0" presId="urn:microsoft.com/office/officeart/2005/8/layout/vList5"/>
    <dgm:cxn modelId="{85A639F1-0460-4C9B-AEE4-575CA6E747FA}" srcId="{9E545E1B-1315-42CA-9EA0-3A7CAC565616}" destId="{3F2C604A-18C7-4A29-9AC0-564757026A42}" srcOrd="0" destOrd="0" parTransId="{FFC0248C-1B16-45E8-9781-7EBC7E986EAC}" sibTransId="{1C683D58-9682-423A-B53C-C2D4A9577262}"/>
    <dgm:cxn modelId="{7661ADF3-C323-4B7E-B14A-C78AEE8B66B3}" srcId="{3253DD45-E870-4851-AD8B-B7699AD650DC}" destId="{9E545E1B-1315-42CA-9EA0-3A7CAC565616}" srcOrd="0" destOrd="0" parTransId="{7DE420FD-CE7E-4811-B662-B02989636BFC}" sibTransId="{4975E3EE-4C27-48D7-B115-BFD25065E5B1}"/>
    <dgm:cxn modelId="{6F8C82F8-359A-465E-9F67-383E305EDE66}" type="presOf" srcId="{3F2C604A-18C7-4A29-9AC0-564757026A42}" destId="{2EF8AA73-6535-4753-9A6E-CC766F212B2C}" srcOrd="0" destOrd="0" presId="urn:microsoft.com/office/officeart/2005/8/layout/vList5"/>
    <dgm:cxn modelId="{D89C0ABB-B551-4867-AC33-E5AEE73E896A}" type="presParOf" srcId="{D7B8B6C7-8805-4C1D-B232-EF4753F71667}" destId="{0BC020D2-5B4C-4A79-8E56-1F1BA70E070B}" srcOrd="0" destOrd="0" presId="urn:microsoft.com/office/officeart/2005/8/layout/vList5"/>
    <dgm:cxn modelId="{016FFB7D-7475-4EE5-A3B1-A9EF1972D9A4}" type="presParOf" srcId="{0BC020D2-5B4C-4A79-8E56-1F1BA70E070B}" destId="{093D9DD2-3FCD-4BDB-918B-6B5D4B9EFDD0}" srcOrd="0" destOrd="0" presId="urn:microsoft.com/office/officeart/2005/8/layout/vList5"/>
    <dgm:cxn modelId="{0E0AA1E6-225A-4F6D-8F29-C9016EF3735D}" type="presParOf" srcId="{0BC020D2-5B4C-4A79-8E56-1F1BA70E070B}" destId="{2EF8AA73-6535-4753-9A6E-CC766F212B2C}" srcOrd="1" destOrd="0" presId="urn:microsoft.com/office/officeart/2005/8/layout/vList5"/>
    <dgm:cxn modelId="{4003EEA4-4C06-48A0-AE6D-2AA37A85DC9C}" type="presParOf" srcId="{D7B8B6C7-8805-4C1D-B232-EF4753F71667}" destId="{24879920-A583-499A-8229-A78EF5CE495E}" srcOrd="1" destOrd="0" presId="urn:microsoft.com/office/officeart/2005/8/layout/vList5"/>
    <dgm:cxn modelId="{6B9C8613-D6BA-46B3-B6D1-21287C79260A}" type="presParOf" srcId="{D7B8B6C7-8805-4C1D-B232-EF4753F71667}" destId="{B3678526-3AE7-4D69-B5A6-983248A7A9A9}" srcOrd="2" destOrd="0" presId="urn:microsoft.com/office/officeart/2005/8/layout/vList5"/>
    <dgm:cxn modelId="{B3FB0F29-EDDA-4271-ADC0-5A4EAE3AFC6E}" type="presParOf" srcId="{B3678526-3AE7-4D69-B5A6-983248A7A9A9}" destId="{4660EC39-99FC-4314-989C-FDE060BE66E1}" srcOrd="0" destOrd="0" presId="urn:microsoft.com/office/officeart/2005/8/layout/vList5"/>
    <dgm:cxn modelId="{AD8DAECF-8B36-481E-8181-A413A9263747}" type="presParOf" srcId="{B3678526-3AE7-4D69-B5A6-983248A7A9A9}" destId="{08FEB009-3B19-45D1-A059-59674A4FF312}" srcOrd="1" destOrd="0" presId="urn:microsoft.com/office/officeart/2005/8/layout/vList5"/>
    <dgm:cxn modelId="{F1D633EA-E93B-40DB-B3B0-50D2DB18728F}" type="presParOf" srcId="{D7B8B6C7-8805-4C1D-B232-EF4753F71667}" destId="{B597B4AB-2AD4-4012-8BE3-E2B9C0506156}" srcOrd="3" destOrd="0" presId="urn:microsoft.com/office/officeart/2005/8/layout/vList5"/>
    <dgm:cxn modelId="{44543E35-60D8-438F-9162-E326AB1C74EC}" type="presParOf" srcId="{D7B8B6C7-8805-4C1D-B232-EF4753F71667}" destId="{07BA7455-BA4A-4F35-822C-D74AFC25F9A7}" srcOrd="4" destOrd="0" presId="urn:microsoft.com/office/officeart/2005/8/layout/vList5"/>
    <dgm:cxn modelId="{A4C5BE77-2B54-46DF-89F2-BDF87E22616C}" type="presParOf" srcId="{07BA7455-BA4A-4F35-822C-D74AFC25F9A7}" destId="{ABD87D7B-4996-4C1C-A2D7-F4C546E4FAEB}" srcOrd="0" destOrd="0" presId="urn:microsoft.com/office/officeart/2005/8/layout/vList5"/>
    <dgm:cxn modelId="{8EFB00C7-8DB0-4714-BCCB-1C16D76674BA}" type="presParOf" srcId="{07BA7455-BA4A-4F35-822C-D74AFC25F9A7}" destId="{7C4865C5-622F-4C7A-A904-16FEC0EFD81B}" srcOrd="1" destOrd="0" presId="urn:microsoft.com/office/officeart/2005/8/layout/vList5"/>
    <dgm:cxn modelId="{1FCE2D6A-E620-4A9A-BBAB-5782194ED9CE}" type="presParOf" srcId="{D7B8B6C7-8805-4C1D-B232-EF4753F71667}" destId="{934B7A44-B612-4003-AD87-314E846D26FD}" srcOrd="5" destOrd="0" presId="urn:microsoft.com/office/officeart/2005/8/layout/vList5"/>
    <dgm:cxn modelId="{169E5276-0E12-40EC-BD1B-C4E2554EC174}" type="presParOf" srcId="{D7B8B6C7-8805-4C1D-B232-EF4753F71667}" destId="{A22E7EC0-246C-48F8-8C5C-784EFEF4F2CD}" srcOrd="6" destOrd="0" presId="urn:microsoft.com/office/officeart/2005/8/layout/vList5"/>
    <dgm:cxn modelId="{F350A6F8-982B-45DB-81E5-5A25649ED5AF}" type="presParOf" srcId="{A22E7EC0-246C-48F8-8C5C-784EFEF4F2CD}" destId="{C994FDED-4AFA-461B-8207-268D2B4BF587}" srcOrd="0" destOrd="0" presId="urn:microsoft.com/office/officeart/2005/8/layout/vList5"/>
    <dgm:cxn modelId="{984A99E8-35D8-4D52-99C0-DFD6CEDBFC2A}" type="presParOf" srcId="{A22E7EC0-246C-48F8-8C5C-784EFEF4F2CD}" destId="{9506A186-6DDA-46E7-B715-A633D7009791}" srcOrd="1" destOrd="0" presId="urn:microsoft.com/office/officeart/2005/8/layout/vList5"/>
    <dgm:cxn modelId="{B34205C1-9DA5-46BF-9FCF-644D75F66A06}" type="presParOf" srcId="{D7B8B6C7-8805-4C1D-B232-EF4753F71667}" destId="{A18427B9-2A48-407B-9C6B-7CB05D58C439}" srcOrd="7" destOrd="0" presId="urn:microsoft.com/office/officeart/2005/8/layout/vList5"/>
    <dgm:cxn modelId="{782EC6CA-85CA-4AA5-A01A-EB7633A8EAE8}" type="presParOf" srcId="{D7B8B6C7-8805-4C1D-B232-EF4753F71667}" destId="{4B907CEA-C7FD-4744-B84F-72D49A1DCF29}" srcOrd="8" destOrd="0" presId="urn:microsoft.com/office/officeart/2005/8/layout/vList5"/>
    <dgm:cxn modelId="{3656F018-18E9-43C1-83F6-2517597FAC6C}" type="presParOf" srcId="{4B907CEA-C7FD-4744-B84F-72D49A1DCF29}" destId="{B665E81F-BF51-4BB7-9A21-71F6862753D3}" srcOrd="0" destOrd="0" presId="urn:microsoft.com/office/officeart/2005/8/layout/vList5"/>
    <dgm:cxn modelId="{BF2C1C47-6938-4AAD-918B-8E9498FEEDD7}" type="presParOf" srcId="{4B907CEA-C7FD-4744-B84F-72D49A1DCF29}" destId="{555A0EDF-9CCE-4E3F-9276-26391AEA4039}" srcOrd="1" destOrd="0" presId="urn:microsoft.com/office/officeart/2005/8/layout/vList5"/>
    <dgm:cxn modelId="{6A472A9B-5F41-44FB-AA79-47A1EC00D6E3}" type="presParOf" srcId="{D7B8B6C7-8805-4C1D-B232-EF4753F71667}" destId="{51F54F34-B9E2-4FF6-9044-E745E068BB14}" srcOrd="9" destOrd="0" presId="urn:microsoft.com/office/officeart/2005/8/layout/vList5"/>
    <dgm:cxn modelId="{210DDCDB-CF76-4FBE-90A9-D87BA62543F1}" type="presParOf" srcId="{D7B8B6C7-8805-4C1D-B232-EF4753F71667}" destId="{0A08848A-4FA1-4A79-ADC2-9C13368AFEFA}" srcOrd="10" destOrd="0" presId="urn:microsoft.com/office/officeart/2005/8/layout/vList5"/>
    <dgm:cxn modelId="{166BACD7-5120-4B96-A884-1D186822FDF2}" type="presParOf" srcId="{0A08848A-4FA1-4A79-ADC2-9C13368AFEFA}" destId="{9F2C4F27-49A4-406A-9501-7A5404219951}" srcOrd="0" destOrd="0" presId="urn:microsoft.com/office/officeart/2005/8/layout/vList5"/>
    <dgm:cxn modelId="{11E1CCBC-9374-4885-B8A2-3CCF28B1841E}" type="presParOf" srcId="{0A08848A-4FA1-4A79-ADC2-9C13368AFEFA}" destId="{AA3BA71B-D417-4548-B967-322F0B710649}" srcOrd="1" destOrd="0" presId="urn:microsoft.com/office/officeart/2005/8/layout/vList5"/>
    <dgm:cxn modelId="{EBCEB4DA-F847-43AC-8165-FB27F58F4F58}" type="presParOf" srcId="{D7B8B6C7-8805-4C1D-B232-EF4753F71667}" destId="{3AFFA778-41B4-4128-BD82-08B15D14A555}" srcOrd="11" destOrd="0" presId="urn:microsoft.com/office/officeart/2005/8/layout/vList5"/>
    <dgm:cxn modelId="{DBFE6431-8B3E-4067-9A31-6C567FA62385}" type="presParOf" srcId="{D7B8B6C7-8805-4C1D-B232-EF4753F71667}" destId="{9CB06BAC-9468-4341-B841-96A879804654}" srcOrd="12" destOrd="0" presId="urn:microsoft.com/office/officeart/2005/8/layout/vList5"/>
    <dgm:cxn modelId="{B43AECF7-5835-4722-BD59-D4DDC6BF7DFA}" type="presParOf" srcId="{9CB06BAC-9468-4341-B841-96A879804654}" destId="{A16515DB-20D8-4673-B49B-74C726F6A36A}" srcOrd="0" destOrd="0" presId="urn:microsoft.com/office/officeart/2005/8/layout/vList5"/>
    <dgm:cxn modelId="{84813120-8C8F-4D32-81D1-7191D94E4390}" type="presParOf" srcId="{9CB06BAC-9468-4341-B841-96A879804654}" destId="{5CE7037F-2344-43B7-9864-8748FADCAB3B}" srcOrd="1" destOrd="0" presId="urn:microsoft.com/office/officeart/2005/8/layout/vList5"/>
    <dgm:cxn modelId="{997A3078-C372-469C-9DC8-7C8D01C65160}" type="presParOf" srcId="{D7B8B6C7-8805-4C1D-B232-EF4753F71667}" destId="{D88828E3-2F09-4646-B3E6-2F4F95982F12}" srcOrd="13" destOrd="0" presId="urn:microsoft.com/office/officeart/2005/8/layout/vList5"/>
    <dgm:cxn modelId="{126924EB-42F7-4FAA-82FC-B1A09B114E4C}" type="presParOf" srcId="{D7B8B6C7-8805-4C1D-B232-EF4753F71667}" destId="{22884682-B401-409B-B5A6-22CF99445914}" srcOrd="14" destOrd="0" presId="urn:microsoft.com/office/officeart/2005/8/layout/vList5"/>
    <dgm:cxn modelId="{4892C9D2-9201-45F2-8619-8F0A18ED1343}" type="presParOf" srcId="{22884682-B401-409B-B5A6-22CF99445914}" destId="{A9515484-4529-4FFB-A433-EF086AE91D5D}" srcOrd="0" destOrd="0" presId="urn:microsoft.com/office/officeart/2005/8/layout/vList5"/>
    <dgm:cxn modelId="{991856E0-1BB6-4258-815F-3E3EB18FF17E}" type="presParOf" srcId="{22884682-B401-409B-B5A6-22CF99445914}" destId="{360FB0B7-A933-4484-9C70-9F8C0D345FD5}" srcOrd="1" destOrd="0" presId="urn:microsoft.com/office/officeart/2005/8/layout/vList5"/>
    <dgm:cxn modelId="{5D0B19BA-A26D-4147-87C4-AB1B09533E36}" type="presParOf" srcId="{D7B8B6C7-8805-4C1D-B232-EF4753F71667}" destId="{0C514725-405E-4253-9222-B2A3153BCEE6}" srcOrd="15" destOrd="0" presId="urn:microsoft.com/office/officeart/2005/8/layout/vList5"/>
    <dgm:cxn modelId="{1CCE2406-D61D-4C7B-B5D7-296627B0191E}" type="presParOf" srcId="{D7B8B6C7-8805-4C1D-B232-EF4753F71667}" destId="{98E20167-2447-4C1A-8EDD-5BA3FA49C75F}" srcOrd="16" destOrd="0" presId="urn:microsoft.com/office/officeart/2005/8/layout/vList5"/>
    <dgm:cxn modelId="{F321DFAF-95D4-43D0-87C1-FF8E39DA8EFC}" type="presParOf" srcId="{98E20167-2447-4C1A-8EDD-5BA3FA49C75F}" destId="{4AF03C56-37CB-4E8B-8ACD-863BAD153E93}" srcOrd="0" destOrd="0" presId="urn:microsoft.com/office/officeart/2005/8/layout/vList5"/>
    <dgm:cxn modelId="{CA6A6C3A-DF8B-4F85-879E-6CE60518D9D0}" type="presParOf" srcId="{98E20167-2447-4C1A-8EDD-5BA3FA49C75F}" destId="{AC1FF2DF-E170-4E2E-9733-C45ACAA2DBE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E545E1B-1315-42CA-9EA0-3A7CAC565616}">
      <dgm:prSet/>
      <dgm:spPr/>
      <dgm:t>
        <a:bodyPr/>
        <a:lstStyle/>
        <a:p>
          <a:r>
            <a:rPr lang="de-DE" dirty="0"/>
            <a:t>Platzhalter in Dokumenten</a:t>
          </a:r>
        </a:p>
      </dgm:t>
    </dgm:pt>
    <dgm:pt modelId="{7DE420FD-CE7E-4811-B662-B02989636BFC}" type="parTrans" cxnId="{7661ADF3-C323-4B7E-B14A-C78AEE8B66B3}">
      <dgm:prSet/>
      <dgm:spPr/>
      <dgm:t>
        <a:bodyPr/>
        <a:lstStyle/>
        <a:p>
          <a:endParaRPr lang="de-DE"/>
        </a:p>
      </dgm:t>
    </dgm:pt>
    <dgm:pt modelId="{4975E3EE-4C27-48D7-B115-BFD25065E5B1}" type="sibTrans" cxnId="{7661ADF3-C323-4B7E-B14A-C78AEE8B66B3}">
      <dgm:prSet/>
      <dgm:spPr/>
      <dgm:t>
        <a:bodyPr/>
        <a:lstStyle/>
        <a:p>
          <a:endParaRPr lang="de-DE"/>
        </a:p>
      </dgm:t>
    </dgm:pt>
    <dgm:pt modelId="{1FCF9D9E-ED40-463E-990F-E9F9F4231632}">
      <dgm:prSet/>
      <dgm:spPr/>
      <dgm:t>
        <a:bodyPr/>
        <a:lstStyle/>
        <a:p>
          <a:r>
            <a:rPr lang="de-DE" dirty="0"/>
            <a:t>Outlook-Export</a:t>
          </a:r>
        </a:p>
      </dgm:t>
    </dgm:pt>
    <dgm:pt modelId="{4170B7E8-CEB7-48AA-B65D-896729F9715D}" type="parTrans" cxnId="{97E2B83F-D0AA-4236-9433-26A137D0858B}">
      <dgm:prSet/>
      <dgm:spPr/>
      <dgm:t>
        <a:bodyPr/>
        <a:lstStyle/>
        <a:p>
          <a:endParaRPr lang="de-DE"/>
        </a:p>
      </dgm:t>
    </dgm:pt>
    <dgm:pt modelId="{CC4DF8DF-5610-4D08-AA75-DDDE4F3E441C}" type="sibTrans" cxnId="{97E2B83F-D0AA-4236-9433-26A137D0858B}">
      <dgm:prSet/>
      <dgm:spPr/>
      <dgm:t>
        <a:bodyPr/>
        <a:lstStyle/>
        <a:p>
          <a:endParaRPr lang="de-DE"/>
        </a:p>
      </dgm:t>
    </dgm:pt>
    <dgm:pt modelId="{3F2C604A-18C7-4A29-9AC0-564757026A42}">
      <dgm:prSet/>
      <dgm:spPr/>
      <dgm:t>
        <a:bodyPr/>
        <a:lstStyle/>
        <a:p>
          <a:r>
            <a:rPr lang="de-DE" dirty="0"/>
            <a:t>Kann z.B. kürzer sein als Bezeichnung</a:t>
          </a:r>
        </a:p>
      </dgm:t>
    </dgm:pt>
    <dgm:pt modelId="{FFC0248C-1B16-45E8-9781-7EBC7E986EAC}" type="parTrans" cxnId="{85A639F1-0460-4C9B-AEE4-575CA6E747FA}">
      <dgm:prSet/>
      <dgm:spPr/>
      <dgm:t>
        <a:bodyPr/>
        <a:lstStyle/>
        <a:p>
          <a:endParaRPr lang="de-DE"/>
        </a:p>
      </dgm:t>
    </dgm:pt>
    <dgm:pt modelId="{1C683D58-9682-423A-B53C-C2D4A9577262}" type="sibTrans" cxnId="{85A639F1-0460-4C9B-AEE4-575CA6E747FA}">
      <dgm:prSet/>
      <dgm:spPr/>
      <dgm:t>
        <a:bodyPr/>
        <a:lstStyle/>
        <a:p>
          <a:endParaRPr lang="de-DE"/>
        </a:p>
      </dgm:t>
    </dgm:pt>
    <dgm:pt modelId="{F1BA7D64-6517-47F2-B7B4-0A85B4030EDA}">
      <dgm:prSet/>
      <dgm:spPr/>
      <dgm:t>
        <a:bodyPr/>
        <a:lstStyle/>
        <a:p>
          <a:r>
            <a:rPr lang="de-DE" dirty="0"/>
            <a:t>Legt fest, ob und als welches Outlook-Feld dieses Merkmal nach Outlook exportiert wird</a:t>
          </a:r>
        </a:p>
      </dgm:t>
    </dgm:pt>
    <dgm:pt modelId="{9AF0377C-D4DA-4ABC-BE37-A7792C214547}" type="parTrans" cxnId="{BDA768B6-DF81-4858-8E6F-0A3C08CB0F31}">
      <dgm:prSet/>
      <dgm:spPr/>
      <dgm:t>
        <a:bodyPr/>
        <a:lstStyle/>
        <a:p>
          <a:endParaRPr lang="de-DE"/>
        </a:p>
      </dgm:t>
    </dgm:pt>
    <dgm:pt modelId="{91E78216-2263-41F5-9126-532E69815488}" type="sibTrans" cxnId="{BDA768B6-DF81-4858-8E6F-0A3C08CB0F31}">
      <dgm:prSet/>
      <dgm:spPr/>
      <dgm:t>
        <a:bodyPr/>
        <a:lstStyle/>
        <a:p>
          <a:endParaRPr lang="de-DE"/>
        </a:p>
      </dgm:t>
    </dgm:pt>
    <dgm:pt modelId="{9183308F-6DAF-4886-AF1F-9BCE6D0976BD}">
      <dgm:prSet/>
      <dgm:spPr/>
      <dgm:t>
        <a:bodyPr/>
        <a:lstStyle/>
        <a:p>
          <a:r>
            <a:rPr lang="de-DE" dirty="0"/>
            <a:t>Datentyp</a:t>
          </a:r>
        </a:p>
      </dgm:t>
    </dgm:pt>
    <dgm:pt modelId="{26248147-63FF-46A7-A533-E77707D4B62D}" type="parTrans" cxnId="{AF711418-8DF6-4E8B-8CB5-FF3DA1AD429C}">
      <dgm:prSet/>
      <dgm:spPr/>
      <dgm:t>
        <a:bodyPr/>
        <a:lstStyle/>
        <a:p>
          <a:endParaRPr lang="de-DE"/>
        </a:p>
      </dgm:t>
    </dgm:pt>
    <dgm:pt modelId="{9C708CC3-371B-44A4-83B1-2B9FBE487CB8}" type="sibTrans" cxnId="{AF711418-8DF6-4E8B-8CB5-FF3DA1AD429C}">
      <dgm:prSet/>
      <dgm:spPr/>
      <dgm:t>
        <a:bodyPr/>
        <a:lstStyle/>
        <a:p>
          <a:endParaRPr lang="de-DE"/>
        </a:p>
      </dgm:t>
    </dgm:pt>
    <dgm:pt modelId="{843E280B-A31C-4EBC-A0D5-1674213E563A}">
      <dgm:prSet/>
      <dgm:spPr/>
      <dgm:t>
        <a:bodyPr/>
        <a:lstStyle/>
        <a:p>
          <a:r>
            <a:rPr lang="de-DE" dirty="0"/>
            <a:t>Gibt die Art zu erfassender Daten an</a:t>
          </a:r>
        </a:p>
      </dgm:t>
    </dgm:pt>
    <dgm:pt modelId="{FCBF1EDF-E672-487E-8E9F-57A1D0DE4429}" type="parTrans" cxnId="{F76745C6-3552-463E-AADB-2EC00B2E2D4D}">
      <dgm:prSet/>
      <dgm:spPr/>
      <dgm:t>
        <a:bodyPr/>
        <a:lstStyle/>
        <a:p>
          <a:endParaRPr lang="de-DE"/>
        </a:p>
      </dgm:t>
    </dgm:pt>
    <dgm:pt modelId="{FB0302BF-F19D-41A2-95CB-AF305DC37726}" type="sibTrans" cxnId="{F76745C6-3552-463E-AADB-2EC00B2E2D4D}">
      <dgm:prSet/>
      <dgm:spPr/>
      <dgm:t>
        <a:bodyPr/>
        <a:lstStyle/>
        <a:p>
          <a:endParaRPr lang="de-DE"/>
        </a:p>
      </dgm:t>
    </dgm:pt>
    <dgm:pt modelId="{B644F87E-08C5-458E-A747-64BA57A2084F}">
      <dgm:prSet/>
      <dgm:spPr/>
      <dgm:t>
        <a:bodyPr/>
        <a:lstStyle/>
        <a:p>
          <a:r>
            <a:rPr lang="de-DE" dirty="0"/>
            <a:t>E-Mail-Adresse kann angeschrieben werden</a:t>
          </a:r>
        </a:p>
      </dgm:t>
    </dgm:pt>
    <dgm:pt modelId="{154DA4E8-9C3E-4482-89B2-1868B15C10EB}" type="parTrans" cxnId="{B790A36D-FDB9-4B9D-8F3F-DF7F21B71FF0}">
      <dgm:prSet/>
      <dgm:spPr/>
      <dgm:t>
        <a:bodyPr/>
        <a:lstStyle/>
        <a:p>
          <a:endParaRPr lang="de-DE"/>
        </a:p>
      </dgm:t>
    </dgm:pt>
    <dgm:pt modelId="{B6769CF5-0D78-452D-8FB4-2B8316E0BBAA}" type="sibTrans" cxnId="{B790A36D-FDB9-4B9D-8F3F-DF7F21B71FF0}">
      <dgm:prSet/>
      <dgm:spPr/>
      <dgm:t>
        <a:bodyPr/>
        <a:lstStyle/>
        <a:p>
          <a:endParaRPr lang="de-DE"/>
        </a:p>
      </dgm:t>
    </dgm:pt>
    <dgm:pt modelId="{BA79E83C-1FAF-4297-B38F-9328764C29B2}">
      <dgm:prSet/>
      <dgm:spPr/>
      <dgm:t>
        <a:bodyPr/>
        <a:lstStyle/>
        <a:p>
          <a:r>
            <a:rPr lang="de-DE" dirty="0"/>
            <a:t>Telefonnummer kann angerufen werden</a:t>
          </a:r>
        </a:p>
      </dgm:t>
    </dgm:pt>
    <dgm:pt modelId="{01013609-2397-4852-9387-32A91633C28F}" type="parTrans" cxnId="{CC6680AF-CCA1-4B28-A788-A5BF85DEEEA7}">
      <dgm:prSet/>
      <dgm:spPr/>
      <dgm:t>
        <a:bodyPr/>
        <a:lstStyle/>
        <a:p>
          <a:endParaRPr lang="de-DE"/>
        </a:p>
      </dgm:t>
    </dgm:pt>
    <dgm:pt modelId="{1B754A43-183C-4156-8E08-091AEE790577}" type="sibTrans" cxnId="{CC6680AF-CCA1-4B28-A788-A5BF85DEEEA7}">
      <dgm:prSet/>
      <dgm:spPr/>
      <dgm:t>
        <a:bodyPr/>
        <a:lstStyle/>
        <a:p>
          <a:endParaRPr lang="de-DE"/>
        </a:p>
      </dgm:t>
    </dgm:pt>
    <dgm:pt modelId="{E8E9A8DC-6A3F-4D6C-86FB-4EED48F87416}">
      <dgm:prSet/>
      <dgm:spPr/>
      <dgm:t>
        <a:bodyPr/>
        <a:lstStyle/>
        <a:p>
          <a:r>
            <a:rPr lang="de-DE" dirty="0"/>
            <a:t>Website-URL kann aufgerufen werden</a:t>
          </a:r>
        </a:p>
      </dgm:t>
    </dgm:pt>
    <dgm:pt modelId="{ADBCF0B3-BD23-43D4-8F46-855469E51DA7}" type="parTrans" cxnId="{5DD2EF23-45F2-4A9D-9BAC-ED2F2636084D}">
      <dgm:prSet/>
      <dgm:spPr/>
      <dgm:t>
        <a:bodyPr/>
        <a:lstStyle/>
        <a:p>
          <a:endParaRPr lang="de-DE"/>
        </a:p>
      </dgm:t>
    </dgm:pt>
    <dgm:pt modelId="{8E569C51-EC6F-4519-B831-62998E6F152B}" type="sibTrans" cxnId="{5DD2EF23-45F2-4A9D-9BAC-ED2F2636084D}">
      <dgm:prSet/>
      <dgm:spPr/>
      <dgm:t>
        <a:bodyPr/>
        <a:lstStyle/>
        <a:p>
          <a:endParaRPr lang="de-DE"/>
        </a:p>
      </dgm:t>
    </dgm:pt>
    <dgm:pt modelId="{67404254-9F83-40A2-A2D1-88C94A30B8B3}">
      <dgm:prSet/>
      <dgm:spPr/>
      <dgm:t>
        <a:bodyPr/>
        <a:lstStyle/>
        <a:p>
          <a:r>
            <a:rPr lang="de-DE" dirty="0"/>
            <a:t>Verweis auf Objekt bildet Objekthierarchien</a:t>
          </a:r>
        </a:p>
      </dgm:t>
    </dgm:pt>
    <dgm:pt modelId="{C0ED304C-258E-41A1-B6E8-2138152FD7D3}" type="parTrans" cxnId="{7A277333-8842-4F71-A424-C81C734AA6CD}">
      <dgm:prSet/>
      <dgm:spPr/>
      <dgm:t>
        <a:bodyPr/>
        <a:lstStyle/>
        <a:p>
          <a:endParaRPr lang="de-DE"/>
        </a:p>
      </dgm:t>
    </dgm:pt>
    <dgm:pt modelId="{65222E3E-5D6D-4826-BE4E-7F9F5E27ABAB}" type="sibTrans" cxnId="{7A277333-8842-4F71-A424-C81C734AA6CD}">
      <dgm:prSet/>
      <dgm:spPr/>
      <dgm:t>
        <a:bodyPr/>
        <a:lstStyle/>
        <a:p>
          <a:endParaRPr lang="de-DE"/>
        </a:p>
      </dgm:t>
    </dgm:pt>
    <dgm:pt modelId="{E3911A3F-3B40-4691-9DB1-78891E28F856}">
      <dgm:prSet/>
      <dgm:spPr/>
      <dgm:t>
        <a:bodyPr/>
        <a:lstStyle/>
        <a:p>
          <a:r>
            <a:rPr lang="de-DE" dirty="0"/>
            <a:t>Person gehört zu Arbeitgeber</a:t>
          </a:r>
        </a:p>
      </dgm:t>
    </dgm:pt>
    <dgm:pt modelId="{1D4D3B48-AABA-449D-9DF6-4447B24AD81A}" type="parTrans" cxnId="{AF4609F2-5B83-4619-95D9-BE4FD0CEE061}">
      <dgm:prSet/>
      <dgm:spPr/>
      <dgm:t>
        <a:bodyPr/>
        <a:lstStyle/>
        <a:p>
          <a:endParaRPr lang="de-DE"/>
        </a:p>
      </dgm:t>
    </dgm:pt>
    <dgm:pt modelId="{A83CF349-BB58-432F-B931-48BB3D9B3B58}" type="sibTrans" cxnId="{AF4609F2-5B83-4619-95D9-BE4FD0CEE061}">
      <dgm:prSet/>
      <dgm:spPr/>
      <dgm:t>
        <a:bodyPr/>
        <a:lstStyle/>
        <a:p>
          <a:endParaRPr lang="de-DE"/>
        </a:p>
      </dgm:t>
    </dgm:pt>
    <dgm:pt modelId="{9CD24EB8-6E4F-45EE-9287-6F49F8B0B076}">
      <dgm:prSet/>
      <dgm:spPr/>
      <dgm:t>
        <a:bodyPr/>
        <a:lstStyle/>
        <a:p>
          <a:r>
            <a:rPr lang="de-DE" dirty="0"/>
            <a:t>Gebäude steht auf Grundstück</a:t>
          </a:r>
        </a:p>
      </dgm:t>
    </dgm:pt>
    <dgm:pt modelId="{4288A855-91F1-4892-8778-7EFBE944A32A}" type="parTrans" cxnId="{1951F0C7-B465-4A00-8AC4-C049AB311F1D}">
      <dgm:prSet/>
      <dgm:spPr/>
      <dgm:t>
        <a:bodyPr/>
        <a:lstStyle/>
        <a:p>
          <a:endParaRPr lang="de-DE"/>
        </a:p>
      </dgm:t>
    </dgm:pt>
    <dgm:pt modelId="{99679932-2FDC-40C3-863E-F5A298C7235B}" type="sibTrans" cxnId="{1951F0C7-B465-4A00-8AC4-C049AB311F1D}">
      <dgm:prSet/>
      <dgm:spPr/>
      <dgm:t>
        <a:bodyPr/>
        <a:lstStyle/>
        <a:p>
          <a:endParaRPr lang="de-DE"/>
        </a:p>
      </dgm:t>
    </dgm:pt>
    <dgm:pt modelId="{D30685A3-32F5-46A6-928E-DA017686F331}">
      <dgm:prSet/>
      <dgm:spPr/>
      <dgm:t>
        <a:bodyPr/>
        <a:lstStyle/>
        <a:p>
          <a:r>
            <a:rPr lang="de-DE" dirty="0"/>
            <a:t>Bauteil gehört zu Maschine gehört zu Standort</a:t>
          </a:r>
        </a:p>
      </dgm:t>
    </dgm:pt>
    <dgm:pt modelId="{550730B7-37E0-4784-B5DD-A4FF96A84D40}" type="parTrans" cxnId="{EAEAB0F9-AACC-464C-9243-2B53ECE86193}">
      <dgm:prSet/>
      <dgm:spPr/>
      <dgm:t>
        <a:bodyPr/>
        <a:lstStyle/>
        <a:p>
          <a:endParaRPr lang="de-DE"/>
        </a:p>
      </dgm:t>
    </dgm:pt>
    <dgm:pt modelId="{CF0C5D49-3DF9-437E-9ED7-480B2AA84CAB}" type="sibTrans" cxnId="{EAEAB0F9-AACC-464C-9243-2B53ECE86193}">
      <dgm:prSet/>
      <dgm:spPr/>
      <dgm:t>
        <a:bodyPr/>
        <a:lstStyle/>
        <a:p>
          <a:endParaRPr lang="de-DE"/>
        </a:p>
      </dgm:t>
    </dgm:pt>
    <dgm:pt modelId="{0AEB6E44-BA8C-4A85-A731-1041E62950AA}">
      <dgm:prSet/>
      <dgm:spPr/>
      <dgm:t>
        <a:bodyPr/>
        <a:lstStyle/>
        <a:p>
          <a:r>
            <a:rPr lang="de-DE" dirty="0"/>
            <a:t>Eine Bibliothek von Feldtypen</a:t>
          </a:r>
        </a:p>
      </dgm:t>
    </dgm:pt>
    <dgm:pt modelId="{60753C71-D9B9-4EDC-A5BE-31D29F95FADE}" type="parTrans" cxnId="{C72AD60A-3E41-49E4-ADE2-A06AC01CE2B5}">
      <dgm:prSet/>
      <dgm:spPr/>
      <dgm:t>
        <a:bodyPr/>
        <a:lstStyle/>
        <a:p>
          <a:endParaRPr lang="de-DE"/>
        </a:p>
      </dgm:t>
    </dgm:pt>
    <dgm:pt modelId="{A8FD7FDC-F8B4-4B3E-B4C4-8582312295C1}" type="sibTrans" cxnId="{C72AD60A-3E41-49E4-ADE2-A06AC01CE2B5}">
      <dgm:prSet/>
      <dgm:spPr/>
      <dgm:t>
        <a:bodyPr/>
        <a:lstStyle/>
        <a:p>
          <a:endParaRPr lang="de-DE"/>
        </a:p>
      </dgm:t>
    </dgm:pt>
    <dgm:pt modelId="{59F86038-1CD3-4419-8007-7297086EBF30}">
      <dgm:prSet/>
      <dgm:spPr/>
      <dgm:t>
        <a:bodyPr/>
        <a:lstStyle/>
        <a:p>
          <a:r>
            <a:rPr lang="de-DE" dirty="0"/>
            <a:t>In Kategorien = Felder der Stammdatenobjekte</a:t>
          </a:r>
        </a:p>
      </dgm:t>
    </dgm:pt>
    <dgm:pt modelId="{FAFA0E57-15F4-4516-97D8-6CE296523D6C}" type="parTrans" cxnId="{35DAB12D-0395-4045-A32A-7F7EB5FC11C4}">
      <dgm:prSet/>
      <dgm:spPr/>
      <dgm:t>
        <a:bodyPr/>
        <a:lstStyle/>
        <a:p>
          <a:endParaRPr lang="de-DE"/>
        </a:p>
      </dgm:t>
    </dgm:pt>
    <dgm:pt modelId="{9421EA1E-5543-4991-8540-97360206A436}" type="sibTrans" cxnId="{35DAB12D-0395-4045-A32A-7F7EB5FC11C4}">
      <dgm:prSet/>
      <dgm:spPr/>
      <dgm:t>
        <a:bodyPr/>
        <a:lstStyle/>
        <a:p>
          <a:endParaRPr lang="de-DE"/>
        </a:p>
      </dgm:t>
    </dgm:pt>
    <dgm:pt modelId="{9C6B5F44-B141-44B2-8216-13BC8ECFE5A3}">
      <dgm:prSet/>
      <dgm:spPr/>
      <dgm:t>
        <a:bodyPr/>
        <a:lstStyle/>
        <a:p>
          <a:r>
            <a:rPr lang="de-DE" dirty="0"/>
            <a:t>In Prozessen = Feld in Vorgangseigenschaften</a:t>
          </a:r>
        </a:p>
      </dgm:t>
    </dgm:pt>
    <dgm:pt modelId="{25B4D728-4D38-43C3-8221-666B7C2CCE04}" type="parTrans" cxnId="{B33A076B-A0C1-47BF-A9B5-BA68CFF7B45E}">
      <dgm:prSet/>
      <dgm:spPr/>
      <dgm:t>
        <a:bodyPr/>
        <a:lstStyle/>
        <a:p>
          <a:endParaRPr lang="de-DE"/>
        </a:p>
      </dgm:t>
    </dgm:pt>
    <dgm:pt modelId="{3DE11C8D-CB93-48D0-8AF0-38F4DFA193F9}" type="sibTrans" cxnId="{B33A076B-A0C1-47BF-A9B5-BA68CFF7B45E}">
      <dgm:prSet/>
      <dgm:spPr/>
      <dgm:t>
        <a:bodyPr/>
        <a:lstStyle/>
        <a:p>
          <a:endParaRPr lang="de-DE"/>
        </a:p>
      </dgm:t>
    </dgm:pt>
    <dgm:pt modelId="{E67A14D4-462D-427E-A076-CF3BAD8D649C}">
      <dgm:prSet/>
      <dgm:spPr/>
      <dgm:t>
        <a:bodyPr/>
        <a:lstStyle/>
        <a:p>
          <a:r>
            <a:rPr lang="de-DE" dirty="0"/>
            <a:t>Für viele Kategorien/Prozesse wiederverwendbar</a:t>
          </a:r>
        </a:p>
      </dgm:t>
    </dgm:pt>
    <dgm:pt modelId="{36C416DA-5373-45BE-8FA1-93EB9A480852}" type="parTrans" cxnId="{248F0E61-B595-4068-9FE8-CBA6550463BB}">
      <dgm:prSet/>
      <dgm:spPr/>
      <dgm:t>
        <a:bodyPr/>
        <a:lstStyle/>
        <a:p>
          <a:endParaRPr lang="de-DE"/>
        </a:p>
      </dgm:t>
    </dgm:pt>
    <dgm:pt modelId="{8AF2866C-A0CB-4B42-A2CF-4464E0370E01}" type="sibTrans" cxnId="{248F0E61-B595-4068-9FE8-CBA6550463BB}">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EE543B90-D7E8-4BC5-A013-E0175F2759CB}" type="pres">
      <dgm:prSet presAssocID="{0AEB6E44-BA8C-4A85-A731-1041E62950AA}" presName="linNode" presStyleCnt="0"/>
      <dgm:spPr/>
    </dgm:pt>
    <dgm:pt modelId="{76C9ACDD-9F2E-4BF4-8507-645302BE9E05}" type="pres">
      <dgm:prSet presAssocID="{0AEB6E44-BA8C-4A85-A731-1041E62950AA}" presName="parentText" presStyleLbl="node1" presStyleIdx="0" presStyleCnt="5">
        <dgm:presLayoutVars>
          <dgm:chMax val="1"/>
          <dgm:bulletEnabled val="1"/>
        </dgm:presLayoutVars>
      </dgm:prSet>
      <dgm:spPr/>
    </dgm:pt>
    <dgm:pt modelId="{020EA876-76A5-463D-966F-05C2C56AFCD0}" type="pres">
      <dgm:prSet presAssocID="{0AEB6E44-BA8C-4A85-A731-1041E62950AA}" presName="descendantText" presStyleLbl="alignAccFollowNode1" presStyleIdx="0" presStyleCnt="5">
        <dgm:presLayoutVars>
          <dgm:bulletEnabled val="1"/>
        </dgm:presLayoutVars>
      </dgm:prSet>
      <dgm:spPr/>
    </dgm:pt>
    <dgm:pt modelId="{135D56A5-04F8-4247-AE5F-E7402DE883A2}" type="pres">
      <dgm:prSet presAssocID="{A8FD7FDC-F8B4-4B3E-B4C4-8582312295C1}" presName="sp" presStyleCnt="0"/>
      <dgm:spPr/>
    </dgm:pt>
    <dgm:pt modelId="{0BC020D2-5B4C-4A79-8E56-1F1BA70E070B}" type="pres">
      <dgm:prSet presAssocID="{9E545E1B-1315-42CA-9EA0-3A7CAC565616}" presName="linNode" presStyleCnt="0"/>
      <dgm:spPr/>
    </dgm:pt>
    <dgm:pt modelId="{093D9DD2-3FCD-4BDB-918B-6B5D4B9EFDD0}" type="pres">
      <dgm:prSet presAssocID="{9E545E1B-1315-42CA-9EA0-3A7CAC565616}" presName="parentText" presStyleLbl="node1" presStyleIdx="1" presStyleCnt="5">
        <dgm:presLayoutVars>
          <dgm:chMax val="1"/>
          <dgm:bulletEnabled val="1"/>
        </dgm:presLayoutVars>
      </dgm:prSet>
      <dgm:spPr/>
    </dgm:pt>
    <dgm:pt modelId="{2EF8AA73-6535-4753-9A6E-CC766F212B2C}" type="pres">
      <dgm:prSet presAssocID="{9E545E1B-1315-42CA-9EA0-3A7CAC565616}" presName="descendantText" presStyleLbl="alignAccFollowNode1" presStyleIdx="1" presStyleCnt="5">
        <dgm:presLayoutVars>
          <dgm:bulletEnabled val="1"/>
        </dgm:presLayoutVars>
      </dgm:prSet>
      <dgm:spPr/>
    </dgm:pt>
    <dgm:pt modelId="{24879920-A583-499A-8229-A78EF5CE495E}" type="pres">
      <dgm:prSet presAssocID="{4975E3EE-4C27-48D7-B115-BFD25065E5B1}" presName="sp" presStyleCnt="0"/>
      <dgm:spPr/>
    </dgm:pt>
    <dgm:pt modelId="{B3678526-3AE7-4D69-B5A6-983248A7A9A9}" type="pres">
      <dgm:prSet presAssocID="{1FCF9D9E-ED40-463E-990F-E9F9F4231632}" presName="linNode" presStyleCnt="0"/>
      <dgm:spPr/>
    </dgm:pt>
    <dgm:pt modelId="{4660EC39-99FC-4314-989C-FDE060BE66E1}" type="pres">
      <dgm:prSet presAssocID="{1FCF9D9E-ED40-463E-990F-E9F9F4231632}" presName="parentText" presStyleLbl="node1" presStyleIdx="2" presStyleCnt="5">
        <dgm:presLayoutVars>
          <dgm:chMax val="1"/>
          <dgm:bulletEnabled val="1"/>
        </dgm:presLayoutVars>
      </dgm:prSet>
      <dgm:spPr/>
    </dgm:pt>
    <dgm:pt modelId="{C37A2232-E297-4E1C-8737-937AEBEAA899}" type="pres">
      <dgm:prSet presAssocID="{1FCF9D9E-ED40-463E-990F-E9F9F4231632}" presName="descendantText" presStyleLbl="alignAccFollowNode1" presStyleIdx="2" presStyleCnt="5">
        <dgm:presLayoutVars>
          <dgm:bulletEnabled val="1"/>
        </dgm:presLayoutVars>
      </dgm:prSet>
      <dgm:spPr/>
    </dgm:pt>
    <dgm:pt modelId="{45C57304-8829-47F6-AB6D-93B164DF7BD7}" type="pres">
      <dgm:prSet presAssocID="{CC4DF8DF-5610-4D08-AA75-DDDE4F3E441C}" presName="sp" presStyleCnt="0"/>
      <dgm:spPr/>
    </dgm:pt>
    <dgm:pt modelId="{2C5994C0-6430-45A2-86DF-3F73744E3F00}" type="pres">
      <dgm:prSet presAssocID="{9183308F-6DAF-4886-AF1F-9BCE6D0976BD}" presName="linNode" presStyleCnt="0"/>
      <dgm:spPr/>
    </dgm:pt>
    <dgm:pt modelId="{87C4535E-38D0-4EBF-8680-684F63BA458E}" type="pres">
      <dgm:prSet presAssocID="{9183308F-6DAF-4886-AF1F-9BCE6D0976BD}" presName="parentText" presStyleLbl="node1" presStyleIdx="3" presStyleCnt="5">
        <dgm:presLayoutVars>
          <dgm:chMax val="1"/>
          <dgm:bulletEnabled val="1"/>
        </dgm:presLayoutVars>
      </dgm:prSet>
      <dgm:spPr/>
    </dgm:pt>
    <dgm:pt modelId="{8069A9A5-C360-4FC5-A4CF-C60867090049}" type="pres">
      <dgm:prSet presAssocID="{9183308F-6DAF-4886-AF1F-9BCE6D0976BD}" presName="descendantText" presStyleLbl="alignAccFollowNode1" presStyleIdx="3" presStyleCnt="5">
        <dgm:presLayoutVars>
          <dgm:bulletEnabled val="1"/>
        </dgm:presLayoutVars>
      </dgm:prSet>
      <dgm:spPr/>
    </dgm:pt>
    <dgm:pt modelId="{165C3430-4531-42FB-BC05-9C41C13418CF}" type="pres">
      <dgm:prSet presAssocID="{9C708CC3-371B-44A4-83B1-2B9FBE487CB8}" presName="sp" presStyleCnt="0"/>
      <dgm:spPr/>
    </dgm:pt>
    <dgm:pt modelId="{AA2C8788-13E4-4AB8-AEA4-522D9D90906E}" type="pres">
      <dgm:prSet presAssocID="{67404254-9F83-40A2-A2D1-88C94A30B8B3}" presName="linNode" presStyleCnt="0"/>
      <dgm:spPr/>
    </dgm:pt>
    <dgm:pt modelId="{075027BE-FBB8-4D92-874F-B66455B0730A}" type="pres">
      <dgm:prSet presAssocID="{67404254-9F83-40A2-A2D1-88C94A30B8B3}" presName="parentText" presStyleLbl="node1" presStyleIdx="4" presStyleCnt="5">
        <dgm:presLayoutVars>
          <dgm:chMax val="1"/>
          <dgm:bulletEnabled val="1"/>
        </dgm:presLayoutVars>
      </dgm:prSet>
      <dgm:spPr/>
    </dgm:pt>
    <dgm:pt modelId="{A509ADFD-803D-461F-8199-EA0F16E8B08B}" type="pres">
      <dgm:prSet presAssocID="{67404254-9F83-40A2-A2D1-88C94A30B8B3}" presName="descendantText" presStyleLbl="alignAccFollowNode1" presStyleIdx="4" presStyleCnt="5">
        <dgm:presLayoutVars>
          <dgm:bulletEnabled val="1"/>
        </dgm:presLayoutVars>
      </dgm:prSet>
      <dgm:spPr/>
    </dgm:pt>
  </dgm:ptLst>
  <dgm:cxnLst>
    <dgm:cxn modelId="{7B1AC500-F6C8-4CBA-A05F-B5279EF0D10F}" type="presOf" srcId="{9CD24EB8-6E4F-45EE-9287-6F49F8B0B076}" destId="{A509ADFD-803D-461F-8199-EA0F16E8B08B}" srcOrd="0" destOrd="1" presId="urn:microsoft.com/office/officeart/2005/8/layout/vList5"/>
    <dgm:cxn modelId="{C72AD60A-3E41-49E4-ADE2-A06AC01CE2B5}" srcId="{3253DD45-E870-4851-AD8B-B7699AD650DC}" destId="{0AEB6E44-BA8C-4A85-A731-1041E62950AA}" srcOrd="0" destOrd="0" parTransId="{60753C71-D9B9-4EDC-A5BE-31D29F95FADE}" sibTransId="{A8FD7FDC-F8B4-4B3E-B4C4-8582312295C1}"/>
    <dgm:cxn modelId="{6EB67C15-B688-42BE-8F19-E15B696A6963}" type="presOf" srcId="{843E280B-A31C-4EBC-A0D5-1674213E563A}" destId="{8069A9A5-C360-4FC5-A4CF-C60867090049}" srcOrd="0" destOrd="0" presId="urn:microsoft.com/office/officeart/2005/8/layout/vList5"/>
    <dgm:cxn modelId="{AF711418-8DF6-4E8B-8CB5-FF3DA1AD429C}" srcId="{3253DD45-E870-4851-AD8B-B7699AD650DC}" destId="{9183308F-6DAF-4886-AF1F-9BCE6D0976BD}" srcOrd="3" destOrd="0" parTransId="{26248147-63FF-46A7-A533-E77707D4B62D}" sibTransId="{9C708CC3-371B-44A4-83B1-2B9FBE487CB8}"/>
    <dgm:cxn modelId="{5DD2EF23-45F2-4A9D-9BAC-ED2F2636084D}" srcId="{9183308F-6DAF-4886-AF1F-9BCE6D0976BD}" destId="{E8E9A8DC-6A3F-4D6C-86FB-4EED48F87416}" srcOrd="3" destOrd="0" parTransId="{ADBCF0B3-BD23-43D4-8F46-855469E51DA7}" sibTransId="{8E569C51-EC6F-4519-B831-62998E6F152B}"/>
    <dgm:cxn modelId="{855CA225-27A3-431D-B9DA-A8719018D1FF}" type="presOf" srcId="{E8E9A8DC-6A3F-4D6C-86FB-4EED48F87416}" destId="{8069A9A5-C360-4FC5-A4CF-C60867090049}" srcOrd="0" destOrd="3" presId="urn:microsoft.com/office/officeart/2005/8/layout/vList5"/>
    <dgm:cxn modelId="{1CCA6F28-BA54-4513-9B13-8C18D6724649}" type="presOf" srcId="{3253DD45-E870-4851-AD8B-B7699AD650DC}" destId="{D7B8B6C7-8805-4C1D-B232-EF4753F71667}" srcOrd="0" destOrd="0" presId="urn:microsoft.com/office/officeart/2005/8/layout/vList5"/>
    <dgm:cxn modelId="{C0AC3529-E114-480F-94A8-3FA87D26C8EF}" type="presOf" srcId="{E67A14D4-462D-427E-A076-CF3BAD8D649C}" destId="{020EA876-76A5-463D-966F-05C2C56AFCD0}" srcOrd="0" destOrd="2" presId="urn:microsoft.com/office/officeart/2005/8/layout/vList5"/>
    <dgm:cxn modelId="{35DAB12D-0395-4045-A32A-7F7EB5FC11C4}" srcId="{0AEB6E44-BA8C-4A85-A731-1041E62950AA}" destId="{59F86038-1CD3-4419-8007-7297086EBF30}" srcOrd="0" destOrd="0" parTransId="{FAFA0E57-15F4-4516-97D8-6CE296523D6C}" sibTransId="{9421EA1E-5543-4991-8540-97360206A436}"/>
    <dgm:cxn modelId="{7A277333-8842-4F71-A424-C81C734AA6CD}" srcId="{3253DD45-E870-4851-AD8B-B7699AD650DC}" destId="{67404254-9F83-40A2-A2D1-88C94A30B8B3}" srcOrd="4" destOrd="0" parTransId="{C0ED304C-258E-41A1-B6E8-2138152FD7D3}" sibTransId="{65222E3E-5D6D-4826-BE4E-7F9F5E27ABAB}"/>
    <dgm:cxn modelId="{97E2B83F-D0AA-4236-9433-26A137D0858B}" srcId="{3253DD45-E870-4851-AD8B-B7699AD650DC}" destId="{1FCF9D9E-ED40-463E-990F-E9F9F4231632}" srcOrd="2" destOrd="0" parTransId="{4170B7E8-CEB7-48AA-B65D-896729F9715D}" sibTransId="{CC4DF8DF-5610-4D08-AA75-DDDE4F3E441C}"/>
    <dgm:cxn modelId="{248F0E61-B595-4068-9FE8-CBA6550463BB}" srcId="{0AEB6E44-BA8C-4A85-A731-1041E62950AA}" destId="{E67A14D4-462D-427E-A076-CF3BAD8D649C}" srcOrd="2" destOrd="0" parTransId="{36C416DA-5373-45BE-8FA1-93EB9A480852}" sibTransId="{8AF2866C-A0CB-4B42-A2CF-4464E0370E01}"/>
    <dgm:cxn modelId="{B33A076B-A0C1-47BF-A9B5-BA68CFF7B45E}" srcId="{0AEB6E44-BA8C-4A85-A731-1041E62950AA}" destId="{9C6B5F44-B141-44B2-8216-13BC8ECFE5A3}" srcOrd="1" destOrd="0" parTransId="{25B4D728-4D38-43C3-8221-666B7C2CCE04}" sibTransId="{3DE11C8D-CB93-48D0-8AF0-38F4DFA193F9}"/>
    <dgm:cxn modelId="{B790A36D-FDB9-4B9D-8F3F-DF7F21B71FF0}" srcId="{9183308F-6DAF-4886-AF1F-9BCE6D0976BD}" destId="{B644F87E-08C5-458E-A747-64BA57A2084F}" srcOrd="1" destOrd="0" parTransId="{154DA4E8-9C3E-4482-89B2-1868B15C10EB}" sibTransId="{B6769CF5-0D78-452D-8FB4-2B8316E0BBAA}"/>
    <dgm:cxn modelId="{C9922C84-0AC9-4B23-B340-8784CA837BA5}" type="presOf" srcId="{B644F87E-08C5-458E-A747-64BA57A2084F}" destId="{8069A9A5-C360-4FC5-A4CF-C60867090049}" srcOrd="0" destOrd="1" presId="urn:microsoft.com/office/officeart/2005/8/layout/vList5"/>
    <dgm:cxn modelId="{01BA6698-DAE3-4F62-8F32-E5199879E494}" type="presOf" srcId="{F1BA7D64-6517-47F2-B7B4-0A85B4030EDA}" destId="{C37A2232-E297-4E1C-8737-937AEBEAA899}" srcOrd="0" destOrd="0" presId="urn:microsoft.com/office/officeart/2005/8/layout/vList5"/>
    <dgm:cxn modelId="{B830D1A3-E307-49BC-9EB7-66E78E7645EB}" type="presOf" srcId="{BA79E83C-1FAF-4297-B38F-9328764C29B2}" destId="{8069A9A5-C360-4FC5-A4CF-C60867090049}" srcOrd="0" destOrd="2" presId="urn:microsoft.com/office/officeart/2005/8/layout/vList5"/>
    <dgm:cxn modelId="{CC6680AF-CCA1-4B28-A788-A5BF85DEEEA7}" srcId="{9183308F-6DAF-4886-AF1F-9BCE6D0976BD}" destId="{BA79E83C-1FAF-4297-B38F-9328764C29B2}" srcOrd="2" destOrd="0" parTransId="{01013609-2397-4852-9387-32A91633C28F}" sibTransId="{1B754A43-183C-4156-8E08-091AEE790577}"/>
    <dgm:cxn modelId="{C1FCF4B1-6647-4B06-B027-75CAE4F4A780}" type="presOf" srcId="{67404254-9F83-40A2-A2D1-88C94A30B8B3}" destId="{075027BE-FBB8-4D92-874F-B66455B0730A}" srcOrd="0" destOrd="0" presId="urn:microsoft.com/office/officeart/2005/8/layout/vList5"/>
    <dgm:cxn modelId="{9A5F9EB3-4291-42A8-A643-519A00842F5C}" type="presOf" srcId="{0AEB6E44-BA8C-4A85-A731-1041E62950AA}" destId="{76C9ACDD-9F2E-4BF4-8507-645302BE9E05}" srcOrd="0" destOrd="0" presId="urn:microsoft.com/office/officeart/2005/8/layout/vList5"/>
    <dgm:cxn modelId="{0EA40AB6-94A8-459C-B340-A197ABEDCA92}" type="presOf" srcId="{9E545E1B-1315-42CA-9EA0-3A7CAC565616}" destId="{093D9DD2-3FCD-4BDB-918B-6B5D4B9EFDD0}" srcOrd="0" destOrd="0" presId="urn:microsoft.com/office/officeart/2005/8/layout/vList5"/>
    <dgm:cxn modelId="{BDA768B6-DF81-4858-8E6F-0A3C08CB0F31}" srcId="{1FCF9D9E-ED40-463E-990F-E9F9F4231632}" destId="{F1BA7D64-6517-47F2-B7B4-0A85B4030EDA}" srcOrd="0" destOrd="0" parTransId="{9AF0377C-D4DA-4ABC-BE37-A7792C214547}" sibTransId="{91E78216-2263-41F5-9126-532E69815488}"/>
    <dgm:cxn modelId="{F76745C6-3552-463E-AADB-2EC00B2E2D4D}" srcId="{9183308F-6DAF-4886-AF1F-9BCE6D0976BD}" destId="{843E280B-A31C-4EBC-A0D5-1674213E563A}" srcOrd="0" destOrd="0" parTransId="{FCBF1EDF-E672-487E-8E9F-57A1D0DE4429}" sibTransId="{FB0302BF-F19D-41A2-95CB-AF305DC37726}"/>
    <dgm:cxn modelId="{1951F0C7-B465-4A00-8AC4-C049AB311F1D}" srcId="{67404254-9F83-40A2-A2D1-88C94A30B8B3}" destId="{9CD24EB8-6E4F-45EE-9287-6F49F8B0B076}" srcOrd="1" destOrd="0" parTransId="{4288A855-91F1-4892-8778-7EFBE944A32A}" sibTransId="{99679932-2FDC-40C3-863E-F5A298C7235B}"/>
    <dgm:cxn modelId="{C1ED5AC8-1818-4222-A4A8-9B88BF838DFD}" type="presOf" srcId="{E3911A3F-3B40-4691-9DB1-78891E28F856}" destId="{A509ADFD-803D-461F-8199-EA0F16E8B08B}" srcOrd="0" destOrd="0" presId="urn:microsoft.com/office/officeart/2005/8/layout/vList5"/>
    <dgm:cxn modelId="{7DCD65D2-F3FD-4270-B0E6-20C4AF156DC0}" type="presOf" srcId="{D30685A3-32F5-46A6-928E-DA017686F331}" destId="{A509ADFD-803D-461F-8199-EA0F16E8B08B}" srcOrd="0" destOrd="2" presId="urn:microsoft.com/office/officeart/2005/8/layout/vList5"/>
    <dgm:cxn modelId="{5E8DA1D2-6435-44A3-A560-E6D27F8F8CFA}" type="presOf" srcId="{59F86038-1CD3-4419-8007-7297086EBF30}" destId="{020EA876-76A5-463D-966F-05C2C56AFCD0}" srcOrd="0" destOrd="0" presId="urn:microsoft.com/office/officeart/2005/8/layout/vList5"/>
    <dgm:cxn modelId="{6A6B60DA-483B-441B-93BA-874618CB585E}" type="presOf" srcId="{1FCF9D9E-ED40-463E-990F-E9F9F4231632}" destId="{4660EC39-99FC-4314-989C-FDE060BE66E1}" srcOrd="0" destOrd="0" presId="urn:microsoft.com/office/officeart/2005/8/layout/vList5"/>
    <dgm:cxn modelId="{6BAACDEA-50BC-4470-B419-24EE578D2310}" type="presOf" srcId="{9183308F-6DAF-4886-AF1F-9BCE6D0976BD}" destId="{87C4535E-38D0-4EBF-8680-684F63BA458E}" srcOrd="0" destOrd="0" presId="urn:microsoft.com/office/officeart/2005/8/layout/vList5"/>
    <dgm:cxn modelId="{85A639F1-0460-4C9B-AEE4-575CA6E747FA}" srcId="{9E545E1B-1315-42CA-9EA0-3A7CAC565616}" destId="{3F2C604A-18C7-4A29-9AC0-564757026A42}" srcOrd="0" destOrd="0" parTransId="{FFC0248C-1B16-45E8-9781-7EBC7E986EAC}" sibTransId="{1C683D58-9682-423A-B53C-C2D4A9577262}"/>
    <dgm:cxn modelId="{AF4609F2-5B83-4619-95D9-BE4FD0CEE061}" srcId="{67404254-9F83-40A2-A2D1-88C94A30B8B3}" destId="{E3911A3F-3B40-4691-9DB1-78891E28F856}" srcOrd="0" destOrd="0" parTransId="{1D4D3B48-AABA-449D-9DF6-4447B24AD81A}" sibTransId="{A83CF349-BB58-432F-B931-48BB3D9B3B58}"/>
    <dgm:cxn modelId="{7661ADF3-C323-4B7E-B14A-C78AEE8B66B3}" srcId="{3253DD45-E870-4851-AD8B-B7699AD650DC}" destId="{9E545E1B-1315-42CA-9EA0-3A7CAC565616}" srcOrd="1" destOrd="0" parTransId="{7DE420FD-CE7E-4811-B662-B02989636BFC}" sibTransId="{4975E3EE-4C27-48D7-B115-BFD25065E5B1}"/>
    <dgm:cxn modelId="{6F8C82F8-359A-465E-9F67-383E305EDE66}" type="presOf" srcId="{3F2C604A-18C7-4A29-9AC0-564757026A42}" destId="{2EF8AA73-6535-4753-9A6E-CC766F212B2C}" srcOrd="0" destOrd="0" presId="urn:microsoft.com/office/officeart/2005/8/layout/vList5"/>
    <dgm:cxn modelId="{EAEAB0F9-AACC-464C-9243-2B53ECE86193}" srcId="{67404254-9F83-40A2-A2D1-88C94A30B8B3}" destId="{D30685A3-32F5-46A6-928E-DA017686F331}" srcOrd="2" destOrd="0" parTransId="{550730B7-37E0-4784-B5DD-A4FF96A84D40}" sibTransId="{CF0C5D49-3DF9-437E-9ED7-480B2AA84CAB}"/>
    <dgm:cxn modelId="{564063FB-6C71-4378-90F9-9EEC59552F0A}" type="presOf" srcId="{9C6B5F44-B141-44B2-8216-13BC8ECFE5A3}" destId="{020EA876-76A5-463D-966F-05C2C56AFCD0}" srcOrd="0" destOrd="1" presId="urn:microsoft.com/office/officeart/2005/8/layout/vList5"/>
    <dgm:cxn modelId="{A1FDC9CF-C016-47AB-878A-7F2436D180E7}" type="presParOf" srcId="{D7B8B6C7-8805-4C1D-B232-EF4753F71667}" destId="{EE543B90-D7E8-4BC5-A013-E0175F2759CB}" srcOrd="0" destOrd="0" presId="urn:microsoft.com/office/officeart/2005/8/layout/vList5"/>
    <dgm:cxn modelId="{6B421141-179A-4472-9CA2-EE31DE0911DC}" type="presParOf" srcId="{EE543B90-D7E8-4BC5-A013-E0175F2759CB}" destId="{76C9ACDD-9F2E-4BF4-8507-645302BE9E05}" srcOrd="0" destOrd="0" presId="urn:microsoft.com/office/officeart/2005/8/layout/vList5"/>
    <dgm:cxn modelId="{C80E885A-CB19-4803-80B4-20DA93C0C1A5}" type="presParOf" srcId="{EE543B90-D7E8-4BC5-A013-E0175F2759CB}" destId="{020EA876-76A5-463D-966F-05C2C56AFCD0}" srcOrd="1" destOrd="0" presId="urn:microsoft.com/office/officeart/2005/8/layout/vList5"/>
    <dgm:cxn modelId="{8AAF4C35-2BF2-4286-A329-1A751300EFD6}" type="presParOf" srcId="{D7B8B6C7-8805-4C1D-B232-EF4753F71667}" destId="{135D56A5-04F8-4247-AE5F-E7402DE883A2}" srcOrd="1" destOrd="0" presId="urn:microsoft.com/office/officeart/2005/8/layout/vList5"/>
    <dgm:cxn modelId="{D89C0ABB-B551-4867-AC33-E5AEE73E896A}" type="presParOf" srcId="{D7B8B6C7-8805-4C1D-B232-EF4753F71667}" destId="{0BC020D2-5B4C-4A79-8E56-1F1BA70E070B}" srcOrd="2" destOrd="0" presId="urn:microsoft.com/office/officeart/2005/8/layout/vList5"/>
    <dgm:cxn modelId="{016FFB7D-7475-4EE5-A3B1-A9EF1972D9A4}" type="presParOf" srcId="{0BC020D2-5B4C-4A79-8E56-1F1BA70E070B}" destId="{093D9DD2-3FCD-4BDB-918B-6B5D4B9EFDD0}" srcOrd="0" destOrd="0" presId="urn:microsoft.com/office/officeart/2005/8/layout/vList5"/>
    <dgm:cxn modelId="{0E0AA1E6-225A-4F6D-8F29-C9016EF3735D}" type="presParOf" srcId="{0BC020D2-5B4C-4A79-8E56-1F1BA70E070B}" destId="{2EF8AA73-6535-4753-9A6E-CC766F212B2C}" srcOrd="1" destOrd="0" presId="urn:microsoft.com/office/officeart/2005/8/layout/vList5"/>
    <dgm:cxn modelId="{4003EEA4-4C06-48A0-AE6D-2AA37A85DC9C}" type="presParOf" srcId="{D7B8B6C7-8805-4C1D-B232-EF4753F71667}" destId="{24879920-A583-499A-8229-A78EF5CE495E}" srcOrd="3" destOrd="0" presId="urn:microsoft.com/office/officeart/2005/8/layout/vList5"/>
    <dgm:cxn modelId="{6B9C8613-D6BA-46B3-B6D1-21287C79260A}" type="presParOf" srcId="{D7B8B6C7-8805-4C1D-B232-EF4753F71667}" destId="{B3678526-3AE7-4D69-B5A6-983248A7A9A9}" srcOrd="4" destOrd="0" presId="urn:microsoft.com/office/officeart/2005/8/layout/vList5"/>
    <dgm:cxn modelId="{B3FB0F29-EDDA-4271-ADC0-5A4EAE3AFC6E}" type="presParOf" srcId="{B3678526-3AE7-4D69-B5A6-983248A7A9A9}" destId="{4660EC39-99FC-4314-989C-FDE060BE66E1}" srcOrd="0" destOrd="0" presId="urn:microsoft.com/office/officeart/2005/8/layout/vList5"/>
    <dgm:cxn modelId="{7DFCA277-22DC-42DF-92E6-700C685C9E2F}" type="presParOf" srcId="{B3678526-3AE7-4D69-B5A6-983248A7A9A9}" destId="{C37A2232-E297-4E1C-8737-937AEBEAA899}" srcOrd="1" destOrd="0" presId="urn:microsoft.com/office/officeart/2005/8/layout/vList5"/>
    <dgm:cxn modelId="{42EF53EC-F6CB-4593-B395-E609BDC4DF61}" type="presParOf" srcId="{D7B8B6C7-8805-4C1D-B232-EF4753F71667}" destId="{45C57304-8829-47F6-AB6D-93B164DF7BD7}" srcOrd="5" destOrd="0" presId="urn:microsoft.com/office/officeart/2005/8/layout/vList5"/>
    <dgm:cxn modelId="{40C4C052-E077-4259-A106-45C96D561DD6}" type="presParOf" srcId="{D7B8B6C7-8805-4C1D-B232-EF4753F71667}" destId="{2C5994C0-6430-45A2-86DF-3F73744E3F00}" srcOrd="6" destOrd="0" presId="urn:microsoft.com/office/officeart/2005/8/layout/vList5"/>
    <dgm:cxn modelId="{5F9F9A1B-569C-47EC-B98F-D6B9C4827CD5}" type="presParOf" srcId="{2C5994C0-6430-45A2-86DF-3F73744E3F00}" destId="{87C4535E-38D0-4EBF-8680-684F63BA458E}" srcOrd="0" destOrd="0" presId="urn:microsoft.com/office/officeart/2005/8/layout/vList5"/>
    <dgm:cxn modelId="{2C84B131-5D26-4A18-B7E6-F1FCD4A810B2}" type="presParOf" srcId="{2C5994C0-6430-45A2-86DF-3F73744E3F00}" destId="{8069A9A5-C360-4FC5-A4CF-C60867090049}" srcOrd="1" destOrd="0" presId="urn:microsoft.com/office/officeart/2005/8/layout/vList5"/>
    <dgm:cxn modelId="{0D8B6FB7-4E15-46A1-99D5-20580D268D05}" type="presParOf" srcId="{D7B8B6C7-8805-4C1D-B232-EF4753F71667}" destId="{165C3430-4531-42FB-BC05-9C41C13418CF}" srcOrd="7" destOrd="0" presId="urn:microsoft.com/office/officeart/2005/8/layout/vList5"/>
    <dgm:cxn modelId="{03FB3DA5-2AF2-4D18-8399-2117A4C68506}" type="presParOf" srcId="{D7B8B6C7-8805-4C1D-B232-EF4753F71667}" destId="{AA2C8788-13E4-4AB8-AEA4-522D9D90906E}" srcOrd="8" destOrd="0" presId="urn:microsoft.com/office/officeart/2005/8/layout/vList5"/>
    <dgm:cxn modelId="{99D9AD2F-E1F4-4463-A116-A8805E03C6D8}" type="presParOf" srcId="{AA2C8788-13E4-4AB8-AEA4-522D9D90906E}" destId="{075027BE-FBB8-4D92-874F-B66455B0730A}" srcOrd="0" destOrd="0" presId="urn:microsoft.com/office/officeart/2005/8/layout/vList5"/>
    <dgm:cxn modelId="{607F9745-68B1-4A04-8D28-F92248CADD30}" type="presParOf" srcId="{AA2C8788-13E4-4AB8-AEA4-522D9D90906E}" destId="{A509ADFD-803D-461F-8199-EA0F16E8B08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51D1801-69DA-48BF-8A36-C81B1A6D7DAE}"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A2B93FFC-BB25-424A-A10E-5385A3922C02}">
      <dgm:prSet/>
      <dgm:spPr/>
      <dgm:t>
        <a:bodyPr/>
        <a:lstStyle/>
        <a:p>
          <a:r>
            <a:rPr lang="de-DE"/>
            <a:t>Pflichtfeld</a:t>
          </a:r>
          <a:endParaRPr lang="en-US"/>
        </a:p>
      </dgm:t>
    </dgm:pt>
    <dgm:pt modelId="{7D4810C5-9BD3-4BBC-B977-502E299D9BD8}" type="parTrans" cxnId="{FCD29B3A-8996-4273-B0D4-EB0DC40A91EC}">
      <dgm:prSet/>
      <dgm:spPr/>
      <dgm:t>
        <a:bodyPr/>
        <a:lstStyle/>
        <a:p>
          <a:endParaRPr lang="en-US"/>
        </a:p>
      </dgm:t>
    </dgm:pt>
    <dgm:pt modelId="{5CD9A88D-AD05-4D28-B12D-678A577FFB1F}" type="sibTrans" cxnId="{FCD29B3A-8996-4273-B0D4-EB0DC40A91EC}">
      <dgm:prSet/>
      <dgm:spPr/>
      <dgm:t>
        <a:bodyPr/>
        <a:lstStyle/>
        <a:p>
          <a:endParaRPr lang="en-US"/>
        </a:p>
      </dgm:t>
    </dgm:pt>
    <dgm:pt modelId="{384D0929-B51C-4A56-AA7E-36CA4B343856}">
      <dgm:prSet/>
      <dgm:spPr/>
      <dgm:t>
        <a:bodyPr/>
        <a:lstStyle/>
        <a:p>
          <a:r>
            <a:rPr lang="de-DE"/>
            <a:t>Eingabe zwingend verlangt oder freigestellt</a:t>
          </a:r>
          <a:endParaRPr lang="en-US"/>
        </a:p>
      </dgm:t>
    </dgm:pt>
    <dgm:pt modelId="{B4AC318E-6C4E-4168-90C1-166B3D3F9324}" type="parTrans" cxnId="{45431F95-8379-4194-BF1F-5B28BF4F4149}">
      <dgm:prSet/>
      <dgm:spPr/>
      <dgm:t>
        <a:bodyPr/>
        <a:lstStyle/>
        <a:p>
          <a:endParaRPr lang="en-US"/>
        </a:p>
      </dgm:t>
    </dgm:pt>
    <dgm:pt modelId="{540CFCA4-32FF-4069-9D8E-2E4A4F4AEC38}" type="sibTrans" cxnId="{45431F95-8379-4194-BF1F-5B28BF4F4149}">
      <dgm:prSet/>
      <dgm:spPr/>
      <dgm:t>
        <a:bodyPr/>
        <a:lstStyle/>
        <a:p>
          <a:endParaRPr lang="en-US"/>
        </a:p>
      </dgm:t>
    </dgm:pt>
    <dgm:pt modelId="{DDF7BB7A-3734-43EB-AED5-0AE8346EA2DE}">
      <dgm:prSet/>
      <dgm:spPr/>
      <dgm:t>
        <a:bodyPr/>
        <a:lstStyle/>
        <a:p>
          <a:r>
            <a:rPr lang="de-DE"/>
            <a:t>Zwischenüberschriften</a:t>
          </a:r>
          <a:endParaRPr lang="en-US"/>
        </a:p>
      </dgm:t>
    </dgm:pt>
    <dgm:pt modelId="{E872DE54-41BE-4FCC-9453-78E80D515612}" type="parTrans" cxnId="{541E9EBD-3471-443B-A787-E3A1E08AB60F}">
      <dgm:prSet/>
      <dgm:spPr/>
      <dgm:t>
        <a:bodyPr/>
        <a:lstStyle/>
        <a:p>
          <a:endParaRPr lang="en-US"/>
        </a:p>
      </dgm:t>
    </dgm:pt>
    <dgm:pt modelId="{FE0FDDA0-A6E9-4E55-AE9A-47BBB86973D1}" type="sibTrans" cxnId="{541E9EBD-3471-443B-A787-E3A1E08AB60F}">
      <dgm:prSet/>
      <dgm:spPr/>
      <dgm:t>
        <a:bodyPr/>
        <a:lstStyle/>
        <a:p>
          <a:endParaRPr lang="en-US"/>
        </a:p>
      </dgm:t>
    </dgm:pt>
    <dgm:pt modelId="{926DFEA8-44EE-4EFA-800A-D154E81CCC66}">
      <dgm:prSet/>
      <dgm:spPr/>
      <dgm:t>
        <a:bodyPr/>
        <a:lstStyle/>
        <a:p>
          <a:r>
            <a:rPr lang="de-DE"/>
            <a:t>Gruppierung der Eingabefelder eines Objekts</a:t>
          </a:r>
          <a:endParaRPr lang="en-US"/>
        </a:p>
      </dgm:t>
    </dgm:pt>
    <dgm:pt modelId="{5540A893-DB36-4013-AA30-036DA3269F67}" type="parTrans" cxnId="{55AAFADF-7BEC-4A36-A7D3-F3C179640055}">
      <dgm:prSet/>
      <dgm:spPr/>
      <dgm:t>
        <a:bodyPr/>
        <a:lstStyle/>
        <a:p>
          <a:endParaRPr lang="en-US"/>
        </a:p>
      </dgm:t>
    </dgm:pt>
    <dgm:pt modelId="{31945781-3F13-41C3-9023-41BDA5D35900}" type="sibTrans" cxnId="{55AAFADF-7BEC-4A36-A7D3-F3C179640055}">
      <dgm:prSet/>
      <dgm:spPr/>
      <dgm:t>
        <a:bodyPr/>
        <a:lstStyle/>
        <a:p>
          <a:endParaRPr lang="en-US"/>
        </a:p>
      </dgm:t>
    </dgm:pt>
    <dgm:pt modelId="{78D4DBD1-24D1-46FC-BA38-C07E8F462DAD}">
      <dgm:prSet/>
      <dgm:spPr/>
      <dgm:t>
        <a:bodyPr/>
        <a:lstStyle/>
        <a:p>
          <a:r>
            <a:rPr lang="de-DE"/>
            <a:t>Eindeutigkeit von Einträgen</a:t>
          </a:r>
          <a:endParaRPr lang="en-US"/>
        </a:p>
      </dgm:t>
    </dgm:pt>
    <dgm:pt modelId="{0E09344B-EB23-4283-A591-3B48181B02CF}" type="parTrans" cxnId="{8FDAB680-24F8-4FB2-9DCD-A6064A816A73}">
      <dgm:prSet/>
      <dgm:spPr/>
      <dgm:t>
        <a:bodyPr/>
        <a:lstStyle/>
        <a:p>
          <a:endParaRPr lang="en-US"/>
        </a:p>
      </dgm:t>
    </dgm:pt>
    <dgm:pt modelId="{F6339F21-9AA8-48B7-88C6-CC9E29C69FE2}" type="sibTrans" cxnId="{8FDAB680-24F8-4FB2-9DCD-A6064A816A73}">
      <dgm:prSet/>
      <dgm:spPr/>
      <dgm:t>
        <a:bodyPr/>
        <a:lstStyle/>
        <a:p>
          <a:endParaRPr lang="en-US"/>
        </a:p>
      </dgm:t>
    </dgm:pt>
    <dgm:pt modelId="{83D079C3-35B7-4C17-9C61-387547EABA34}">
      <dgm:prSet/>
      <dgm:spPr/>
      <dgm:t>
        <a:bodyPr/>
        <a:lstStyle/>
        <a:p>
          <a:r>
            <a:rPr lang="de-DE"/>
            <a:t>empfohlen oder zwingend verlangt</a:t>
          </a:r>
          <a:endParaRPr lang="en-US"/>
        </a:p>
      </dgm:t>
    </dgm:pt>
    <dgm:pt modelId="{B61A4FFC-9936-4D70-9DBA-06D3A6ACB6AA}" type="parTrans" cxnId="{00029347-0E29-4CF1-8F83-8C39ECC0CD92}">
      <dgm:prSet/>
      <dgm:spPr/>
      <dgm:t>
        <a:bodyPr/>
        <a:lstStyle/>
        <a:p>
          <a:endParaRPr lang="en-US"/>
        </a:p>
      </dgm:t>
    </dgm:pt>
    <dgm:pt modelId="{41CE582B-449C-476B-A2DD-541B21D46ACE}" type="sibTrans" cxnId="{00029347-0E29-4CF1-8F83-8C39ECC0CD92}">
      <dgm:prSet/>
      <dgm:spPr/>
      <dgm:t>
        <a:bodyPr/>
        <a:lstStyle/>
        <a:p>
          <a:endParaRPr lang="en-US"/>
        </a:p>
      </dgm:t>
    </dgm:pt>
    <dgm:pt modelId="{A8D44481-6797-4892-B3E3-9EE66CF90ABB}">
      <dgm:prSet/>
      <dgm:spPr/>
      <dgm:t>
        <a:bodyPr/>
        <a:lstStyle/>
        <a:p>
          <a:r>
            <a:rPr lang="de-DE"/>
            <a:t>flexibel einstellbar</a:t>
          </a:r>
          <a:endParaRPr lang="en-US"/>
        </a:p>
      </dgm:t>
    </dgm:pt>
    <dgm:pt modelId="{B70696EA-E951-48A8-A84F-4A0E4CDBDB7F}" type="parTrans" cxnId="{9BD0C6F8-9A0E-4BB3-B491-2D8F9959A240}">
      <dgm:prSet/>
      <dgm:spPr/>
      <dgm:t>
        <a:bodyPr/>
        <a:lstStyle/>
        <a:p>
          <a:endParaRPr lang="en-US"/>
        </a:p>
      </dgm:t>
    </dgm:pt>
    <dgm:pt modelId="{BC5FA844-C40D-4D90-A2F3-8D44342947B2}" type="sibTrans" cxnId="{9BD0C6F8-9A0E-4BB3-B491-2D8F9959A240}">
      <dgm:prSet/>
      <dgm:spPr/>
      <dgm:t>
        <a:bodyPr/>
        <a:lstStyle/>
        <a:p>
          <a:endParaRPr lang="en-US"/>
        </a:p>
      </dgm:t>
    </dgm:pt>
    <dgm:pt modelId="{F2F2609B-C4A3-4387-BBA9-1688E5379FF8}">
      <dgm:prSet/>
      <dgm:spPr/>
      <dgm:t>
        <a:bodyPr/>
        <a:lstStyle/>
        <a:p>
          <a:r>
            <a:rPr lang="de-DE"/>
            <a:t>DSGVO-Angaben</a:t>
          </a:r>
          <a:endParaRPr lang="en-US"/>
        </a:p>
      </dgm:t>
    </dgm:pt>
    <dgm:pt modelId="{06679456-6663-47C2-BA01-20254EAB93A4}" type="parTrans" cxnId="{EF7C8613-278A-4602-82ED-4CA48341FAF8}">
      <dgm:prSet/>
      <dgm:spPr/>
      <dgm:t>
        <a:bodyPr/>
        <a:lstStyle/>
        <a:p>
          <a:endParaRPr lang="en-US"/>
        </a:p>
      </dgm:t>
    </dgm:pt>
    <dgm:pt modelId="{13D45EC2-5BD6-4A00-A3A7-0FB24BFFAF3F}" type="sibTrans" cxnId="{EF7C8613-278A-4602-82ED-4CA48341FAF8}">
      <dgm:prSet/>
      <dgm:spPr/>
      <dgm:t>
        <a:bodyPr/>
        <a:lstStyle/>
        <a:p>
          <a:endParaRPr lang="en-US"/>
        </a:p>
      </dgm:t>
    </dgm:pt>
    <dgm:pt modelId="{5EF12D7C-4BF5-4151-870D-EF0E574DE541}">
      <dgm:prSet/>
      <dgm:spPr/>
      <dgm:t>
        <a:bodyPr/>
        <a:lstStyle/>
        <a:p>
          <a:r>
            <a:rPr lang="de-DE"/>
            <a:t>ermöglichen die DSGVO-Dokumentation</a:t>
          </a:r>
          <a:endParaRPr lang="en-US"/>
        </a:p>
      </dgm:t>
    </dgm:pt>
    <dgm:pt modelId="{CECED8EB-2486-4332-81D3-DDD87FD7D20C}" type="parTrans" cxnId="{EE1D27FF-7D69-4053-BEC1-2BD6AD203D7A}">
      <dgm:prSet/>
      <dgm:spPr/>
      <dgm:t>
        <a:bodyPr/>
        <a:lstStyle/>
        <a:p>
          <a:endParaRPr lang="en-US"/>
        </a:p>
      </dgm:t>
    </dgm:pt>
    <dgm:pt modelId="{1670F0CC-D10A-45E3-BAA9-6FAA48A7C3DC}" type="sibTrans" cxnId="{EE1D27FF-7D69-4053-BEC1-2BD6AD203D7A}">
      <dgm:prSet/>
      <dgm:spPr/>
      <dgm:t>
        <a:bodyPr/>
        <a:lstStyle/>
        <a:p>
          <a:endParaRPr lang="en-US"/>
        </a:p>
      </dgm:t>
    </dgm:pt>
    <dgm:pt modelId="{49A96245-7C94-48DD-A2A0-E8B3F6AE7AE9}">
      <dgm:prSet/>
      <dgm:spPr/>
      <dgm:t>
        <a:bodyPr/>
        <a:lstStyle/>
        <a:p>
          <a:r>
            <a:rPr lang="de-DE"/>
            <a:t>Charakteristische Bild-Merkmale</a:t>
          </a:r>
          <a:endParaRPr lang="en-US"/>
        </a:p>
      </dgm:t>
    </dgm:pt>
    <dgm:pt modelId="{3698BCCD-7485-4DE9-A13B-B0EEB15DDC1D}" type="parTrans" cxnId="{DD189E39-8F81-45A3-9E30-DD3D566999B1}">
      <dgm:prSet/>
      <dgm:spPr/>
      <dgm:t>
        <a:bodyPr/>
        <a:lstStyle/>
        <a:p>
          <a:endParaRPr lang="en-US"/>
        </a:p>
      </dgm:t>
    </dgm:pt>
    <dgm:pt modelId="{5F086C35-4823-4E7A-861A-07DB57A13FBC}" type="sibTrans" cxnId="{DD189E39-8F81-45A3-9E30-DD3D566999B1}">
      <dgm:prSet/>
      <dgm:spPr/>
      <dgm:t>
        <a:bodyPr/>
        <a:lstStyle/>
        <a:p>
          <a:endParaRPr lang="en-US"/>
        </a:p>
      </dgm:t>
    </dgm:pt>
    <dgm:pt modelId="{5653B19E-E760-442F-B828-D3930DEE7218}">
      <dgm:prSet/>
      <dgm:spPr/>
      <dgm:t>
        <a:bodyPr/>
        <a:lstStyle/>
        <a:p>
          <a:r>
            <a:rPr lang="de-DE"/>
            <a:t>werden in Assistenten und Berichten ausgegeben</a:t>
          </a:r>
          <a:endParaRPr lang="en-US"/>
        </a:p>
      </dgm:t>
    </dgm:pt>
    <dgm:pt modelId="{AC5C3448-3BFB-43A7-AD1C-7C3240DD792D}" type="parTrans" cxnId="{35ED1A2B-9D58-425A-8A4C-C2479AB0731A}">
      <dgm:prSet/>
      <dgm:spPr/>
      <dgm:t>
        <a:bodyPr/>
        <a:lstStyle/>
        <a:p>
          <a:endParaRPr lang="en-US"/>
        </a:p>
      </dgm:t>
    </dgm:pt>
    <dgm:pt modelId="{1F0E452B-AF00-4F9E-9B7E-2618A8A95073}" type="sibTrans" cxnId="{35ED1A2B-9D58-425A-8A4C-C2479AB0731A}">
      <dgm:prSet/>
      <dgm:spPr/>
      <dgm:t>
        <a:bodyPr/>
        <a:lstStyle/>
        <a:p>
          <a:endParaRPr lang="en-US"/>
        </a:p>
      </dgm:t>
    </dgm:pt>
    <dgm:pt modelId="{71A78611-2AA2-468B-B52A-FBB264AE4857}">
      <dgm:prSet/>
      <dgm:spPr/>
      <dgm:t>
        <a:bodyPr/>
        <a:lstStyle/>
        <a:p>
          <a:r>
            <a:rPr lang="de-DE"/>
            <a:t>Können als Kontakt-Bild nach Microsoft Outlook exportiert werden</a:t>
          </a:r>
          <a:endParaRPr lang="en-US"/>
        </a:p>
      </dgm:t>
    </dgm:pt>
    <dgm:pt modelId="{765F8A82-04AA-4566-AD83-DB9A72436D88}" type="parTrans" cxnId="{31C5FB8B-D253-4393-B94F-962753556BB7}">
      <dgm:prSet/>
      <dgm:spPr/>
      <dgm:t>
        <a:bodyPr/>
        <a:lstStyle/>
        <a:p>
          <a:endParaRPr lang="en-US"/>
        </a:p>
      </dgm:t>
    </dgm:pt>
    <dgm:pt modelId="{71C3A137-0FCE-4FCA-905B-50B4C719280D}" type="sibTrans" cxnId="{31C5FB8B-D253-4393-B94F-962753556BB7}">
      <dgm:prSet/>
      <dgm:spPr/>
      <dgm:t>
        <a:bodyPr/>
        <a:lstStyle/>
        <a:p>
          <a:endParaRPr lang="en-US"/>
        </a:p>
      </dgm:t>
    </dgm:pt>
    <dgm:pt modelId="{F7969ABB-AADE-4A98-BE85-DF23EFD8C3DA}" type="pres">
      <dgm:prSet presAssocID="{A51D1801-69DA-48BF-8A36-C81B1A6D7DAE}" presName="Name0" presStyleCnt="0">
        <dgm:presLayoutVars>
          <dgm:dir/>
          <dgm:animLvl val="lvl"/>
          <dgm:resizeHandles val="exact"/>
        </dgm:presLayoutVars>
      </dgm:prSet>
      <dgm:spPr/>
    </dgm:pt>
    <dgm:pt modelId="{705879CF-8E3B-4E32-BF5C-918E53EE2FF4}" type="pres">
      <dgm:prSet presAssocID="{A2B93FFC-BB25-424A-A10E-5385A3922C02}" presName="linNode" presStyleCnt="0"/>
      <dgm:spPr/>
    </dgm:pt>
    <dgm:pt modelId="{58E84E89-98D7-4EBD-8AF1-66A897CC1DE2}" type="pres">
      <dgm:prSet presAssocID="{A2B93FFC-BB25-424A-A10E-5385A3922C02}" presName="parentText" presStyleLbl="node1" presStyleIdx="0" presStyleCnt="5">
        <dgm:presLayoutVars>
          <dgm:chMax val="1"/>
          <dgm:bulletEnabled val="1"/>
        </dgm:presLayoutVars>
      </dgm:prSet>
      <dgm:spPr/>
    </dgm:pt>
    <dgm:pt modelId="{0800A981-9C4C-437A-9E89-521CEBCEE80E}" type="pres">
      <dgm:prSet presAssocID="{A2B93FFC-BB25-424A-A10E-5385A3922C02}" presName="descendantText" presStyleLbl="alignAccFollowNode1" presStyleIdx="0" presStyleCnt="5">
        <dgm:presLayoutVars>
          <dgm:bulletEnabled val="1"/>
        </dgm:presLayoutVars>
      </dgm:prSet>
      <dgm:spPr/>
    </dgm:pt>
    <dgm:pt modelId="{168E85F7-8F39-4535-8942-8758F41D949D}" type="pres">
      <dgm:prSet presAssocID="{5CD9A88D-AD05-4D28-B12D-678A577FFB1F}" presName="sp" presStyleCnt="0"/>
      <dgm:spPr/>
    </dgm:pt>
    <dgm:pt modelId="{50FB0E8C-18B5-4846-96C6-0145990BDA15}" type="pres">
      <dgm:prSet presAssocID="{DDF7BB7A-3734-43EB-AED5-0AE8346EA2DE}" presName="linNode" presStyleCnt="0"/>
      <dgm:spPr/>
    </dgm:pt>
    <dgm:pt modelId="{47F5EFDA-D35E-4FFD-8C74-1B15AFC1C10F}" type="pres">
      <dgm:prSet presAssocID="{DDF7BB7A-3734-43EB-AED5-0AE8346EA2DE}" presName="parentText" presStyleLbl="node1" presStyleIdx="1" presStyleCnt="5">
        <dgm:presLayoutVars>
          <dgm:chMax val="1"/>
          <dgm:bulletEnabled val="1"/>
        </dgm:presLayoutVars>
      </dgm:prSet>
      <dgm:spPr/>
    </dgm:pt>
    <dgm:pt modelId="{A3DFBD3C-9F83-4A9D-8177-C796943D2E8F}" type="pres">
      <dgm:prSet presAssocID="{DDF7BB7A-3734-43EB-AED5-0AE8346EA2DE}" presName="descendantText" presStyleLbl="alignAccFollowNode1" presStyleIdx="1" presStyleCnt="5">
        <dgm:presLayoutVars>
          <dgm:bulletEnabled val="1"/>
        </dgm:presLayoutVars>
      </dgm:prSet>
      <dgm:spPr/>
    </dgm:pt>
    <dgm:pt modelId="{5AA05983-800C-480E-A6FD-64E897EEC682}" type="pres">
      <dgm:prSet presAssocID="{FE0FDDA0-A6E9-4E55-AE9A-47BBB86973D1}" presName="sp" presStyleCnt="0"/>
      <dgm:spPr/>
    </dgm:pt>
    <dgm:pt modelId="{C9220962-F42D-4D0F-B2FA-532818351031}" type="pres">
      <dgm:prSet presAssocID="{78D4DBD1-24D1-46FC-BA38-C07E8F462DAD}" presName="linNode" presStyleCnt="0"/>
      <dgm:spPr/>
    </dgm:pt>
    <dgm:pt modelId="{281661E4-7BB5-47BA-9AD2-BE9CAE6EC5D7}" type="pres">
      <dgm:prSet presAssocID="{78D4DBD1-24D1-46FC-BA38-C07E8F462DAD}" presName="parentText" presStyleLbl="node1" presStyleIdx="2" presStyleCnt="5">
        <dgm:presLayoutVars>
          <dgm:chMax val="1"/>
          <dgm:bulletEnabled val="1"/>
        </dgm:presLayoutVars>
      </dgm:prSet>
      <dgm:spPr/>
    </dgm:pt>
    <dgm:pt modelId="{3F15AF93-947A-4399-82E0-532A67291396}" type="pres">
      <dgm:prSet presAssocID="{78D4DBD1-24D1-46FC-BA38-C07E8F462DAD}" presName="descendantText" presStyleLbl="alignAccFollowNode1" presStyleIdx="2" presStyleCnt="5">
        <dgm:presLayoutVars>
          <dgm:bulletEnabled val="1"/>
        </dgm:presLayoutVars>
      </dgm:prSet>
      <dgm:spPr/>
    </dgm:pt>
    <dgm:pt modelId="{1F9DBA94-EF78-4265-9D04-1CB0BDF567D5}" type="pres">
      <dgm:prSet presAssocID="{F6339F21-9AA8-48B7-88C6-CC9E29C69FE2}" presName="sp" presStyleCnt="0"/>
      <dgm:spPr/>
    </dgm:pt>
    <dgm:pt modelId="{8F9DB803-0FBF-40FF-AF7C-8FAA41DAE6BD}" type="pres">
      <dgm:prSet presAssocID="{F2F2609B-C4A3-4387-BBA9-1688E5379FF8}" presName="linNode" presStyleCnt="0"/>
      <dgm:spPr/>
    </dgm:pt>
    <dgm:pt modelId="{5CFB8793-9E5A-42B6-A0C5-9FCD69175FC6}" type="pres">
      <dgm:prSet presAssocID="{F2F2609B-C4A3-4387-BBA9-1688E5379FF8}" presName="parentText" presStyleLbl="node1" presStyleIdx="3" presStyleCnt="5">
        <dgm:presLayoutVars>
          <dgm:chMax val="1"/>
          <dgm:bulletEnabled val="1"/>
        </dgm:presLayoutVars>
      </dgm:prSet>
      <dgm:spPr/>
    </dgm:pt>
    <dgm:pt modelId="{C96DB938-D0D7-489A-A432-419EDD47FE69}" type="pres">
      <dgm:prSet presAssocID="{F2F2609B-C4A3-4387-BBA9-1688E5379FF8}" presName="descendantText" presStyleLbl="alignAccFollowNode1" presStyleIdx="3" presStyleCnt="5">
        <dgm:presLayoutVars>
          <dgm:bulletEnabled val="1"/>
        </dgm:presLayoutVars>
      </dgm:prSet>
      <dgm:spPr/>
    </dgm:pt>
    <dgm:pt modelId="{487A690A-A7A0-49E1-A3F2-4D6FC773D7EF}" type="pres">
      <dgm:prSet presAssocID="{13D45EC2-5BD6-4A00-A3A7-0FB24BFFAF3F}" presName="sp" presStyleCnt="0"/>
      <dgm:spPr/>
    </dgm:pt>
    <dgm:pt modelId="{26DD5150-D616-42DF-9C15-799E65E782D8}" type="pres">
      <dgm:prSet presAssocID="{49A96245-7C94-48DD-A2A0-E8B3F6AE7AE9}" presName="linNode" presStyleCnt="0"/>
      <dgm:spPr/>
    </dgm:pt>
    <dgm:pt modelId="{2EBE13DA-D123-430E-B418-EAD9C7A46A93}" type="pres">
      <dgm:prSet presAssocID="{49A96245-7C94-48DD-A2A0-E8B3F6AE7AE9}" presName="parentText" presStyleLbl="node1" presStyleIdx="4" presStyleCnt="5">
        <dgm:presLayoutVars>
          <dgm:chMax val="1"/>
          <dgm:bulletEnabled val="1"/>
        </dgm:presLayoutVars>
      </dgm:prSet>
      <dgm:spPr/>
    </dgm:pt>
    <dgm:pt modelId="{26C6F5EC-ADE3-4384-911D-87B72F8958BC}" type="pres">
      <dgm:prSet presAssocID="{49A96245-7C94-48DD-A2A0-E8B3F6AE7AE9}" presName="descendantText" presStyleLbl="alignAccFollowNode1" presStyleIdx="4" presStyleCnt="5">
        <dgm:presLayoutVars>
          <dgm:bulletEnabled val="1"/>
        </dgm:presLayoutVars>
      </dgm:prSet>
      <dgm:spPr/>
    </dgm:pt>
  </dgm:ptLst>
  <dgm:cxnLst>
    <dgm:cxn modelId="{4946C204-299E-4E89-BBB8-BF20A9878B20}" type="presOf" srcId="{5EF12D7C-4BF5-4151-870D-EF0E574DE541}" destId="{C96DB938-D0D7-489A-A432-419EDD47FE69}" srcOrd="0" destOrd="0" presId="urn:microsoft.com/office/officeart/2005/8/layout/vList5"/>
    <dgm:cxn modelId="{EF7C8613-278A-4602-82ED-4CA48341FAF8}" srcId="{A51D1801-69DA-48BF-8A36-C81B1A6D7DAE}" destId="{F2F2609B-C4A3-4387-BBA9-1688E5379FF8}" srcOrd="3" destOrd="0" parTransId="{06679456-6663-47C2-BA01-20254EAB93A4}" sibTransId="{13D45EC2-5BD6-4A00-A3A7-0FB24BFFAF3F}"/>
    <dgm:cxn modelId="{E6907A25-8EF1-460B-B7EF-5D26DB5669C1}" type="presOf" srcId="{DDF7BB7A-3734-43EB-AED5-0AE8346EA2DE}" destId="{47F5EFDA-D35E-4FFD-8C74-1B15AFC1C10F}" srcOrd="0" destOrd="0" presId="urn:microsoft.com/office/officeart/2005/8/layout/vList5"/>
    <dgm:cxn modelId="{35ED1A2B-9D58-425A-8A4C-C2479AB0731A}" srcId="{49A96245-7C94-48DD-A2A0-E8B3F6AE7AE9}" destId="{5653B19E-E760-442F-B828-D3930DEE7218}" srcOrd="0" destOrd="0" parTransId="{AC5C3448-3BFB-43A7-AD1C-7C3240DD792D}" sibTransId="{1F0E452B-AF00-4F9E-9B7E-2618A8A95073}"/>
    <dgm:cxn modelId="{7D4A8A32-4834-4FF5-A981-79274F6F16E1}" type="presOf" srcId="{5653B19E-E760-442F-B828-D3930DEE7218}" destId="{26C6F5EC-ADE3-4384-911D-87B72F8958BC}" srcOrd="0" destOrd="0" presId="urn:microsoft.com/office/officeart/2005/8/layout/vList5"/>
    <dgm:cxn modelId="{E5964C35-D998-4132-8C9D-6877B137D4AC}" type="presOf" srcId="{71A78611-2AA2-468B-B52A-FBB264AE4857}" destId="{26C6F5EC-ADE3-4384-911D-87B72F8958BC}" srcOrd="0" destOrd="1" presId="urn:microsoft.com/office/officeart/2005/8/layout/vList5"/>
    <dgm:cxn modelId="{DD189E39-8F81-45A3-9E30-DD3D566999B1}" srcId="{A51D1801-69DA-48BF-8A36-C81B1A6D7DAE}" destId="{49A96245-7C94-48DD-A2A0-E8B3F6AE7AE9}" srcOrd="4" destOrd="0" parTransId="{3698BCCD-7485-4DE9-A13B-B0EEB15DDC1D}" sibTransId="{5F086C35-4823-4E7A-861A-07DB57A13FBC}"/>
    <dgm:cxn modelId="{FCD29B3A-8996-4273-B0D4-EB0DC40A91EC}" srcId="{A51D1801-69DA-48BF-8A36-C81B1A6D7DAE}" destId="{A2B93FFC-BB25-424A-A10E-5385A3922C02}" srcOrd="0" destOrd="0" parTransId="{7D4810C5-9BD3-4BBC-B977-502E299D9BD8}" sibTransId="{5CD9A88D-AD05-4D28-B12D-678A577FFB1F}"/>
    <dgm:cxn modelId="{00029347-0E29-4CF1-8F83-8C39ECC0CD92}" srcId="{78D4DBD1-24D1-46FC-BA38-C07E8F462DAD}" destId="{83D079C3-35B7-4C17-9C61-387547EABA34}" srcOrd="0" destOrd="0" parTransId="{B61A4FFC-9936-4D70-9DBA-06D3A6ACB6AA}" sibTransId="{41CE582B-449C-476B-A2DD-541B21D46ACE}"/>
    <dgm:cxn modelId="{5C928755-A8FA-4868-A666-2C82904F160E}" type="presOf" srcId="{49A96245-7C94-48DD-A2A0-E8B3F6AE7AE9}" destId="{2EBE13DA-D123-430E-B418-EAD9C7A46A93}" srcOrd="0" destOrd="0" presId="urn:microsoft.com/office/officeart/2005/8/layout/vList5"/>
    <dgm:cxn modelId="{87DA3276-A8DF-4A28-9EE1-9A2931B6D6FC}" type="presOf" srcId="{78D4DBD1-24D1-46FC-BA38-C07E8F462DAD}" destId="{281661E4-7BB5-47BA-9AD2-BE9CAE6EC5D7}" srcOrd="0" destOrd="0" presId="urn:microsoft.com/office/officeart/2005/8/layout/vList5"/>
    <dgm:cxn modelId="{949FDC59-5E18-4590-9D1E-2071A7542F4E}" type="presOf" srcId="{A51D1801-69DA-48BF-8A36-C81B1A6D7DAE}" destId="{F7969ABB-AADE-4A98-BE85-DF23EFD8C3DA}" srcOrd="0" destOrd="0" presId="urn:microsoft.com/office/officeart/2005/8/layout/vList5"/>
    <dgm:cxn modelId="{16E3E87C-CC45-496E-82A8-747C04CB9660}" type="presOf" srcId="{926DFEA8-44EE-4EFA-800A-D154E81CCC66}" destId="{A3DFBD3C-9F83-4A9D-8177-C796943D2E8F}" srcOrd="0" destOrd="0" presId="urn:microsoft.com/office/officeart/2005/8/layout/vList5"/>
    <dgm:cxn modelId="{8FDAB680-24F8-4FB2-9DCD-A6064A816A73}" srcId="{A51D1801-69DA-48BF-8A36-C81B1A6D7DAE}" destId="{78D4DBD1-24D1-46FC-BA38-C07E8F462DAD}" srcOrd="2" destOrd="0" parTransId="{0E09344B-EB23-4283-A591-3B48181B02CF}" sibTransId="{F6339F21-9AA8-48B7-88C6-CC9E29C69FE2}"/>
    <dgm:cxn modelId="{F1D66989-4852-44B9-A356-CAB3E8C012BA}" type="presOf" srcId="{F2F2609B-C4A3-4387-BBA9-1688E5379FF8}" destId="{5CFB8793-9E5A-42B6-A0C5-9FCD69175FC6}" srcOrd="0" destOrd="0" presId="urn:microsoft.com/office/officeart/2005/8/layout/vList5"/>
    <dgm:cxn modelId="{31C5FB8B-D253-4393-B94F-962753556BB7}" srcId="{49A96245-7C94-48DD-A2A0-E8B3F6AE7AE9}" destId="{71A78611-2AA2-468B-B52A-FBB264AE4857}" srcOrd="1" destOrd="0" parTransId="{765F8A82-04AA-4566-AD83-DB9A72436D88}" sibTransId="{71C3A137-0FCE-4FCA-905B-50B4C719280D}"/>
    <dgm:cxn modelId="{45431F95-8379-4194-BF1F-5B28BF4F4149}" srcId="{A2B93FFC-BB25-424A-A10E-5385A3922C02}" destId="{384D0929-B51C-4A56-AA7E-36CA4B343856}" srcOrd="0" destOrd="0" parTransId="{B4AC318E-6C4E-4168-90C1-166B3D3F9324}" sibTransId="{540CFCA4-32FF-4069-9D8E-2E4A4F4AEC38}"/>
    <dgm:cxn modelId="{71B7149F-96FB-4E2C-8C0C-3FD3A418C260}" type="presOf" srcId="{A2B93FFC-BB25-424A-A10E-5385A3922C02}" destId="{58E84E89-98D7-4EBD-8AF1-66A897CC1DE2}" srcOrd="0" destOrd="0" presId="urn:microsoft.com/office/officeart/2005/8/layout/vList5"/>
    <dgm:cxn modelId="{56C54EA0-70C0-4522-8637-BAB611DE3AC7}" type="presOf" srcId="{384D0929-B51C-4A56-AA7E-36CA4B343856}" destId="{0800A981-9C4C-437A-9E89-521CEBCEE80E}" srcOrd="0" destOrd="0" presId="urn:microsoft.com/office/officeart/2005/8/layout/vList5"/>
    <dgm:cxn modelId="{CD63CAA7-5D1B-41E5-BE8C-E6C9A3C4CDF2}" type="presOf" srcId="{A8D44481-6797-4892-B3E3-9EE66CF90ABB}" destId="{3F15AF93-947A-4399-82E0-532A67291396}" srcOrd="0" destOrd="1" presId="urn:microsoft.com/office/officeart/2005/8/layout/vList5"/>
    <dgm:cxn modelId="{541E9EBD-3471-443B-A787-E3A1E08AB60F}" srcId="{A51D1801-69DA-48BF-8A36-C81B1A6D7DAE}" destId="{DDF7BB7A-3734-43EB-AED5-0AE8346EA2DE}" srcOrd="1" destOrd="0" parTransId="{E872DE54-41BE-4FCC-9453-78E80D515612}" sibTransId="{FE0FDDA0-A6E9-4E55-AE9A-47BBB86973D1}"/>
    <dgm:cxn modelId="{55AAFADF-7BEC-4A36-A7D3-F3C179640055}" srcId="{DDF7BB7A-3734-43EB-AED5-0AE8346EA2DE}" destId="{926DFEA8-44EE-4EFA-800A-D154E81CCC66}" srcOrd="0" destOrd="0" parTransId="{5540A893-DB36-4013-AA30-036DA3269F67}" sibTransId="{31945781-3F13-41C3-9023-41BDA5D35900}"/>
    <dgm:cxn modelId="{181689E4-2442-4730-AAE0-79966E13EA37}" type="presOf" srcId="{83D079C3-35B7-4C17-9C61-387547EABA34}" destId="{3F15AF93-947A-4399-82E0-532A67291396}" srcOrd="0" destOrd="0" presId="urn:microsoft.com/office/officeart/2005/8/layout/vList5"/>
    <dgm:cxn modelId="{9BD0C6F8-9A0E-4BB3-B491-2D8F9959A240}" srcId="{78D4DBD1-24D1-46FC-BA38-C07E8F462DAD}" destId="{A8D44481-6797-4892-B3E3-9EE66CF90ABB}" srcOrd="1" destOrd="0" parTransId="{B70696EA-E951-48A8-A84F-4A0E4CDBDB7F}" sibTransId="{BC5FA844-C40D-4D90-A2F3-8D44342947B2}"/>
    <dgm:cxn modelId="{EE1D27FF-7D69-4053-BEC1-2BD6AD203D7A}" srcId="{F2F2609B-C4A3-4387-BBA9-1688E5379FF8}" destId="{5EF12D7C-4BF5-4151-870D-EF0E574DE541}" srcOrd="0" destOrd="0" parTransId="{CECED8EB-2486-4332-81D3-DDD87FD7D20C}" sibTransId="{1670F0CC-D10A-45E3-BAA9-6FAA48A7C3DC}"/>
    <dgm:cxn modelId="{10AAB572-AC91-4BB2-822E-A9D40F5CC0A9}" type="presParOf" srcId="{F7969ABB-AADE-4A98-BE85-DF23EFD8C3DA}" destId="{705879CF-8E3B-4E32-BF5C-918E53EE2FF4}" srcOrd="0" destOrd="0" presId="urn:microsoft.com/office/officeart/2005/8/layout/vList5"/>
    <dgm:cxn modelId="{F2B258F7-F373-44FB-B8D7-90A6834736EF}" type="presParOf" srcId="{705879CF-8E3B-4E32-BF5C-918E53EE2FF4}" destId="{58E84E89-98D7-4EBD-8AF1-66A897CC1DE2}" srcOrd="0" destOrd="0" presId="urn:microsoft.com/office/officeart/2005/8/layout/vList5"/>
    <dgm:cxn modelId="{DCB9695B-BF75-4D11-A5F5-F400A3756083}" type="presParOf" srcId="{705879CF-8E3B-4E32-BF5C-918E53EE2FF4}" destId="{0800A981-9C4C-437A-9E89-521CEBCEE80E}" srcOrd="1" destOrd="0" presId="urn:microsoft.com/office/officeart/2005/8/layout/vList5"/>
    <dgm:cxn modelId="{2B795E2D-0C17-4649-93CA-598A55E5031A}" type="presParOf" srcId="{F7969ABB-AADE-4A98-BE85-DF23EFD8C3DA}" destId="{168E85F7-8F39-4535-8942-8758F41D949D}" srcOrd="1" destOrd="0" presId="urn:microsoft.com/office/officeart/2005/8/layout/vList5"/>
    <dgm:cxn modelId="{053AD31C-980F-4546-93FD-D5FBEC3137BD}" type="presParOf" srcId="{F7969ABB-AADE-4A98-BE85-DF23EFD8C3DA}" destId="{50FB0E8C-18B5-4846-96C6-0145990BDA15}" srcOrd="2" destOrd="0" presId="urn:microsoft.com/office/officeart/2005/8/layout/vList5"/>
    <dgm:cxn modelId="{9601D9D9-FBCF-4DAE-9484-2576CDDA04F6}" type="presParOf" srcId="{50FB0E8C-18B5-4846-96C6-0145990BDA15}" destId="{47F5EFDA-D35E-4FFD-8C74-1B15AFC1C10F}" srcOrd="0" destOrd="0" presId="urn:microsoft.com/office/officeart/2005/8/layout/vList5"/>
    <dgm:cxn modelId="{7E74A75A-9286-4F3D-9833-FF5083136704}" type="presParOf" srcId="{50FB0E8C-18B5-4846-96C6-0145990BDA15}" destId="{A3DFBD3C-9F83-4A9D-8177-C796943D2E8F}" srcOrd="1" destOrd="0" presId="urn:microsoft.com/office/officeart/2005/8/layout/vList5"/>
    <dgm:cxn modelId="{7F59EECF-91D3-4EF1-880F-ACD7ED81BB0C}" type="presParOf" srcId="{F7969ABB-AADE-4A98-BE85-DF23EFD8C3DA}" destId="{5AA05983-800C-480E-A6FD-64E897EEC682}" srcOrd="3" destOrd="0" presId="urn:microsoft.com/office/officeart/2005/8/layout/vList5"/>
    <dgm:cxn modelId="{4F093E7A-ED83-4B77-8834-374A3CF0617C}" type="presParOf" srcId="{F7969ABB-AADE-4A98-BE85-DF23EFD8C3DA}" destId="{C9220962-F42D-4D0F-B2FA-532818351031}" srcOrd="4" destOrd="0" presId="urn:microsoft.com/office/officeart/2005/8/layout/vList5"/>
    <dgm:cxn modelId="{10C245A0-EBA0-45BB-8A75-191DA6803DDB}" type="presParOf" srcId="{C9220962-F42D-4D0F-B2FA-532818351031}" destId="{281661E4-7BB5-47BA-9AD2-BE9CAE6EC5D7}" srcOrd="0" destOrd="0" presId="urn:microsoft.com/office/officeart/2005/8/layout/vList5"/>
    <dgm:cxn modelId="{40D3AA3E-7CD3-48E8-9C32-203B923079E4}" type="presParOf" srcId="{C9220962-F42D-4D0F-B2FA-532818351031}" destId="{3F15AF93-947A-4399-82E0-532A67291396}" srcOrd="1" destOrd="0" presId="urn:microsoft.com/office/officeart/2005/8/layout/vList5"/>
    <dgm:cxn modelId="{D9F1A6A1-1AB4-4D63-8CD7-00AA089BAE30}" type="presParOf" srcId="{F7969ABB-AADE-4A98-BE85-DF23EFD8C3DA}" destId="{1F9DBA94-EF78-4265-9D04-1CB0BDF567D5}" srcOrd="5" destOrd="0" presId="urn:microsoft.com/office/officeart/2005/8/layout/vList5"/>
    <dgm:cxn modelId="{382373DE-6B95-49CA-8F9C-F9836BB4D441}" type="presParOf" srcId="{F7969ABB-AADE-4A98-BE85-DF23EFD8C3DA}" destId="{8F9DB803-0FBF-40FF-AF7C-8FAA41DAE6BD}" srcOrd="6" destOrd="0" presId="urn:microsoft.com/office/officeart/2005/8/layout/vList5"/>
    <dgm:cxn modelId="{D00381B3-BF20-443B-9823-9F2CC90C15F5}" type="presParOf" srcId="{8F9DB803-0FBF-40FF-AF7C-8FAA41DAE6BD}" destId="{5CFB8793-9E5A-42B6-A0C5-9FCD69175FC6}" srcOrd="0" destOrd="0" presId="urn:microsoft.com/office/officeart/2005/8/layout/vList5"/>
    <dgm:cxn modelId="{B131017E-1CDB-4BF7-981D-B09115ACC933}" type="presParOf" srcId="{8F9DB803-0FBF-40FF-AF7C-8FAA41DAE6BD}" destId="{C96DB938-D0D7-489A-A432-419EDD47FE69}" srcOrd="1" destOrd="0" presId="urn:microsoft.com/office/officeart/2005/8/layout/vList5"/>
    <dgm:cxn modelId="{29D79A40-294C-4AF6-B94C-A33AF4747208}" type="presParOf" srcId="{F7969ABB-AADE-4A98-BE85-DF23EFD8C3DA}" destId="{487A690A-A7A0-49E1-A3F2-4D6FC773D7EF}" srcOrd="7" destOrd="0" presId="urn:microsoft.com/office/officeart/2005/8/layout/vList5"/>
    <dgm:cxn modelId="{32E4E561-0A2D-442A-BFB9-795E668EA8AC}" type="presParOf" srcId="{F7969ABB-AADE-4A98-BE85-DF23EFD8C3DA}" destId="{26DD5150-D616-42DF-9C15-799E65E782D8}" srcOrd="8" destOrd="0" presId="urn:microsoft.com/office/officeart/2005/8/layout/vList5"/>
    <dgm:cxn modelId="{E03D59F1-EFD7-465B-B975-117858C158E9}" type="presParOf" srcId="{26DD5150-D616-42DF-9C15-799E65E782D8}" destId="{2EBE13DA-D123-430E-B418-EAD9C7A46A93}" srcOrd="0" destOrd="0" presId="urn:microsoft.com/office/officeart/2005/8/layout/vList5"/>
    <dgm:cxn modelId="{08CB29E7-C34E-496F-8287-469D7C7A751B}" type="presParOf" srcId="{26DD5150-D616-42DF-9C15-799E65E782D8}" destId="{26C6F5EC-ADE3-4384-911D-87B72F8958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74DB845-18B4-4ACB-8F42-258F7336ECC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de-DE"/>
        </a:p>
      </dgm:t>
    </dgm:pt>
    <dgm:pt modelId="{D54B6FFE-0648-4182-B21B-7147AD2C526C}">
      <dgm:prSet/>
      <dgm:spPr/>
      <dgm:t>
        <a:bodyPr/>
        <a:lstStyle/>
        <a:p>
          <a:r>
            <a:rPr lang="de-DE" dirty="0"/>
            <a:t>Objekte von Kategorien </a:t>
          </a:r>
          <a:r>
            <a:rPr lang="de-DE" i="1" dirty="0"/>
            <a:t>A</a:t>
          </a:r>
          <a:r>
            <a:rPr lang="de-DE" dirty="0"/>
            <a:t> oder </a:t>
          </a:r>
          <a:r>
            <a:rPr lang="de-DE" i="1" dirty="0"/>
            <a:t>B </a:t>
          </a:r>
          <a:r>
            <a:rPr lang="de-DE" dirty="0"/>
            <a:t>sollen immer auch automatisch zu Kategorie </a:t>
          </a:r>
          <a:r>
            <a:rPr lang="de-DE" i="1" dirty="0"/>
            <a:t>X </a:t>
          </a:r>
          <a:r>
            <a:rPr lang="de-DE" dirty="0"/>
            <a:t>gehören</a:t>
          </a:r>
        </a:p>
      </dgm:t>
    </dgm:pt>
    <dgm:pt modelId="{4CD96BEE-29CE-48B4-AC57-DB8AA0B05960}" type="parTrans" cxnId="{5E0BB283-94F5-4F09-A69B-CA070CDD7022}">
      <dgm:prSet/>
      <dgm:spPr/>
      <dgm:t>
        <a:bodyPr/>
        <a:lstStyle/>
        <a:p>
          <a:endParaRPr lang="de-DE"/>
        </a:p>
      </dgm:t>
    </dgm:pt>
    <dgm:pt modelId="{5D99A804-AB80-4F16-9B7E-25FF92B3F5AC}" type="sibTrans" cxnId="{5E0BB283-94F5-4F09-A69B-CA070CDD7022}">
      <dgm:prSet/>
      <dgm:spPr/>
      <dgm:t>
        <a:bodyPr/>
        <a:lstStyle/>
        <a:p>
          <a:endParaRPr lang="de-DE"/>
        </a:p>
      </dgm:t>
    </dgm:pt>
    <dgm:pt modelId="{573822A3-3083-4DFA-9A09-0392197B322A}">
      <dgm:prSet/>
      <dgm:spPr/>
      <dgm:t>
        <a:bodyPr/>
        <a:lstStyle/>
        <a:p>
          <a:pPr marL="114300"/>
          <a:r>
            <a:rPr lang="de-DE"/>
            <a:t>„Erweiterung“ von Kategorien</a:t>
          </a:r>
        </a:p>
      </dgm:t>
    </dgm:pt>
    <dgm:pt modelId="{9061D719-C0E3-4866-88E8-3A93CD037591}" type="parTrans" cxnId="{19D5F477-647D-40DB-A4CD-F4B2EC6E79E1}">
      <dgm:prSet/>
      <dgm:spPr/>
      <dgm:t>
        <a:bodyPr/>
        <a:lstStyle/>
        <a:p>
          <a:endParaRPr lang="de-DE"/>
        </a:p>
      </dgm:t>
    </dgm:pt>
    <dgm:pt modelId="{D4E9D7EF-D655-4AA3-A971-A0AB15C64CC4}" type="sibTrans" cxnId="{19D5F477-647D-40DB-A4CD-F4B2EC6E79E1}">
      <dgm:prSet/>
      <dgm:spPr/>
      <dgm:t>
        <a:bodyPr/>
        <a:lstStyle/>
        <a:p>
          <a:endParaRPr lang="de-DE"/>
        </a:p>
      </dgm:t>
    </dgm:pt>
    <dgm:pt modelId="{FFCE298E-6E0E-44F1-9461-861198A6A408}">
      <dgm:prSet/>
      <dgm:spPr/>
      <dgm:t>
        <a:bodyPr/>
        <a:lstStyle/>
        <a:p>
          <a:pPr marL="360000"/>
          <a:r>
            <a:rPr lang="de-DE" i="1" dirty="0"/>
            <a:t>Kunde</a:t>
          </a:r>
          <a:r>
            <a:rPr lang="de-DE" dirty="0"/>
            <a:t> ist immer </a:t>
          </a:r>
          <a:r>
            <a:rPr lang="de-DE" i="1" dirty="0"/>
            <a:t>Kontakt, </a:t>
          </a:r>
          <a:r>
            <a:rPr lang="de-DE" dirty="0"/>
            <a:t>hat aber zusätzlich eine </a:t>
          </a:r>
          <a:r>
            <a:rPr lang="de-DE" i="1" dirty="0"/>
            <a:t>Kundennummer</a:t>
          </a:r>
        </a:p>
      </dgm:t>
    </dgm:pt>
    <dgm:pt modelId="{B373F975-5C72-43ED-8377-CE41A9D19BDF}" type="parTrans" cxnId="{1A7A8263-B0E3-468E-ACC2-A8880E76B8F7}">
      <dgm:prSet/>
      <dgm:spPr/>
      <dgm:t>
        <a:bodyPr/>
        <a:lstStyle/>
        <a:p>
          <a:endParaRPr lang="de-DE"/>
        </a:p>
      </dgm:t>
    </dgm:pt>
    <dgm:pt modelId="{BB6268A1-24E9-4E38-9A53-94A6C7B91507}" type="sibTrans" cxnId="{1A7A8263-B0E3-468E-ACC2-A8880E76B8F7}">
      <dgm:prSet/>
      <dgm:spPr/>
      <dgm:t>
        <a:bodyPr/>
        <a:lstStyle/>
        <a:p>
          <a:endParaRPr lang="de-DE"/>
        </a:p>
      </dgm:t>
    </dgm:pt>
    <dgm:pt modelId="{8D253568-8C74-4D66-8F87-574C6B245528}">
      <dgm:prSet/>
      <dgm:spPr/>
      <dgm:t>
        <a:bodyPr/>
        <a:lstStyle/>
        <a:p>
          <a:pPr marL="360000"/>
          <a:r>
            <a:rPr lang="de-DE" i="1" dirty="0"/>
            <a:t>Person </a:t>
          </a:r>
          <a:r>
            <a:rPr lang="de-DE" dirty="0"/>
            <a:t>ist immer </a:t>
          </a:r>
          <a:r>
            <a:rPr lang="de-DE" i="1" dirty="0"/>
            <a:t>Kontakt, </a:t>
          </a:r>
          <a:r>
            <a:rPr lang="de-DE" dirty="0"/>
            <a:t>hat aber </a:t>
          </a:r>
          <a:r>
            <a:rPr lang="de-DE" i="1" dirty="0"/>
            <a:t>Namen, Geschlecht, Titel</a:t>
          </a:r>
        </a:p>
      </dgm:t>
    </dgm:pt>
    <dgm:pt modelId="{09CBD448-7DEA-486F-A2D7-3440D2625E70}" type="parTrans" cxnId="{A9DCEE33-37CC-4B5F-B462-9D0ADAA5662A}">
      <dgm:prSet/>
      <dgm:spPr/>
      <dgm:t>
        <a:bodyPr/>
        <a:lstStyle/>
        <a:p>
          <a:endParaRPr lang="de-DE"/>
        </a:p>
      </dgm:t>
    </dgm:pt>
    <dgm:pt modelId="{197E81E7-FEE6-4D03-86C4-AD9D4248741A}" type="sibTrans" cxnId="{A9DCEE33-37CC-4B5F-B462-9D0ADAA5662A}">
      <dgm:prSet/>
      <dgm:spPr/>
      <dgm:t>
        <a:bodyPr/>
        <a:lstStyle/>
        <a:p>
          <a:endParaRPr lang="de-DE"/>
        </a:p>
      </dgm:t>
    </dgm:pt>
    <dgm:pt modelId="{AC589B15-DCE7-4D7E-BA8B-A840E20E7A01}">
      <dgm:prSet/>
      <dgm:spPr/>
      <dgm:t>
        <a:bodyPr/>
        <a:lstStyle/>
        <a:p>
          <a:pPr marL="114300"/>
          <a:r>
            <a:rPr lang="de-DE" dirty="0"/>
            <a:t>„Zusammenfassung“ von Kategorien</a:t>
          </a:r>
        </a:p>
      </dgm:t>
    </dgm:pt>
    <dgm:pt modelId="{E21C0074-7975-43FE-A4C7-5C7E8A5E3D26}" type="parTrans" cxnId="{C848117E-060D-4817-BA23-9F5444DA38AF}">
      <dgm:prSet/>
      <dgm:spPr/>
      <dgm:t>
        <a:bodyPr/>
        <a:lstStyle/>
        <a:p>
          <a:endParaRPr lang="de-DE"/>
        </a:p>
      </dgm:t>
    </dgm:pt>
    <dgm:pt modelId="{FA4A9A06-7A4F-440D-9393-51903536566E}" type="sibTrans" cxnId="{C848117E-060D-4817-BA23-9F5444DA38AF}">
      <dgm:prSet/>
      <dgm:spPr/>
      <dgm:t>
        <a:bodyPr/>
        <a:lstStyle/>
        <a:p>
          <a:endParaRPr lang="de-DE"/>
        </a:p>
      </dgm:t>
    </dgm:pt>
    <dgm:pt modelId="{F19E7928-C948-49A1-9C66-77805DEFFE0F}">
      <dgm:prSet/>
      <dgm:spPr/>
      <dgm:t>
        <a:bodyPr/>
        <a:lstStyle/>
        <a:p>
          <a:pPr marL="360000"/>
          <a:r>
            <a:rPr lang="de-DE" i="1" dirty="0"/>
            <a:t>Fahrzeuge </a:t>
          </a:r>
          <a:r>
            <a:rPr lang="de-DE" dirty="0"/>
            <a:t>und </a:t>
          </a:r>
          <a:r>
            <a:rPr lang="de-DE" i="1" dirty="0"/>
            <a:t>Geräte </a:t>
          </a:r>
          <a:r>
            <a:rPr lang="de-DE" dirty="0"/>
            <a:t>sind auch immer ein </a:t>
          </a:r>
          <a:r>
            <a:rPr lang="de-DE" i="1" dirty="0"/>
            <a:t>Reparierbarer Gegenstand </a:t>
          </a:r>
          <a:r>
            <a:rPr lang="de-DE" dirty="0"/>
            <a:t>für einen Prozess </a:t>
          </a:r>
          <a:r>
            <a:rPr lang="de-DE" i="1" dirty="0"/>
            <a:t>Geräte und Gegenstände reparieren</a:t>
          </a:r>
        </a:p>
      </dgm:t>
    </dgm:pt>
    <dgm:pt modelId="{1B291FF7-A1C3-4D39-962C-A27E4CB4B870}" type="parTrans" cxnId="{0A2A5275-3B38-4A3C-A15E-AB0E9221EC40}">
      <dgm:prSet/>
      <dgm:spPr/>
      <dgm:t>
        <a:bodyPr/>
        <a:lstStyle/>
        <a:p>
          <a:endParaRPr lang="de-DE"/>
        </a:p>
      </dgm:t>
    </dgm:pt>
    <dgm:pt modelId="{267FBA97-7502-46FE-9636-E7C2B98147E9}" type="sibTrans" cxnId="{0A2A5275-3B38-4A3C-A15E-AB0E9221EC40}">
      <dgm:prSet/>
      <dgm:spPr/>
      <dgm:t>
        <a:bodyPr/>
        <a:lstStyle/>
        <a:p>
          <a:endParaRPr lang="de-DE"/>
        </a:p>
      </dgm:t>
    </dgm:pt>
    <dgm:pt modelId="{0C80525C-4B28-4DEF-8B07-05F5965437DC}">
      <dgm:prSet/>
      <dgm:spPr/>
      <dgm:t>
        <a:bodyPr/>
        <a:lstStyle/>
        <a:p>
          <a:pPr marL="114300"/>
          <a:r>
            <a:rPr lang="de-DE" dirty="0"/>
            <a:t>„Merkmalssammlung“</a:t>
          </a:r>
        </a:p>
      </dgm:t>
    </dgm:pt>
    <dgm:pt modelId="{C71566A5-77CA-4C48-8468-A6A44FE7A743}" type="parTrans" cxnId="{2E994E3A-E38B-4FEE-B324-6261DA6394F9}">
      <dgm:prSet/>
      <dgm:spPr/>
      <dgm:t>
        <a:bodyPr/>
        <a:lstStyle/>
        <a:p>
          <a:endParaRPr lang="de-DE"/>
        </a:p>
      </dgm:t>
    </dgm:pt>
    <dgm:pt modelId="{BD6829C9-86D8-4F49-8305-C2199F8B6733}" type="sibTrans" cxnId="{2E994E3A-E38B-4FEE-B324-6261DA6394F9}">
      <dgm:prSet/>
      <dgm:spPr/>
      <dgm:t>
        <a:bodyPr/>
        <a:lstStyle/>
        <a:p>
          <a:endParaRPr lang="de-DE"/>
        </a:p>
      </dgm:t>
    </dgm:pt>
    <dgm:pt modelId="{38FD5B33-6E04-4853-8C3F-C95A200C3E4F}">
      <dgm:prSet/>
      <dgm:spPr/>
      <dgm:t>
        <a:bodyPr/>
        <a:lstStyle/>
        <a:p>
          <a:r>
            <a:rPr lang="de-DE" dirty="0"/>
            <a:t>Prozesse können ein Objekt der Kategorie </a:t>
          </a:r>
          <a:r>
            <a:rPr lang="de-DE" i="1" dirty="0"/>
            <a:t>X</a:t>
          </a:r>
          <a:r>
            <a:rPr lang="de-DE" dirty="0"/>
            <a:t> verlangen</a:t>
          </a:r>
        </a:p>
      </dgm:t>
    </dgm:pt>
    <dgm:pt modelId="{D7C5B34F-23EC-4EB9-A208-A3DE1B885020}" type="parTrans" cxnId="{78D7280E-3299-4BBF-9E75-F9B44B8C85AF}">
      <dgm:prSet/>
      <dgm:spPr/>
      <dgm:t>
        <a:bodyPr/>
        <a:lstStyle/>
        <a:p>
          <a:endParaRPr lang="de-DE"/>
        </a:p>
      </dgm:t>
    </dgm:pt>
    <dgm:pt modelId="{FC7CFD8D-914B-4023-A698-A60A23C2005B}" type="sibTrans" cxnId="{78D7280E-3299-4BBF-9E75-F9B44B8C85AF}">
      <dgm:prSet/>
      <dgm:spPr/>
      <dgm:t>
        <a:bodyPr/>
        <a:lstStyle/>
        <a:p>
          <a:endParaRPr lang="de-DE"/>
        </a:p>
      </dgm:t>
    </dgm:pt>
    <dgm:pt modelId="{D5C6DF75-47C2-4E50-9FC1-5ED6E7B2B2A1}">
      <dgm:prSet/>
      <dgm:spPr/>
      <dgm:t>
        <a:bodyPr/>
        <a:lstStyle/>
        <a:p>
          <a:r>
            <a:rPr lang="de-DE" dirty="0"/>
            <a:t>Alle von A und B sind damit auch gültig</a:t>
          </a:r>
        </a:p>
      </dgm:t>
    </dgm:pt>
    <dgm:pt modelId="{9141AAAF-DF69-43E2-8828-0B9F4A714D8D}" type="parTrans" cxnId="{8B600D67-8A91-4281-9630-4C28532D6715}">
      <dgm:prSet/>
      <dgm:spPr/>
      <dgm:t>
        <a:bodyPr/>
        <a:lstStyle/>
        <a:p>
          <a:endParaRPr lang="de-DE"/>
        </a:p>
      </dgm:t>
    </dgm:pt>
    <dgm:pt modelId="{7FAD1A7A-3C95-4139-A974-AF4DFE8CFAAE}" type="sibTrans" cxnId="{8B600D67-8A91-4281-9630-4C28532D6715}">
      <dgm:prSet/>
      <dgm:spPr/>
      <dgm:t>
        <a:bodyPr/>
        <a:lstStyle/>
        <a:p>
          <a:endParaRPr lang="de-DE"/>
        </a:p>
      </dgm:t>
    </dgm:pt>
    <dgm:pt modelId="{4B9D31CD-2F23-4F67-8EFC-E2EC716A5419}">
      <dgm:prSet/>
      <dgm:spPr/>
      <dgm:t>
        <a:bodyPr/>
        <a:lstStyle/>
        <a:p>
          <a:pPr marL="360000"/>
          <a:r>
            <a:rPr lang="de-DE" i="1" dirty="0"/>
            <a:t>Kontakt</a:t>
          </a:r>
          <a:r>
            <a:rPr lang="de-DE" dirty="0"/>
            <a:t> enthält Felder, Gültigkeitsregeln, Formeln, aber </a:t>
          </a:r>
          <a:r>
            <a:rPr lang="de-DE" i="1" dirty="0"/>
            <a:t>keine Berechtigungen</a:t>
          </a:r>
        </a:p>
      </dgm:t>
    </dgm:pt>
    <dgm:pt modelId="{1B3AC2B6-2140-432F-9175-A8AD85BA2C87}" type="sibTrans" cxnId="{6EA7C143-A697-4420-BFAC-575259EC1A39}">
      <dgm:prSet/>
      <dgm:spPr/>
      <dgm:t>
        <a:bodyPr/>
        <a:lstStyle/>
        <a:p>
          <a:endParaRPr lang="de-DE"/>
        </a:p>
      </dgm:t>
    </dgm:pt>
    <dgm:pt modelId="{7CA38E31-F611-4065-AF98-EBD7EA9E9042}" type="parTrans" cxnId="{6EA7C143-A697-4420-BFAC-575259EC1A39}">
      <dgm:prSet/>
      <dgm:spPr/>
      <dgm:t>
        <a:bodyPr/>
        <a:lstStyle/>
        <a:p>
          <a:endParaRPr lang="de-DE"/>
        </a:p>
      </dgm:t>
    </dgm:pt>
    <dgm:pt modelId="{1C5ECF65-561E-4DB8-83A2-BB338B3F4D79}">
      <dgm:prSet/>
      <dgm:spPr/>
      <dgm:t>
        <a:bodyPr/>
        <a:lstStyle/>
        <a:p>
          <a:pPr marL="360000"/>
          <a:r>
            <a:rPr lang="de-DE" i="1" dirty="0"/>
            <a:t>Architekten</a:t>
          </a:r>
          <a:r>
            <a:rPr lang="de-DE" i="0" dirty="0"/>
            <a:t> und </a:t>
          </a:r>
          <a:r>
            <a:rPr lang="de-DE" i="1" dirty="0"/>
            <a:t>Ehrenamtliche</a:t>
          </a:r>
          <a:r>
            <a:rPr lang="de-DE" i="0" dirty="0"/>
            <a:t> sind immer </a:t>
          </a:r>
          <a:r>
            <a:rPr lang="de-DE" i="1" dirty="0"/>
            <a:t>Kontakt</a:t>
          </a:r>
          <a:r>
            <a:rPr lang="de-DE" i="0" dirty="0"/>
            <a:t>, haben aber getrennte Berechtigungen</a:t>
          </a:r>
          <a:endParaRPr lang="de-DE" i="1" dirty="0"/>
        </a:p>
      </dgm:t>
    </dgm:pt>
    <dgm:pt modelId="{3ECBCC7D-3C76-4432-95D5-531E79B45D80}" type="parTrans" cxnId="{2E455D0D-DCE5-4A09-B28B-B1056CEE55CD}">
      <dgm:prSet/>
      <dgm:spPr/>
      <dgm:t>
        <a:bodyPr/>
        <a:lstStyle/>
        <a:p>
          <a:endParaRPr lang="de-DE"/>
        </a:p>
      </dgm:t>
    </dgm:pt>
    <dgm:pt modelId="{2CF5B9E3-4887-4DDC-BC6C-7A0B92543CE4}" type="sibTrans" cxnId="{2E455D0D-DCE5-4A09-B28B-B1056CEE55CD}">
      <dgm:prSet/>
      <dgm:spPr/>
      <dgm:t>
        <a:bodyPr/>
        <a:lstStyle/>
        <a:p>
          <a:endParaRPr lang="de-DE"/>
        </a:p>
      </dgm:t>
    </dgm:pt>
    <dgm:pt modelId="{9D099937-9B40-4ADD-A31B-BDAE28FF38E0}" type="pres">
      <dgm:prSet presAssocID="{174DB845-18B4-4ACB-8F42-258F7336ECC2}" presName="linearFlow" presStyleCnt="0">
        <dgm:presLayoutVars>
          <dgm:dir/>
          <dgm:animLvl val="lvl"/>
          <dgm:resizeHandles val="exact"/>
        </dgm:presLayoutVars>
      </dgm:prSet>
      <dgm:spPr/>
    </dgm:pt>
    <dgm:pt modelId="{B5BF7948-68F4-440C-9829-4025E4284D46}" type="pres">
      <dgm:prSet presAssocID="{D54B6FFE-0648-4182-B21B-7147AD2C526C}" presName="composite" presStyleCnt="0"/>
      <dgm:spPr/>
    </dgm:pt>
    <dgm:pt modelId="{4DF61212-3F78-4FF8-AAEC-03461617E5D7}" type="pres">
      <dgm:prSet presAssocID="{D54B6FFE-0648-4182-B21B-7147AD2C526C}" presName="parTx" presStyleLbl="node1" presStyleIdx="0" presStyleCnt="2">
        <dgm:presLayoutVars>
          <dgm:chMax val="0"/>
          <dgm:chPref val="0"/>
          <dgm:bulletEnabled val="1"/>
        </dgm:presLayoutVars>
      </dgm:prSet>
      <dgm:spPr/>
    </dgm:pt>
    <dgm:pt modelId="{C621EE15-6664-4D9A-856E-1F0E03C7C7C2}" type="pres">
      <dgm:prSet presAssocID="{D54B6FFE-0648-4182-B21B-7147AD2C526C}" presName="parSh" presStyleLbl="node1" presStyleIdx="0" presStyleCnt="2"/>
      <dgm:spPr/>
    </dgm:pt>
    <dgm:pt modelId="{765D42D9-56E4-410F-9173-88589CFAED76}" type="pres">
      <dgm:prSet presAssocID="{D54B6FFE-0648-4182-B21B-7147AD2C526C}" presName="desTx" presStyleLbl="fgAcc1" presStyleIdx="0" presStyleCnt="2">
        <dgm:presLayoutVars>
          <dgm:bulletEnabled val="1"/>
        </dgm:presLayoutVars>
      </dgm:prSet>
      <dgm:spPr/>
    </dgm:pt>
    <dgm:pt modelId="{9C0BDCAB-97BD-4D6A-8FB5-A73BD270998E}" type="pres">
      <dgm:prSet presAssocID="{5D99A804-AB80-4F16-9B7E-25FF92B3F5AC}" presName="sibTrans" presStyleLbl="sibTrans2D1" presStyleIdx="0" presStyleCnt="1"/>
      <dgm:spPr/>
    </dgm:pt>
    <dgm:pt modelId="{14F78B3F-3E95-4D1B-896B-039FB6DD9E4F}" type="pres">
      <dgm:prSet presAssocID="{5D99A804-AB80-4F16-9B7E-25FF92B3F5AC}" presName="connTx" presStyleLbl="sibTrans2D1" presStyleIdx="0" presStyleCnt="1"/>
      <dgm:spPr/>
    </dgm:pt>
    <dgm:pt modelId="{2EDC045D-A618-465C-815E-6A2774DFDB31}" type="pres">
      <dgm:prSet presAssocID="{38FD5B33-6E04-4853-8C3F-C95A200C3E4F}" presName="composite" presStyleCnt="0"/>
      <dgm:spPr/>
    </dgm:pt>
    <dgm:pt modelId="{574BA0B6-1184-4543-B4CC-485F0111AA2D}" type="pres">
      <dgm:prSet presAssocID="{38FD5B33-6E04-4853-8C3F-C95A200C3E4F}" presName="parTx" presStyleLbl="node1" presStyleIdx="0" presStyleCnt="2">
        <dgm:presLayoutVars>
          <dgm:chMax val="0"/>
          <dgm:chPref val="0"/>
          <dgm:bulletEnabled val="1"/>
        </dgm:presLayoutVars>
      </dgm:prSet>
      <dgm:spPr/>
    </dgm:pt>
    <dgm:pt modelId="{1B2E247F-5D16-4000-B771-F60F92D5ACCD}" type="pres">
      <dgm:prSet presAssocID="{38FD5B33-6E04-4853-8C3F-C95A200C3E4F}" presName="parSh" presStyleLbl="node1" presStyleIdx="1" presStyleCnt="2" custLinFactNeighborX="-412" custLinFactNeighborY="-92566"/>
      <dgm:spPr/>
    </dgm:pt>
    <dgm:pt modelId="{00AD3737-475D-4321-B39B-FD704F8A8B90}" type="pres">
      <dgm:prSet presAssocID="{38FD5B33-6E04-4853-8C3F-C95A200C3E4F}" presName="desTx" presStyleLbl="fgAcc1" presStyleIdx="1" presStyleCnt="2" custScaleY="12141" custLinFactNeighborX="-8706" custLinFactNeighborY="-63011">
        <dgm:presLayoutVars>
          <dgm:bulletEnabled val="1"/>
        </dgm:presLayoutVars>
      </dgm:prSet>
      <dgm:spPr/>
    </dgm:pt>
  </dgm:ptLst>
  <dgm:cxnLst>
    <dgm:cxn modelId="{2E455D0D-DCE5-4A09-B28B-B1056CEE55CD}" srcId="{0C80525C-4B28-4DEF-8B07-05F5965437DC}" destId="{1C5ECF65-561E-4DB8-83A2-BB338B3F4D79}" srcOrd="1" destOrd="0" parTransId="{3ECBCC7D-3C76-4432-95D5-531E79B45D80}" sibTransId="{2CF5B9E3-4887-4DDC-BC6C-7A0B92543CE4}"/>
    <dgm:cxn modelId="{78D7280E-3299-4BBF-9E75-F9B44B8C85AF}" srcId="{174DB845-18B4-4ACB-8F42-258F7336ECC2}" destId="{38FD5B33-6E04-4853-8C3F-C95A200C3E4F}" srcOrd="1" destOrd="0" parTransId="{D7C5B34F-23EC-4EB9-A208-A3DE1B885020}" sibTransId="{FC7CFD8D-914B-4023-A698-A60A23C2005B}"/>
    <dgm:cxn modelId="{8F80471A-CC14-4D54-9666-0885026BAEAA}" type="presOf" srcId="{38FD5B33-6E04-4853-8C3F-C95A200C3E4F}" destId="{1B2E247F-5D16-4000-B771-F60F92D5ACCD}" srcOrd="1" destOrd="0" presId="urn:microsoft.com/office/officeart/2005/8/layout/process3"/>
    <dgm:cxn modelId="{A1F14824-8330-4A05-8921-2A633010E107}" type="presOf" srcId="{1C5ECF65-561E-4DB8-83A2-BB338B3F4D79}" destId="{765D42D9-56E4-410F-9173-88589CFAED76}" srcOrd="0" destOrd="7" presId="urn:microsoft.com/office/officeart/2005/8/layout/process3"/>
    <dgm:cxn modelId="{2EA6C929-720E-48C1-B6E3-068BD946B625}" type="presOf" srcId="{4B9D31CD-2F23-4F67-8EFC-E2EC716A5419}" destId="{765D42D9-56E4-410F-9173-88589CFAED76}" srcOrd="0" destOrd="6" presId="urn:microsoft.com/office/officeart/2005/8/layout/process3"/>
    <dgm:cxn modelId="{24FD1C2A-EAEB-436A-AD30-2F7C7BB6DF28}" type="presOf" srcId="{D54B6FFE-0648-4182-B21B-7147AD2C526C}" destId="{C621EE15-6664-4D9A-856E-1F0E03C7C7C2}" srcOrd="1" destOrd="0" presId="urn:microsoft.com/office/officeart/2005/8/layout/process3"/>
    <dgm:cxn modelId="{A9DCEE33-37CC-4B5F-B462-9D0ADAA5662A}" srcId="{573822A3-3083-4DFA-9A09-0392197B322A}" destId="{8D253568-8C74-4D66-8F87-574C6B245528}" srcOrd="1" destOrd="0" parTransId="{09CBD448-7DEA-486F-A2D7-3440D2625E70}" sibTransId="{197E81E7-FEE6-4D03-86C4-AD9D4248741A}"/>
    <dgm:cxn modelId="{0B0C6434-5160-4493-861B-647680EE1404}" type="presOf" srcId="{F19E7928-C948-49A1-9C66-77805DEFFE0F}" destId="{765D42D9-56E4-410F-9173-88589CFAED76}" srcOrd="0" destOrd="4" presId="urn:microsoft.com/office/officeart/2005/8/layout/process3"/>
    <dgm:cxn modelId="{2E994E3A-E38B-4FEE-B324-6261DA6394F9}" srcId="{D54B6FFE-0648-4182-B21B-7147AD2C526C}" destId="{0C80525C-4B28-4DEF-8B07-05F5965437DC}" srcOrd="2" destOrd="0" parTransId="{C71566A5-77CA-4C48-8468-A6A44FE7A743}" sibTransId="{BD6829C9-86D8-4F49-8305-C2199F8B6733}"/>
    <dgm:cxn modelId="{F72EC83D-AF9A-438C-9683-5DBDAC228357}" type="presOf" srcId="{573822A3-3083-4DFA-9A09-0392197B322A}" destId="{765D42D9-56E4-410F-9173-88589CFAED76}" srcOrd="0" destOrd="0" presId="urn:microsoft.com/office/officeart/2005/8/layout/process3"/>
    <dgm:cxn modelId="{99668063-E163-41DA-90A2-EADDA2B9101D}" type="presOf" srcId="{38FD5B33-6E04-4853-8C3F-C95A200C3E4F}" destId="{574BA0B6-1184-4543-B4CC-485F0111AA2D}" srcOrd="0" destOrd="0" presId="urn:microsoft.com/office/officeart/2005/8/layout/process3"/>
    <dgm:cxn modelId="{1A7A8263-B0E3-468E-ACC2-A8880E76B8F7}" srcId="{573822A3-3083-4DFA-9A09-0392197B322A}" destId="{FFCE298E-6E0E-44F1-9461-861198A6A408}" srcOrd="0" destOrd="0" parTransId="{B373F975-5C72-43ED-8377-CE41A9D19BDF}" sibTransId="{BB6268A1-24E9-4E38-9A53-94A6C7B91507}"/>
    <dgm:cxn modelId="{6EA7C143-A697-4420-BFAC-575259EC1A39}" srcId="{0C80525C-4B28-4DEF-8B07-05F5965437DC}" destId="{4B9D31CD-2F23-4F67-8EFC-E2EC716A5419}" srcOrd="0" destOrd="0" parTransId="{7CA38E31-F611-4065-AF98-EBD7EA9E9042}" sibTransId="{1B3AC2B6-2140-432F-9175-A8AD85BA2C87}"/>
    <dgm:cxn modelId="{31751466-9A00-4E7A-AF50-95DAB1BE9A94}" type="presOf" srcId="{FFCE298E-6E0E-44F1-9461-861198A6A408}" destId="{765D42D9-56E4-410F-9173-88589CFAED76}" srcOrd="0" destOrd="1" presId="urn:microsoft.com/office/officeart/2005/8/layout/process3"/>
    <dgm:cxn modelId="{A09E9546-5AC7-4581-BC00-2EC535DD4F70}" type="presOf" srcId="{5D99A804-AB80-4F16-9B7E-25FF92B3F5AC}" destId="{9C0BDCAB-97BD-4D6A-8FB5-A73BD270998E}" srcOrd="0" destOrd="0" presId="urn:microsoft.com/office/officeart/2005/8/layout/process3"/>
    <dgm:cxn modelId="{8B600D67-8A91-4281-9630-4C28532D6715}" srcId="{38FD5B33-6E04-4853-8C3F-C95A200C3E4F}" destId="{D5C6DF75-47C2-4E50-9FC1-5ED6E7B2B2A1}" srcOrd="0" destOrd="0" parTransId="{9141AAAF-DF69-43E2-8828-0B9F4A714D8D}" sibTransId="{7FAD1A7A-3C95-4139-A974-AF4DFE8CFAAE}"/>
    <dgm:cxn modelId="{D4BCD86A-AE63-4F2E-B1C8-7F4D4804DD55}" type="presOf" srcId="{AC589B15-DCE7-4D7E-BA8B-A840E20E7A01}" destId="{765D42D9-56E4-410F-9173-88589CFAED76}" srcOrd="0" destOrd="3" presId="urn:microsoft.com/office/officeart/2005/8/layout/process3"/>
    <dgm:cxn modelId="{27595E4F-28CF-4201-BA98-2188A4B61B41}" type="presOf" srcId="{174DB845-18B4-4ACB-8F42-258F7336ECC2}" destId="{9D099937-9B40-4ADD-A31B-BDAE28FF38E0}" srcOrd="0" destOrd="0" presId="urn:microsoft.com/office/officeart/2005/8/layout/process3"/>
    <dgm:cxn modelId="{0A2A5275-3B38-4A3C-A15E-AB0E9221EC40}" srcId="{AC589B15-DCE7-4D7E-BA8B-A840E20E7A01}" destId="{F19E7928-C948-49A1-9C66-77805DEFFE0F}" srcOrd="0" destOrd="0" parTransId="{1B291FF7-A1C3-4D39-962C-A27E4CB4B870}" sibTransId="{267FBA97-7502-46FE-9636-E7C2B98147E9}"/>
    <dgm:cxn modelId="{19D5F477-647D-40DB-A4CD-F4B2EC6E79E1}" srcId="{D54B6FFE-0648-4182-B21B-7147AD2C526C}" destId="{573822A3-3083-4DFA-9A09-0392197B322A}" srcOrd="0" destOrd="0" parTransId="{9061D719-C0E3-4866-88E8-3A93CD037591}" sibTransId="{D4E9D7EF-D655-4AA3-A971-A0AB15C64CC4}"/>
    <dgm:cxn modelId="{C848117E-060D-4817-BA23-9F5444DA38AF}" srcId="{D54B6FFE-0648-4182-B21B-7147AD2C526C}" destId="{AC589B15-DCE7-4D7E-BA8B-A840E20E7A01}" srcOrd="1" destOrd="0" parTransId="{E21C0074-7975-43FE-A4C7-5C7E8A5E3D26}" sibTransId="{FA4A9A06-7A4F-440D-9393-51903536566E}"/>
    <dgm:cxn modelId="{5E0BB283-94F5-4F09-A69B-CA070CDD7022}" srcId="{174DB845-18B4-4ACB-8F42-258F7336ECC2}" destId="{D54B6FFE-0648-4182-B21B-7147AD2C526C}" srcOrd="0" destOrd="0" parTransId="{4CD96BEE-29CE-48B4-AC57-DB8AA0B05960}" sibTransId="{5D99A804-AB80-4F16-9B7E-25FF92B3F5AC}"/>
    <dgm:cxn modelId="{F3BEE9B4-8335-4B5A-845C-9EEDFD4090E6}" type="presOf" srcId="{D5C6DF75-47C2-4E50-9FC1-5ED6E7B2B2A1}" destId="{00AD3737-475D-4321-B39B-FD704F8A8B90}" srcOrd="0" destOrd="0" presId="urn:microsoft.com/office/officeart/2005/8/layout/process3"/>
    <dgm:cxn modelId="{CD1279D7-0A43-427F-9163-0B7A9179E6DC}" type="presOf" srcId="{0C80525C-4B28-4DEF-8B07-05F5965437DC}" destId="{765D42D9-56E4-410F-9173-88589CFAED76}" srcOrd="0" destOrd="5" presId="urn:microsoft.com/office/officeart/2005/8/layout/process3"/>
    <dgm:cxn modelId="{560800DF-0464-4A9E-85B3-BB9A2BD556C9}" type="presOf" srcId="{D54B6FFE-0648-4182-B21B-7147AD2C526C}" destId="{4DF61212-3F78-4FF8-AAEC-03461617E5D7}" srcOrd="0" destOrd="0" presId="urn:microsoft.com/office/officeart/2005/8/layout/process3"/>
    <dgm:cxn modelId="{F96407EF-9848-446B-9350-977B23866DE1}" type="presOf" srcId="{5D99A804-AB80-4F16-9B7E-25FF92B3F5AC}" destId="{14F78B3F-3E95-4D1B-896B-039FB6DD9E4F}" srcOrd="1" destOrd="0" presId="urn:microsoft.com/office/officeart/2005/8/layout/process3"/>
    <dgm:cxn modelId="{2EB81FFC-B74A-40ED-BAB4-07076B8BFF4D}" type="presOf" srcId="{8D253568-8C74-4D66-8F87-574C6B245528}" destId="{765D42D9-56E4-410F-9173-88589CFAED76}" srcOrd="0" destOrd="2" presId="urn:microsoft.com/office/officeart/2005/8/layout/process3"/>
    <dgm:cxn modelId="{AF4A3B18-B06D-4E90-A5D3-BFD22F5431A4}" type="presParOf" srcId="{9D099937-9B40-4ADD-A31B-BDAE28FF38E0}" destId="{B5BF7948-68F4-440C-9829-4025E4284D46}" srcOrd="0" destOrd="0" presId="urn:microsoft.com/office/officeart/2005/8/layout/process3"/>
    <dgm:cxn modelId="{B7D478F2-090A-408B-953B-E79C524888FA}" type="presParOf" srcId="{B5BF7948-68F4-440C-9829-4025E4284D46}" destId="{4DF61212-3F78-4FF8-AAEC-03461617E5D7}" srcOrd="0" destOrd="0" presId="urn:microsoft.com/office/officeart/2005/8/layout/process3"/>
    <dgm:cxn modelId="{F6D78595-71A0-40A5-9694-651087819470}" type="presParOf" srcId="{B5BF7948-68F4-440C-9829-4025E4284D46}" destId="{C621EE15-6664-4D9A-856E-1F0E03C7C7C2}" srcOrd="1" destOrd="0" presId="urn:microsoft.com/office/officeart/2005/8/layout/process3"/>
    <dgm:cxn modelId="{2BE191C3-A7B0-4E5F-8A03-E3446196CF70}" type="presParOf" srcId="{B5BF7948-68F4-440C-9829-4025E4284D46}" destId="{765D42D9-56E4-410F-9173-88589CFAED76}" srcOrd="2" destOrd="0" presId="urn:microsoft.com/office/officeart/2005/8/layout/process3"/>
    <dgm:cxn modelId="{D6896A1E-C8B3-4081-A762-84912CCE5CA8}" type="presParOf" srcId="{9D099937-9B40-4ADD-A31B-BDAE28FF38E0}" destId="{9C0BDCAB-97BD-4D6A-8FB5-A73BD270998E}" srcOrd="1" destOrd="0" presId="urn:microsoft.com/office/officeart/2005/8/layout/process3"/>
    <dgm:cxn modelId="{960B085C-74AC-4A98-BB5E-B891FB9894DF}" type="presParOf" srcId="{9C0BDCAB-97BD-4D6A-8FB5-A73BD270998E}" destId="{14F78B3F-3E95-4D1B-896B-039FB6DD9E4F}" srcOrd="0" destOrd="0" presId="urn:microsoft.com/office/officeart/2005/8/layout/process3"/>
    <dgm:cxn modelId="{9D14F853-8CA3-4D08-9020-62F15B20B829}" type="presParOf" srcId="{9D099937-9B40-4ADD-A31B-BDAE28FF38E0}" destId="{2EDC045D-A618-465C-815E-6A2774DFDB31}" srcOrd="2" destOrd="0" presId="urn:microsoft.com/office/officeart/2005/8/layout/process3"/>
    <dgm:cxn modelId="{DA4BF4A2-1DF3-4913-ABB4-4C71CDAF7C87}" type="presParOf" srcId="{2EDC045D-A618-465C-815E-6A2774DFDB31}" destId="{574BA0B6-1184-4543-B4CC-485F0111AA2D}" srcOrd="0" destOrd="0" presId="urn:microsoft.com/office/officeart/2005/8/layout/process3"/>
    <dgm:cxn modelId="{CDAEF072-D11B-4421-92B3-2304386C6A69}" type="presParOf" srcId="{2EDC045D-A618-465C-815E-6A2774DFDB31}" destId="{1B2E247F-5D16-4000-B771-F60F92D5ACCD}" srcOrd="1" destOrd="0" presId="urn:microsoft.com/office/officeart/2005/8/layout/process3"/>
    <dgm:cxn modelId="{30284F04-2CB0-4ACD-8BF8-CBBB0323AA1C}" type="presParOf" srcId="{2EDC045D-A618-465C-815E-6A2774DFDB31}" destId="{00AD3737-475D-4321-B39B-FD704F8A8B9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CC3BAF3-2AB4-4EC0-A455-FF32A4BDBC22}"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36F70125-44EA-4D1C-9E71-C6065ABD1D37}">
      <dgm:prSet/>
      <dgm:spPr/>
      <dgm:t>
        <a:bodyPr/>
        <a:lstStyle/>
        <a:p>
          <a:r>
            <a:rPr lang="de-DE" dirty="0"/>
            <a:t>Objekte und Vorgänge können aus ihren Merkmalen weitere Merkmale berechnen</a:t>
          </a:r>
          <a:endParaRPr lang="en-US" dirty="0"/>
        </a:p>
      </dgm:t>
    </dgm:pt>
    <dgm:pt modelId="{F076940F-23E1-44FE-9CBB-862D7A5D5837}" type="parTrans" cxnId="{931F15F5-1B37-499B-AE5D-F1EDD2418CC3}">
      <dgm:prSet/>
      <dgm:spPr/>
      <dgm:t>
        <a:bodyPr/>
        <a:lstStyle/>
        <a:p>
          <a:endParaRPr lang="en-US"/>
        </a:p>
      </dgm:t>
    </dgm:pt>
    <dgm:pt modelId="{F3083BFF-F2F8-4C5F-A408-642AA174DB36}" type="sibTrans" cxnId="{931F15F5-1B37-499B-AE5D-F1EDD2418CC3}">
      <dgm:prSet/>
      <dgm:spPr/>
      <dgm:t>
        <a:bodyPr/>
        <a:lstStyle/>
        <a:p>
          <a:endParaRPr lang="en-US"/>
        </a:p>
      </dgm:t>
    </dgm:pt>
    <dgm:pt modelId="{12D871B7-1E2B-493E-8313-6644ADD560E9}">
      <dgm:prSet/>
      <dgm:spPr/>
      <dgm:t>
        <a:bodyPr/>
        <a:lstStyle/>
        <a:p>
          <a:r>
            <a:rPr lang="de-DE" noProof="0" dirty="0"/>
            <a:t>Erleichtert die Bildung universell verwendbarer Dokumentvorlagen</a:t>
          </a:r>
        </a:p>
      </dgm:t>
    </dgm:pt>
    <dgm:pt modelId="{51CE04AD-38AD-471F-B5C7-37BE5C8D4134}" type="parTrans" cxnId="{EF4A51A2-6ED3-418A-BA24-1BB321A2D015}">
      <dgm:prSet/>
      <dgm:spPr/>
      <dgm:t>
        <a:bodyPr/>
        <a:lstStyle/>
        <a:p>
          <a:endParaRPr lang="en-US"/>
        </a:p>
      </dgm:t>
    </dgm:pt>
    <dgm:pt modelId="{225AF7D6-4865-46FD-9903-3BC445DF7B19}" type="sibTrans" cxnId="{EF4A51A2-6ED3-418A-BA24-1BB321A2D015}">
      <dgm:prSet/>
      <dgm:spPr/>
      <dgm:t>
        <a:bodyPr/>
        <a:lstStyle/>
        <a:p>
          <a:endParaRPr lang="en-US"/>
        </a:p>
      </dgm:t>
    </dgm:pt>
    <dgm:pt modelId="{CFCF641C-08B9-4DA1-A437-8E4DCEAF5D13}">
      <dgm:prSet/>
      <dgm:spPr/>
      <dgm:t>
        <a:bodyPr/>
        <a:lstStyle/>
        <a:p>
          <a:r>
            <a:rPr lang="de-DE" noProof="0" dirty="0"/>
            <a:t>Erleichtert den Export von Ansprechpartnern als Outlook-Kontakte</a:t>
          </a:r>
        </a:p>
      </dgm:t>
    </dgm:pt>
    <dgm:pt modelId="{0BC0605F-4EC8-4796-B2B3-C195CD08DDBE}" type="parTrans" cxnId="{2D94D234-3D8C-440E-8710-7542BE05D094}">
      <dgm:prSet/>
      <dgm:spPr/>
      <dgm:t>
        <a:bodyPr/>
        <a:lstStyle/>
        <a:p>
          <a:endParaRPr lang="en-US"/>
        </a:p>
      </dgm:t>
    </dgm:pt>
    <dgm:pt modelId="{E63E1F25-738B-469D-8FFC-55B55575F988}" type="sibTrans" cxnId="{2D94D234-3D8C-440E-8710-7542BE05D094}">
      <dgm:prSet/>
      <dgm:spPr/>
      <dgm:t>
        <a:bodyPr/>
        <a:lstStyle/>
        <a:p>
          <a:endParaRPr lang="en-US"/>
        </a:p>
      </dgm:t>
    </dgm:pt>
    <dgm:pt modelId="{C4C726CB-DD6A-4AA0-94EA-DCA16AEEA3C9}">
      <dgm:prSet/>
      <dgm:spPr/>
      <dgm:t>
        <a:bodyPr/>
        <a:lstStyle/>
        <a:p>
          <a:r>
            <a:rPr lang="de-DE" noProof="0" dirty="0"/>
            <a:t>Beispiele: komplette </a:t>
          </a:r>
          <a:r>
            <a:rPr lang="de-DE" i="0" noProof="0" dirty="0"/>
            <a:t>Anschrift, Briefanrede, IBAN mit/ohne Leerschritte, Brief- und E-Mail-Betreff je nach Prozess</a:t>
          </a:r>
        </a:p>
      </dgm:t>
    </dgm:pt>
    <dgm:pt modelId="{49BC25FC-4950-426E-BECC-FA8471257B82}" type="parTrans" cxnId="{4E08F51B-4D7F-4FC6-9D38-7BCF4D08A55D}">
      <dgm:prSet/>
      <dgm:spPr/>
      <dgm:t>
        <a:bodyPr/>
        <a:lstStyle/>
        <a:p>
          <a:endParaRPr lang="en-US"/>
        </a:p>
      </dgm:t>
    </dgm:pt>
    <dgm:pt modelId="{703C9E2A-DE02-4D20-8241-EA0C60BA1AC6}" type="sibTrans" cxnId="{4E08F51B-4D7F-4FC6-9D38-7BCF4D08A55D}">
      <dgm:prSet/>
      <dgm:spPr/>
      <dgm:t>
        <a:bodyPr/>
        <a:lstStyle/>
        <a:p>
          <a:endParaRPr lang="en-US"/>
        </a:p>
      </dgm:t>
    </dgm:pt>
    <dgm:pt modelId="{B2C69354-9522-4766-9CD3-1FE79C71CFEA}">
      <dgm:prSet/>
      <dgm:spPr/>
      <dgm:t>
        <a:bodyPr/>
        <a:lstStyle/>
        <a:p>
          <a:r>
            <a:rPr lang="de-DE" dirty="0"/>
            <a:t>Ein und dasselbe berechnete Merkmal kann in verschiedenen Prozessen und Kategorien unterschiedliche Formeln verwenden</a:t>
          </a:r>
          <a:endParaRPr lang="en-US" dirty="0"/>
        </a:p>
      </dgm:t>
    </dgm:pt>
    <dgm:pt modelId="{09099672-71FA-480D-AC1D-733013E42E3F}" type="parTrans" cxnId="{C3F61EE1-398C-4099-AD14-399348425637}">
      <dgm:prSet/>
      <dgm:spPr/>
      <dgm:t>
        <a:bodyPr/>
        <a:lstStyle/>
        <a:p>
          <a:endParaRPr lang="en-US"/>
        </a:p>
      </dgm:t>
    </dgm:pt>
    <dgm:pt modelId="{5D447EC7-51FC-44AE-93DC-EC918496062B}" type="sibTrans" cxnId="{C3F61EE1-398C-4099-AD14-399348425637}">
      <dgm:prSet/>
      <dgm:spPr/>
      <dgm:t>
        <a:bodyPr/>
        <a:lstStyle/>
        <a:p>
          <a:endParaRPr lang="en-US"/>
        </a:p>
      </dgm:t>
    </dgm:pt>
    <dgm:pt modelId="{D314298F-251E-4364-B170-8F3E71F3A3B4}">
      <dgm:prSet/>
      <dgm:spPr/>
      <dgm:t>
        <a:bodyPr/>
        <a:lstStyle/>
        <a:p>
          <a:r>
            <a:rPr lang="de-DE" dirty="0"/>
            <a:t>Es funktioniert also für Objekte verschiedener Kategorien</a:t>
          </a:r>
          <a:endParaRPr lang="en-US" dirty="0"/>
        </a:p>
      </dgm:t>
    </dgm:pt>
    <dgm:pt modelId="{582C9A8D-A2C1-4457-978A-507814BCEF10}" type="parTrans" cxnId="{CFBECE1A-8F3E-42A9-8C9A-614F6D4C395B}">
      <dgm:prSet/>
      <dgm:spPr/>
      <dgm:t>
        <a:bodyPr/>
        <a:lstStyle/>
        <a:p>
          <a:endParaRPr lang="en-US"/>
        </a:p>
      </dgm:t>
    </dgm:pt>
    <dgm:pt modelId="{820AFA49-8C41-4A5F-8B78-D02BBB3A5E22}" type="sibTrans" cxnId="{CFBECE1A-8F3E-42A9-8C9A-614F6D4C395B}">
      <dgm:prSet/>
      <dgm:spPr/>
      <dgm:t>
        <a:bodyPr/>
        <a:lstStyle/>
        <a:p>
          <a:endParaRPr lang="en-US"/>
        </a:p>
      </dgm:t>
    </dgm:pt>
    <dgm:pt modelId="{76F3F7BB-F392-4BAE-9200-9F21C1566710}">
      <dgm:prSet/>
      <dgm:spPr/>
      <dgm:t>
        <a:bodyPr/>
        <a:lstStyle/>
        <a:p>
          <a:r>
            <a:rPr lang="de-DE" dirty="0"/>
            <a:t>Beispiel: </a:t>
          </a:r>
          <a:r>
            <a:rPr lang="de-DE" i="1" dirty="0"/>
            <a:t>Mailadresse</a:t>
          </a:r>
          <a:r>
            <a:rPr lang="de-DE" dirty="0"/>
            <a:t> für importierte Daten verschiedener Quellen</a:t>
          </a:r>
          <a:endParaRPr lang="en-US" dirty="0"/>
        </a:p>
      </dgm:t>
    </dgm:pt>
    <dgm:pt modelId="{A37CAEA0-14BC-44C9-88D8-51DBC16C193A}" type="parTrans" cxnId="{D9D31F39-48F3-440E-8773-6E82CC7B998A}">
      <dgm:prSet/>
      <dgm:spPr/>
      <dgm:t>
        <a:bodyPr/>
        <a:lstStyle/>
        <a:p>
          <a:endParaRPr lang="en-US"/>
        </a:p>
      </dgm:t>
    </dgm:pt>
    <dgm:pt modelId="{9D310DFD-E562-41A7-8CA3-0449817359A4}" type="sibTrans" cxnId="{D9D31F39-48F3-440E-8773-6E82CC7B998A}">
      <dgm:prSet/>
      <dgm:spPr/>
      <dgm:t>
        <a:bodyPr/>
        <a:lstStyle/>
        <a:p>
          <a:endParaRPr lang="en-US"/>
        </a:p>
      </dgm:t>
    </dgm:pt>
    <dgm:pt modelId="{C7C8A702-4E44-497B-BB89-9F58277CAEE9}">
      <dgm:prSet/>
      <dgm:spPr/>
      <dgm:t>
        <a:bodyPr/>
        <a:lstStyle/>
        <a:p>
          <a:r>
            <a:rPr lang="de-DE" dirty="0"/>
            <a:t>Formel in Kategorie A: </a:t>
          </a:r>
          <a:r>
            <a:rPr lang="de-DE" i="1" dirty="0"/>
            <a:t>{Mail}</a:t>
          </a:r>
          <a:endParaRPr lang="en-US" dirty="0"/>
        </a:p>
      </dgm:t>
    </dgm:pt>
    <dgm:pt modelId="{B56E3F38-5973-43EF-8EF4-D93C0B93770A}" type="parTrans" cxnId="{4E27EAA9-E21A-4872-A2E5-E3A8EC4424E7}">
      <dgm:prSet/>
      <dgm:spPr/>
      <dgm:t>
        <a:bodyPr/>
        <a:lstStyle/>
        <a:p>
          <a:endParaRPr lang="en-US"/>
        </a:p>
      </dgm:t>
    </dgm:pt>
    <dgm:pt modelId="{A1DE7CB0-0D12-4533-BF75-876BC9C33F1A}" type="sibTrans" cxnId="{4E27EAA9-E21A-4872-A2E5-E3A8EC4424E7}">
      <dgm:prSet/>
      <dgm:spPr/>
      <dgm:t>
        <a:bodyPr/>
        <a:lstStyle/>
        <a:p>
          <a:endParaRPr lang="en-US"/>
        </a:p>
      </dgm:t>
    </dgm:pt>
    <dgm:pt modelId="{5086D03A-6CB7-4B94-9831-A9CF598943DC}">
      <dgm:prSet/>
      <dgm:spPr/>
      <dgm:t>
        <a:bodyPr/>
        <a:lstStyle/>
        <a:p>
          <a:r>
            <a:rPr lang="de-DE" dirty="0"/>
            <a:t>Formel in Kategorie B: </a:t>
          </a:r>
          <a:r>
            <a:rPr lang="de-DE" i="1" dirty="0"/>
            <a:t>{E-Mail}</a:t>
          </a:r>
          <a:endParaRPr lang="en-US" dirty="0"/>
        </a:p>
      </dgm:t>
    </dgm:pt>
    <dgm:pt modelId="{53F0BC7B-2504-422E-9FC4-1970ADD86492}" type="parTrans" cxnId="{677F1E8A-A262-4F90-B6DA-7FD4B1044454}">
      <dgm:prSet/>
      <dgm:spPr/>
      <dgm:t>
        <a:bodyPr/>
        <a:lstStyle/>
        <a:p>
          <a:endParaRPr lang="en-US"/>
        </a:p>
      </dgm:t>
    </dgm:pt>
    <dgm:pt modelId="{334D2486-4206-448D-94B9-B410DC1EE7C2}" type="sibTrans" cxnId="{677F1E8A-A262-4F90-B6DA-7FD4B1044454}">
      <dgm:prSet/>
      <dgm:spPr/>
      <dgm:t>
        <a:bodyPr/>
        <a:lstStyle/>
        <a:p>
          <a:endParaRPr lang="en-US"/>
        </a:p>
      </dgm:t>
    </dgm:pt>
    <dgm:pt modelId="{E482709F-BD8A-40B1-88A5-C692567BB3CC}">
      <dgm:prSet/>
      <dgm:spPr/>
      <dgm:t>
        <a:bodyPr/>
        <a:lstStyle/>
        <a:p>
          <a:r>
            <a:rPr lang="de-DE" noProof="0" dirty="0"/>
            <a:t>Ermöglicht </a:t>
          </a:r>
          <a:r>
            <a:rPr lang="de-DE" i="1" noProof="0" dirty="0"/>
            <a:t>Extras, Landkarte anzeigen…</a:t>
          </a:r>
          <a:endParaRPr lang="de-DE" noProof="0" dirty="0"/>
        </a:p>
      </dgm:t>
    </dgm:pt>
    <dgm:pt modelId="{AD880410-58F5-4890-AA13-38EF26972C45}" type="parTrans" cxnId="{EB636EA7-7B96-4BFA-A46E-AC624C1344C5}">
      <dgm:prSet/>
      <dgm:spPr/>
      <dgm:t>
        <a:bodyPr/>
        <a:lstStyle/>
        <a:p>
          <a:endParaRPr lang="de-DE"/>
        </a:p>
      </dgm:t>
    </dgm:pt>
    <dgm:pt modelId="{5237DB0B-93DA-4C90-81D2-559B51756532}" type="sibTrans" cxnId="{EB636EA7-7B96-4BFA-A46E-AC624C1344C5}">
      <dgm:prSet/>
      <dgm:spPr/>
      <dgm:t>
        <a:bodyPr/>
        <a:lstStyle/>
        <a:p>
          <a:endParaRPr lang="de-DE"/>
        </a:p>
      </dgm:t>
    </dgm:pt>
    <dgm:pt modelId="{892D68FA-D748-43F4-AED5-718A29B8EF1D}">
      <dgm:prSet/>
      <dgm:spPr/>
      <dgm:t>
        <a:bodyPr/>
        <a:lstStyle/>
        <a:p>
          <a:r>
            <a:rPr lang="de-DE" noProof="0" dirty="0"/>
            <a:t>Können bei </a:t>
          </a:r>
          <a:r>
            <a:rPr lang="de-DE" i="1" noProof="0" dirty="0"/>
            <a:t>Objekt bearbeiten… </a:t>
          </a:r>
          <a:r>
            <a:rPr lang="de-DE" noProof="0" dirty="0"/>
            <a:t>angezeigt werden</a:t>
          </a:r>
        </a:p>
      </dgm:t>
    </dgm:pt>
    <dgm:pt modelId="{3D11CEDC-DBD2-4DCA-AC94-79B6C3274A7E}" type="parTrans" cxnId="{40D49093-6426-4A4D-8B08-B394400994A9}">
      <dgm:prSet/>
      <dgm:spPr/>
      <dgm:t>
        <a:bodyPr/>
        <a:lstStyle/>
        <a:p>
          <a:endParaRPr lang="de-DE"/>
        </a:p>
      </dgm:t>
    </dgm:pt>
    <dgm:pt modelId="{9754A453-21FB-423A-A4BB-5EA79B679D60}" type="sibTrans" cxnId="{40D49093-6426-4A4D-8B08-B394400994A9}">
      <dgm:prSet/>
      <dgm:spPr/>
      <dgm:t>
        <a:bodyPr/>
        <a:lstStyle/>
        <a:p>
          <a:endParaRPr lang="de-DE"/>
        </a:p>
      </dgm:t>
    </dgm:pt>
    <dgm:pt modelId="{AB4DF090-9F50-40DF-8241-4550DF61B0CA}" type="pres">
      <dgm:prSet presAssocID="{BCC3BAF3-2AB4-4EC0-A455-FF32A4BDBC22}" presName="Name0" presStyleCnt="0">
        <dgm:presLayoutVars>
          <dgm:dir/>
          <dgm:animLvl val="lvl"/>
          <dgm:resizeHandles val="exact"/>
        </dgm:presLayoutVars>
      </dgm:prSet>
      <dgm:spPr/>
    </dgm:pt>
    <dgm:pt modelId="{D5FE52E2-F54F-482F-B5D4-51BE46B7EDD7}" type="pres">
      <dgm:prSet presAssocID="{36F70125-44EA-4D1C-9E71-C6065ABD1D37}" presName="linNode" presStyleCnt="0"/>
      <dgm:spPr/>
    </dgm:pt>
    <dgm:pt modelId="{729F68DE-05C7-4172-ABB5-D08B190B796A}" type="pres">
      <dgm:prSet presAssocID="{36F70125-44EA-4D1C-9E71-C6065ABD1D37}" presName="parentText" presStyleLbl="node1" presStyleIdx="0" presStyleCnt="2">
        <dgm:presLayoutVars>
          <dgm:chMax val="1"/>
          <dgm:bulletEnabled val="1"/>
        </dgm:presLayoutVars>
      </dgm:prSet>
      <dgm:spPr/>
    </dgm:pt>
    <dgm:pt modelId="{B56B9B63-46AE-49A5-9DAE-C0A3942A41FC}" type="pres">
      <dgm:prSet presAssocID="{36F70125-44EA-4D1C-9E71-C6065ABD1D37}" presName="descendantText" presStyleLbl="alignAccFollowNode1" presStyleIdx="0" presStyleCnt="2">
        <dgm:presLayoutVars>
          <dgm:bulletEnabled val="1"/>
        </dgm:presLayoutVars>
      </dgm:prSet>
      <dgm:spPr/>
    </dgm:pt>
    <dgm:pt modelId="{F45A994F-E924-4A30-A37F-4B5C8D7B556A}" type="pres">
      <dgm:prSet presAssocID="{F3083BFF-F2F8-4C5F-A408-642AA174DB36}" presName="sp" presStyleCnt="0"/>
      <dgm:spPr/>
    </dgm:pt>
    <dgm:pt modelId="{AEE1FC31-9D54-483A-BFC0-E4BB152812EA}" type="pres">
      <dgm:prSet presAssocID="{B2C69354-9522-4766-9CD3-1FE79C71CFEA}" presName="linNode" presStyleCnt="0"/>
      <dgm:spPr/>
    </dgm:pt>
    <dgm:pt modelId="{C812418D-2D71-4D0C-B973-A25425DA1B97}" type="pres">
      <dgm:prSet presAssocID="{B2C69354-9522-4766-9CD3-1FE79C71CFEA}" presName="parentText" presStyleLbl="node1" presStyleIdx="1" presStyleCnt="2">
        <dgm:presLayoutVars>
          <dgm:chMax val="1"/>
          <dgm:bulletEnabled val="1"/>
        </dgm:presLayoutVars>
      </dgm:prSet>
      <dgm:spPr/>
    </dgm:pt>
    <dgm:pt modelId="{B07A7960-50F8-4B0B-828F-43F9D21F722E}" type="pres">
      <dgm:prSet presAssocID="{B2C69354-9522-4766-9CD3-1FE79C71CFEA}" presName="descendantText" presStyleLbl="alignAccFollowNode1" presStyleIdx="1" presStyleCnt="2">
        <dgm:presLayoutVars>
          <dgm:bulletEnabled val="1"/>
        </dgm:presLayoutVars>
      </dgm:prSet>
      <dgm:spPr/>
    </dgm:pt>
  </dgm:ptLst>
  <dgm:cxnLst>
    <dgm:cxn modelId="{B2AF2514-87AC-43E3-AAE3-3EEBDECEFDD4}" type="presOf" srcId="{E482709F-BD8A-40B1-88A5-C692567BB3CC}" destId="{B56B9B63-46AE-49A5-9DAE-C0A3942A41FC}" srcOrd="0" destOrd="2" presId="urn:microsoft.com/office/officeart/2005/8/layout/vList5"/>
    <dgm:cxn modelId="{CFBECE1A-8F3E-42A9-8C9A-614F6D4C395B}" srcId="{B2C69354-9522-4766-9CD3-1FE79C71CFEA}" destId="{D314298F-251E-4364-B170-8F3E71F3A3B4}" srcOrd="0" destOrd="0" parTransId="{582C9A8D-A2C1-4457-978A-507814BCEF10}" sibTransId="{820AFA49-8C41-4A5F-8B78-D02BBB3A5E22}"/>
    <dgm:cxn modelId="{4E08F51B-4D7F-4FC6-9D38-7BCF4D08A55D}" srcId="{36F70125-44EA-4D1C-9E71-C6065ABD1D37}" destId="{C4C726CB-DD6A-4AA0-94EA-DCA16AEEA3C9}" srcOrd="4" destOrd="0" parTransId="{49BC25FC-4950-426E-BECC-FA8471257B82}" sibTransId="{703C9E2A-DE02-4D20-8241-EA0C60BA1AC6}"/>
    <dgm:cxn modelId="{DCF9AC24-4484-4A1D-B706-EF2B3D03E453}" type="presOf" srcId="{BCC3BAF3-2AB4-4EC0-A455-FF32A4BDBC22}" destId="{AB4DF090-9F50-40DF-8241-4550DF61B0CA}" srcOrd="0" destOrd="0" presId="urn:microsoft.com/office/officeart/2005/8/layout/vList5"/>
    <dgm:cxn modelId="{ACD04334-3B35-4301-8FCC-D2D5A080FF8E}" type="presOf" srcId="{B2C69354-9522-4766-9CD3-1FE79C71CFEA}" destId="{C812418D-2D71-4D0C-B973-A25425DA1B97}" srcOrd="0" destOrd="0" presId="urn:microsoft.com/office/officeart/2005/8/layout/vList5"/>
    <dgm:cxn modelId="{2D94D234-3D8C-440E-8710-7542BE05D094}" srcId="{36F70125-44EA-4D1C-9E71-C6065ABD1D37}" destId="{CFCF641C-08B9-4DA1-A437-8E4DCEAF5D13}" srcOrd="1" destOrd="0" parTransId="{0BC0605F-4EC8-4796-B2B3-C195CD08DDBE}" sibTransId="{E63E1F25-738B-469D-8FFC-55B55575F988}"/>
    <dgm:cxn modelId="{3CCE0D39-79AA-48A8-BC16-4DF6DFF04A7F}" type="presOf" srcId="{D314298F-251E-4364-B170-8F3E71F3A3B4}" destId="{B07A7960-50F8-4B0B-828F-43F9D21F722E}" srcOrd="0" destOrd="0" presId="urn:microsoft.com/office/officeart/2005/8/layout/vList5"/>
    <dgm:cxn modelId="{D9D31F39-48F3-440E-8773-6E82CC7B998A}" srcId="{B2C69354-9522-4766-9CD3-1FE79C71CFEA}" destId="{76F3F7BB-F392-4BAE-9200-9F21C1566710}" srcOrd="1" destOrd="0" parTransId="{A37CAEA0-14BC-44C9-88D8-51DBC16C193A}" sibTransId="{9D310DFD-E562-41A7-8CA3-0449817359A4}"/>
    <dgm:cxn modelId="{4234A03B-867F-4B9D-8188-EC169B43292C}" type="presOf" srcId="{12D871B7-1E2B-493E-8313-6644ADD560E9}" destId="{B56B9B63-46AE-49A5-9DAE-C0A3942A41FC}" srcOrd="0" destOrd="0" presId="urn:microsoft.com/office/officeart/2005/8/layout/vList5"/>
    <dgm:cxn modelId="{260BE05A-940B-4865-A1B3-BA4937F907C6}" type="presOf" srcId="{C7C8A702-4E44-497B-BB89-9F58277CAEE9}" destId="{B07A7960-50F8-4B0B-828F-43F9D21F722E}" srcOrd="0" destOrd="2" presId="urn:microsoft.com/office/officeart/2005/8/layout/vList5"/>
    <dgm:cxn modelId="{FEB7C181-3EC1-4EDE-BD50-AD5969310EC4}" type="presOf" srcId="{5086D03A-6CB7-4B94-9831-A9CF598943DC}" destId="{B07A7960-50F8-4B0B-828F-43F9D21F722E}" srcOrd="0" destOrd="3" presId="urn:microsoft.com/office/officeart/2005/8/layout/vList5"/>
    <dgm:cxn modelId="{677F1E8A-A262-4F90-B6DA-7FD4B1044454}" srcId="{B2C69354-9522-4766-9CD3-1FE79C71CFEA}" destId="{5086D03A-6CB7-4B94-9831-A9CF598943DC}" srcOrd="3" destOrd="0" parTransId="{53F0BC7B-2504-422E-9FC4-1970ADD86492}" sibTransId="{334D2486-4206-448D-94B9-B410DC1EE7C2}"/>
    <dgm:cxn modelId="{A6239E92-A598-46AB-B43C-195411B904E1}" type="presOf" srcId="{C4C726CB-DD6A-4AA0-94EA-DCA16AEEA3C9}" destId="{B56B9B63-46AE-49A5-9DAE-C0A3942A41FC}" srcOrd="0" destOrd="4" presId="urn:microsoft.com/office/officeart/2005/8/layout/vList5"/>
    <dgm:cxn modelId="{40D49093-6426-4A4D-8B08-B394400994A9}" srcId="{36F70125-44EA-4D1C-9E71-C6065ABD1D37}" destId="{892D68FA-D748-43F4-AED5-718A29B8EF1D}" srcOrd="3" destOrd="0" parTransId="{3D11CEDC-DBD2-4DCA-AC94-79B6C3274A7E}" sibTransId="{9754A453-21FB-423A-A4BB-5EA79B679D60}"/>
    <dgm:cxn modelId="{CCE96194-37E4-400C-9D2A-E9951A52D0C6}" type="presOf" srcId="{36F70125-44EA-4D1C-9E71-C6065ABD1D37}" destId="{729F68DE-05C7-4172-ABB5-D08B190B796A}" srcOrd="0" destOrd="0" presId="urn:microsoft.com/office/officeart/2005/8/layout/vList5"/>
    <dgm:cxn modelId="{0F8C1F97-30F3-477F-B215-59A1005E9870}" type="presOf" srcId="{76F3F7BB-F392-4BAE-9200-9F21C1566710}" destId="{B07A7960-50F8-4B0B-828F-43F9D21F722E}" srcOrd="0" destOrd="1" presId="urn:microsoft.com/office/officeart/2005/8/layout/vList5"/>
    <dgm:cxn modelId="{EF4A51A2-6ED3-418A-BA24-1BB321A2D015}" srcId="{36F70125-44EA-4D1C-9E71-C6065ABD1D37}" destId="{12D871B7-1E2B-493E-8313-6644ADD560E9}" srcOrd="0" destOrd="0" parTransId="{51CE04AD-38AD-471F-B5C7-37BE5C8D4134}" sibTransId="{225AF7D6-4865-46FD-9903-3BC445DF7B19}"/>
    <dgm:cxn modelId="{EB636EA7-7B96-4BFA-A46E-AC624C1344C5}" srcId="{36F70125-44EA-4D1C-9E71-C6065ABD1D37}" destId="{E482709F-BD8A-40B1-88A5-C692567BB3CC}" srcOrd="2" destOrd="0" parTransId="{AD880410-58F5-4890-AA13-38EF26972C45}" sibTransId="{5237DB0B-93DA-4C90-81D2-559B51756532}"/>
    <dgm:cxn modelId="{4E27EAA9-E21A-4872-A2E5-E3A8EC4424E7}" srcId="{B2C69354-9522-4766-9CD3-1FE79C71CFEA}" destId="{C7C8A702-4E44-497B-BB89-9F58277CAEE9}" srcOrd="2" destOrd="0" parTransId="{B56E3F38-5973-43EF-8EF4-D93C0B93770A}" sibTransId="{A1DE7CB0-0D12-4533-BF75-876BC9C33F1A}"/>
    <dgm:cxn modelId="{C3F61EE1-398C-4099-AD14-399348425637}" srcId="{BCC3BAF3-2AB4-4EC0-A455-FF32A4BDBC22}" destId="{B2C69354-9522-4766-9CD3-1FE79C71CFEA}" srcOrd="1" destOrd="0" parTransId="{09099672-71FA-480D-AC1D-733013E42E3F}" sibTransId="{5D447EC7-51FC-44AE-93DC-EC918496062B}"/>
    <dgm:cxn modelId="{D75284ED-29F3-4676-89EE-13115AF088F5}" type="presOf" srcId="{CFCF641C-08B9-4DA1-A437-8E4DCEAF5D13}" destId="{B56B9B63-46AE-49A5-9DAE-C0A3942A41FC}" srcOrd="0" destOrd="1" presId="urn:microsoft.com/office/officeart/2005/8/layout/vList5"/>
    <dgm:cxn modelId="{931F15F5-1B37-499B-AE5D-F1EDD2418CC3}" srcId="{BCC3BAF3-2AB4-4EC0-A455-FF32A4BDBC22}" destId="{36F70125-44EA-4D1C-9E71-C6065ABD1D37}" srcOrd="0" destOrd="0" parTransId="{F076940F-23E1-44FE-9CBB-862D7A5D5837}" sibTransId="{F3083BFF-F2F8-4C5F-A408-642AA174DB36}"/>
    <dgm:cxn modelId="{B14F9AF5-3CB4-4B24-A9BB-4F23C9953BFB}" type="presOf" srcId="{892D68FA-D748-43F4-AED5-718A29B8EF1D}" destId="{B56B9B63-46AE-49A5-9DAE-C0A3942A41FC}" srcOrd="0" destOrd="3" presId="urn:microsoft.com/office/officeart/2005/8/layout/vList5"/>
    <dgm:cxn modelId="{8060C81E-9B92-493F-94D0-085BD403FEA8}" type="presParOf" srcId="{AB4DF090-9F50-40DF-8241-4550DF61B0CA}" destId="{D5FE52E2-F54F-482F-B5D4-51BE46B7EDD7}" srcOrd="0" destOrd="0" presId="urn:microsoft.com/office/officeart/2005/8/layout/vList5"/>
    <dgm:cxn modelId="{07BDF94A-1B17-43C6-A0E4-CE28FA29544F}" type="presParOf" srcId="{D5FE52E2-F54F-482F-B5D4-51BE46B7EDD7}" destId="{729F68DE-05C7-4172-ABB5-D08B190B796A}" srcOrd="0" destOrd="0" presId="urn:microsoft.com/office/officeart/2005/8/layout/vList5"/>
    <dgm:cxn modelId="{F1C94286-3A94-4780-91BF-49E7E48819E8}" type="presParOf" srcId="{D5FE52E2-F54F-482F-B5D4-51BE46B7EDD7}" destId="{B56B9B63-46AE-49A5-9DAE-C0A3942A41FC}" srcOrd="1" destOrd="0" presId="urn:microsoft.com/office/officeart/2005/8/layout/vList5"/>
    <dgm:cxn modelId="{5202BC5E-C967-4949-8D54-50B05F666EE9}" type="presParOf" srcId="{AB4DF090-9F50-40DF-8241-4550DF61B0CA}" destId="{F45A994F-E924-4A30-A37F-4B5C8D7B556A}" srcOrd="1" destOrd="0" presId="urn:microsoft.com/office/officeart/2005/8/layout/vList5"/>
    <dgm:cxn modelId="{7650A628-5BB1-4504-A750-6667E666A05F}" type="presParOf" srcId="{AB4DF090-9F50-40DF-8241-4550DF61B0CA}" destId="{AEE1FC31-9D54-483A-BFC0-E4BB152812EA}" srcOrd="2" destOrd="0" presId="urn:microsoft.com/office/officeart/2005/8/layout/vList5"/>
    <dgm:cxn modelId="{5BF1D5B0-17F7-4639-AE9B-6E6F63469DC9}" type="presParOf" srcId="{AEE1FC31-9D54-483A-BFC0-E4BB152812EA}" destId="{C812418D-2D71-4D0C-B973-A25425DA1B97}" srcOrd="0" destOrd="0" presId="urn:microsoft.com/office/officeart/2005/8/layout/vList5"/>
    <dgm:cxn modelId="{4DD77D09-9FF8-4714-BC73-499C0FB2181E}" type="presParOf" srcId="{AEE1FC31-9D54-483A-BFC0-E4BB152812EA}" destId="{B07A7960-50F8-4B0B-828F-43F9D21F722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715898-9B5A-4E63-A5CB-C44CEC66E919}" type="doc">
      <dgm:prSet loTypeId="urn:microsoft.com/office/officeart/2005/8/layout/cycle8" loCatId="cycle" qsTypeId="urn:microsoft.com/office/officeart/2005/8/quickstyle/simple1" qsCatId="simple" csTypeId="urn:microsoft.com/office/officeart/2005/8/colors/accent2_3" csCatId="accent2" phldr="1"/>
      <dgm:spPr/>
      <dgm:t>
        <a:bodyPr/>
        <a:lstStyle/>
        <a:p>
          <a:endParaRPr lang="de-DE"/>
        </a:p>
      </dgm:t>
    </dgm:pt>
    <dgm:pt modelId="{37F87AB3-BBF7-460D-8F88-F1374CBC45FD}">
      <dgm:prSet phldrT="[Text]" custT="1"/>
      <dgm:spPr/>
      <dgm:t>
        <a:bodyPr/>
        <a:lstStyle/>
        <a:p>
          <a:r>
            <a:rPr lang="de-DE" sz="1800" dirty="0"/>
            <a:t>Suche nach „Angebot Müller“</a:t>
          </a:r>
        </a:p>
      </dgm:t>
    </dgm:pt>
    <dgm:pt modelId="{3687ED0D-2CC9-40E6-BA95-9F80FB571021}" type="parTrans" cxnId="{7507A4FA-2DAA-4A38-B455-72C38D446292}">
      <dgm:prSet/>
      <dgm:spPr/>
      <dgm:t>
        <a:bodyPr/>
        <a:lstStyle/>
        <a:p>
          <a:endParaRPr lang="de-DE" sz="1800"/>
        </a:p>
      </dgm:t>
    </dgm:pt>
    <dgm:pt modelId="{76D8899A-C485-4F5C-83AB-582F02E2314A}" type="sibTrans" cxnId="{7507A4FA-2DAA-4A38-B455-72C38D446292}">
      <dgm:prSet/>
      <dgm:spPr/>
      <dgm:t>
        <a:bodyPr/>
        <a:lstStyle/>
        <a:p>
          <a:endParaRPr lang="de-DE" sz="1800"/>
        </a:p>
      </dgm:t>
    </dgm:pt>
    <dgm:pt modelId="{FA859240-8BFC-4C57-A1F6-5B91D8B355B4}">
      <dgm:prSet phldrT="[Text]" custT="1"/>
      <dgm:spPr/>
      <dgm:t>
        <a:bodyPr/>
        <a:lstStyle/>
        <a:p>
          <a:r>
            <a:rPr lang="de-DE" sz="1800" dirty="0"/>
            <a:t>Viel zu viele Treffer </a:t>
          </a:r>
          <a:r>
            <a:rPr lang="de-DE" sz="1800" dirty="0">
              <a:sym typeface="Wingdings" panose="05000000000000000000" pitchFamily="2" charset="2"/>
            </a:rPr>
            <a:t></a:t>
          </a:r>
          <a:endParaRPr lang="de-DE" sz="1800" dirty="0"/>
        </a:p>
      </dgm:t>
    </dgm:pt>
    <dgm:pt modelId="{0F0462D5-55C4-4220-B5F1-6FE112CC56C3}" type="parTrans" cxnId="{DA5757C9-BA8B-4AED-BFF9-652528ADD02A}">
      <dgm:prSet/>
      <dgm:spPr/>
      <dgm:t>
        <a:bodyPr/>
        <a:lstStyle/>
        <a:p>
          <a:endParaRPr lang="de-DE" sz="1800"/>
        </a:p>
      </dgm:t>
    </dgm:pt>
    <dgm:pt modelId="{B01D1A03-3564-49D3-852D-E04464F7E794}" type="sibTrans" cxnId="{DA5757C9-BA8B-4AED-BFF9-652528ADD02A}">
      <dgm:prSet/>
      <dgm:spPr/>
      <dgm:t>
        <a:bodyPr/>
        <a:lstStyle/>
        <a:p>
          <a:endParaRPr lang="de-DE" sz="1800"/>
        </a:p>
      </dgm:t>
    </dgm:pt>
    <dgm:pt modelId="{21E097A0-21A7-4227-8884-EBA4DB1A217F}">
      <dgm:prSet phldrT="[Text]" custT="1"/>
      <dgm:spPr/>
      <dgm:t>
        <a:bodyPr/>
        <a:lstStyle/>
        <a:p>
          <a:r>
            <a:rPr lang="de-DE" sz="1800" dirty="0"/>
            <a:t>Mehr Such-begriffe!</a:t>
          </a:r>
        </a:p>
      </dgm:t>
    </dgm:pt>
    <dgm:pt modelId="{01859C9B-18FB-439E-ADCA-2EA83F179CF0}" type="parTrans" cxnId="{520B1AB1-9F3C-4271-B95E-41C1AD22EF5D}">
      <dgm:prSet/>
      <dgm:spPr/>
      <dgm:t>
        <a:bodyPr/>
        <a:lstStyle/>
        <a:p>
          <a:endParaRPr lang="de-DE" sz="1800"/>
        </a:p>
      </dgm:t>
    </dgm:pt>
    <dgm:pt modelId="{E9040FA2-7870-4AE5-B5F8-82377BF29EE1}" type="sibTrans" cxnId="{520B1AB1-9F3C-4271-B95E-41C1AD22EF5D}">
      <dgm:prSet/>
      <dgm:spPr/>
      <dgm:t>
        <a:bodyPr/>
        <a:lstStyle/>
        <a:p>
          <a:endParaRPr lang="de-DE" sz="1800"/>
        </a:p>
      </dgm:t>
    </dgm:pt>
    <dgm:pt modelId="{B1FD6080-217D-4DE2-B6FA-148FD8ADF61E}">
      <dgm:prSet phldrT="[Text]" custT="1"/>
      <dgm:spPr/>
      <dgm:t>
        <a:bodyPr/>
        <a:lstStyle/>
        <a:p>
          <a:r>
            <a:rPr lang="de-DE" sz="1800" dirty="0"/>
            <a:t>Angebot gefunden</a:t>
          </a:r>
        </a:p>
      </dgm:t>
    </dgm:pt>
    <dgm:pt modelId="{F0358B15-E89B-41C6-851A-D2ED3A5338AD}" type="parTrans" cxnId="{E9D38AF7-01C4-4217-9AE9-0AD756B6A566}">
      <dgm:prSet/>
      <dgm:spPr/>
      <dgm:t>
        <a:bodyPr/>
        <a:lstStyle/>
        <a:p>
          <a:endParaRPr lang="de-DE" sz="1800"/>
        </a:p>
      </dgm:t>
    </dgm:pt>
    <dgm:pt modelId="{FB4090D7-6072-4ABA-8765-0BEFDF9925EF}" type="sibTrans" cxnId="{E9D38AF7-01C4-4217-9AE9-0AD756B6A566}">
      <dgm:prSet/>
      <dgm:spPr/>
      <dgm:t>
        <a:bodyPr/>
        <a:lstStyle/>
        <a:p>
          <a:endParaRPr lang="de-DE" sz="1800"/>
        </a:p>
      </dgm:t>
    </dgm:pt>
    <dgm:pt modelId="{A61B36B9-E1E8-4792-B3DE-FA9F56B6B5D9}">
      <dgm:prSet phldrT="[Text]" custT="1"/>
      <dgm:spPr/>
      <dgm:t>
        <a:bodyPr/>
        <a:lstStyle/>
        <a:p>
          <a:r>
            <a:rPr lang="de-DE" sz="1800" dirty="0"/>
            <a:t>Wo ist die Kalkulation zu diesem Angebot?</a:t>
          </a:r>
        </a:p>
      </dgm:t>
    </dgm:pt>
    <dgm:pt modelId="{365C4FAC-A444-4578-A53B-00FA64481E08}" type="parTrans" cxnId="{3D70FC53-5101-4AED-BDB7-E0DB3F5195B3}">
      <dgm:prSet/>
      <dgm:spPr/>
      <dgm:t>
        <a:bodyPr/>
        <a:lstStyle/>
        <a:p>
          <a:endParaRPr lang="de-DE" sz="1800"/>
        </a:p>
      </dgm:t>
    </dgm:pt>
    <dgm:pt modelId="{240DB24B-9359-4861-9754-9E7023478EA8}" type="sibTrans" cxnId="{3D70FC53-5101-4AED-BDB7-E0DB3F5195B3}">
      <dgm:prSet/>
      <dgm:spPr/>
      <dgm:t>
        <a:bodyPr/>
        <a:lstStyle/>
        <a:p>
          <a:endParaRPr lang="de-DE" sz="1800"/>
        </a:p>
      </dgm:t>
    </dgm:pt>
    <dgm:pt modelId="{13E36E73-173B-4FB0-BE5E-23E6C23FE136}">
      <dgm:prSet phldrT="[Text]" custT="1"/>
      <dgm:spPr/>
      <dgm:t>
        <a:bodyPr/>
        <a:lstStyle/>
        <a:p>
          <a:r>
            <a:rPr lang="de-DE" sz="1800" dirty="0"/>
            <a:t>Suche nach „Kalkulation Müller“</a:t>
          </a:r>
        </a:p>
      </dgm:t>
    </dgm:pt>
    <dgm:pt modelId="{904E6995-C790-4A3F-9FA0-1CE26450AD3F}" type="parTrans" cxnId="{1D1D008B-2C82-4CE1-96F4-8F8533ED0048}">
      <dgm:prSet/>
      <dgm:spPr/>
      <dgm:t>
        <a:bodyPr/>
        <a:lstStyle/>
        <a:p>
          <a:endParaRPr lang="de-DE" sz="1800"/>
        </a:p>
      </dgm:t>
    </dgm:pt>
    <dgm:pt modelId="{103120E9-E644-4576-863C-63591EC24B09}" type="sibTrans" cxnId="{1D1D008B-2C82-4CE1-96F4-8F8533ED0048}">
      <dgm:prSet/>
      <dgm:spPr/>
      <dgm:t>
        <a:bodyPr/>
        <a:lstStyle/>
        <a:p>
          <a:endParaRPr lang="de-DE" sz="1800"/>
        </a:p>
      </dgm:t>
    </dgm:pt>
    <dgm:pt modelId="{09391F73-D5C4-4650-A0E3-42F469546E19}">
      <dgm:prSet phldrT="[Text]" custT="1"/>
      <dgm:spPr/>
      <dgm:t>
        <a:bodyPr/>
        <a:lstStyle/>
        <a:p>
          <a:r>
            <a:rPr lang="de-DE" sz="1800" dirty="0"/>
            <a:t>usw., usw.</a:t>
          </a:r>
        </a:p>
      </dgm:t>
    </dgm:pt>
    <dgm:pt modelId="{C98F11E4-B6EB-4284-BFD1-EE6FEC6C763F}" type="parTrans" cxnId="{F4329FE2-877B-4C0C-B8C7-1204F38079A2}">
      <dgm:prSet/>
      <dgm:spPr/>
      <dgm:t>
        <a:bodyPr/>
        <a:lstStyle/>
        <a:p>
          <a:endParaRPr lang="de-DE" sz="1800"/>
        </a:p>
      </dgm:t>
    </dgm:pt>
    <dgm:pt modelId="{F80FAAED-36D2-4DE5-90B2-9BB22E4669BE}" type="sibTrans" cxnId="{F4329FE2-877B-4C0C-B8C7-1204F38079A2}">
      <dgm:prSet/>
      <dgm:spPr/>
      <dgm:t>
        <a:bodyPr/>
        <a:lstStyle/>
        <a:p>
          <a:endParaRPr lang="de-DE" sz="1800"/>
        </a:p>
      </dgm:t>
    </dgm:pt>
    <dgm:pt modelId="{69B4C086-AA6E-4E5D-BF19-B13EAF3C5B0E}" type="pres">
      <dgm:prSet presAssocID="{C0715898-9B5A-4E63-A5CB-C44CEC66E919}" presName="compositeShape" presStyleCnt="0">
        <dgm:presLayoutVars>
          <dgm:chMax val="7"/>
          <dgm:dir/>
          <dgm:resizeHandles val="exact"/>
        </dgm:presLayoutVars>
      </dgm:prSet>
      <dgm:spPr/>
    </dgm:pt>
    <dgm:pt modelId="{51E5F850-C432-4CD8-8E17-BDE6F215EFEC}" type="pres">
      <dgm:prSet presAssocID="{C0715898-9B5A-4E63-A5CB-C44CEC66E919}" presName="wedge1" presStyleLbl="node1" presStyleIdx="0" presStyleCnt="7"/>
      <dgm:spPr/>
    </dgm:pt>
    <dgm:pt modelId="{BAEF88C7-60C7-4215-9A58-AA712EACFB53}" type="pres">
      <dgm:prSet presAssocID="{C0715898-9B5A-4E63-A5CB-C44CEC66E919}" presName="dummy1a" presStyleCnt="0"/>
      <dgm:spPr/>
    </dgm:pt>
    <dgm:pt modelId="{36B449C6-0CC9-4D85-8B33-738FA3E34BFD}" type="pres">
      <dgm:prSet presAssocID="{C0715898-9B5A-4E63-A5CB-C44CEC66E919}" presName="dummy1b" presStyleCnt="0"/>
      <dgm:spPr/>
    </dgm:pt>
    <dgm:pt modelId="{4A76D49E-4D7E-4AD5-9FB3-95366CD9E7E4}" type="pres">
      <dgm:prSet presAssocID="{C0715898-9B5A-4E63-A5CB-C44CEC66E919}" presName="wedge1Tx" presStyleLbl="node1" presStyleIdx="0" presStyleCnt="7">
        <dgm:presLayoutVars>
          <dgm:chMax val="0"/>
          <dgm:chPref val="0"/>
          <dgm:bulletEnabled val="1"/>
        </dgm:presLayoutVars>
      </dgm:prSet>
      <dgm:spPr/>
    </dgm:pt>
    <dgm:pt modelId="{0971E877-2063-4497-B62D-E95D741901A5}" type="pres">
      <dgm:prSet presAssocID="{C0715898-9B5A-4E63-A5CB-C44CEC66E919}" presName="wedge2" presStyleLbl="node1" presStyleIdx="1" presStyleCnt="7"/>
      <dgm:spPr/>
    </dgm:pt>
    <dgm:pt modelId="{9DB563AD-8D8B-438F-B107-7AD63246C731}" type="pres">
      <dgm:prSet presAssocID="{C0715898-9B5A-4E63-A5CB-C44CEC66E919}" presName="dummy2a" presStyleCnt="0"/>
      <dgm:spPr/>
    </dgm:pt>
    <dgm:pt modelId="{B32E5D0D-686B-4DEF-BFE0-674DBD4C2E2B}" type="pres">
      <dgm:prSet presAssocID="{C0715898-9B5A-4E63-A5CB-C44CEC66E919}" presName="dummy2b" presStyleCnt="0"/>
      <dgm:spPr/>
    </dgm:pt>
    <dgm:pt modelId="{B0E06082-6BF6-4C63-AF3E-7D1F180425E6}" type="pres">
      <dgm:prSet presAssocID="{C0715898-9B5A-4E63-A5CB-C44CEC66E919}" presName="wedge2Tx" presStyleLbl="node1" presStyleIdx="1" presStyleCnt="7">
        <dgm:presLayoutVars>
          <dgm:chMax val="0"/>
          <dgm:chPref val="0"/>
          <dgm:bulletEnabled val="1"/>
        </dgm:presLayoutVars>
      </dgm:prSet>
      <dgm:spPr/>
    </dgm:pt>
    <dgm:pt modelId="{834C50F2-10B3-40DD-850E-70A3F05340B9}" type="pres">
      <dgm:prSet presAssocID="{C0715898-9B5A-4E63-A5CB-C44CEC66E919}" presName="wedge3" presStyleLbl="node1" presStyleIdx="2" presStyleCnt="7"/>
      <dgm:spPr/>
    </dgm:pt>
    <dgm:pt modelId="{E6C317B9-84B7-4AA4-97B3-AB617054A807}" type="pres">
      <dgm:prSet presAssocID="{C0715898-9B5A-4E63-A5CB-C44CEC66E919}" presName="dummy3a" presStyleCnt="0"/>
      <dgm:spPr/>
    </dgm:pt>
    <dgm:pt modelId="{36830180-CFA6-41B2-AAFB-B3824F6C86FF}" type="pres">
      <dgm:prSet presAssocID="{C0715898-9B5A-4E63-A5CB-C44CEC66E919}" presName="dummy3b" presStyleCnt="0"/>
      <dgm:spPr/>
    </dgm:pt>
    <dgm:pt modelId="{FC102823-E785-416C-B62B-FF1D4035DBF3}" type="pres">
      <dgm:prSet presAssocID="{C0715898-9B5A-4E63-A5CB-C44CEC66E919}" presName="wedge3Tx" presStyleLbl="node1" presStyleIdx="2" presStyleCnt="7">
        <dgm:presLayoutVars>
          <dgm:chMax val="0"/>
          <dgm:chPref val="0"/>
          <dgm:bulletEnabled val="1"/>
        </dgm:presLayoutVars>
      </dgm:prSet>
      <dgm:spPr/>
    </dgm:pt>
    <dgm:pt modelId="{A22FA13A-53B6-409A-8BF4-43A5CADC9489}" type="pres">
      <dgm:prSet presAssocID="{C0715898-9B5A-4E63-A5CB-C44CEC66E919}" presName="wedge4" presStyleLbl="node1" presStyleIdx="3" presStyleCnt="7"/>
      <dgm:spPr/>
    </dgm:pt>
    <dgm:pt modelId="{8EF324C3-1F3B-4B96-B66B-1736E7F0DCF8}" type="pres">
      <dgm:prSet presAssocID="{C0715898-9B5A-4E63-A5CB-C44CEC66E919}" presName="dummy4a" presStyleCnt="0"/>
      <dgm:spPr/>
    </dgm:pt>
    <dgm:pt modelId="{98DED40C-EED5-4F5C-92F6-41CC543D0230}" type="pres">
      <dgm:prSet presAssocID="{C0715898-9B5A-4E63-A5CB-C44CEC66E919}" presName="dummy4b" presStyleCnt="0"/>
      <dgm:spPr/>
    </dgm:pt>
    <dgm:pt modelId="{54409D50-281A-4FB6-BEFB-1DAE223852C6}" type="pres">
      <dgm:prSet presAssocID="{C0715898-9B5A-4E63-A5CB-C44CEC66E919}" presName="wedge4Tx" presStyleLbl="node1" presStyleIdx="3" presStyleCnt="7">
        <dgm:presLayoutVars>
          <dgm:chMax val="0"/>
          <dgm:chPref val="0"/>
          <dgm:bulletEnabled val="1"/>
        </dgm:presLayoutVars>
      </dgm:prSet>
      <dgm:spPr/>
    </dgm:pt>
    <dgm:pt modelId="{6BC2C021-FDE4-4039-B84F-6C2769C189A3}" type="pres">
      <dgm:prSet presAssocID="{C0715898-9B5A-4E63-A5CB-C44CEC66E919}" presName="wedge5" presStyleLbl="node1" presStyleIdx="4" presStyleCnt="7"/>
      <dgm:spPr/>
    </dgm:pt>
    <dgm:pt modelId="{DA71437A-F21D-4F9F-B99A-BC1547E3AA1A}" type="pres">
      <dgm:prSet presAssocID="{C0715898-9B5A-4E63-A5CB-C44CEC66E919}" presName="dummy5a" presStyleCnt="0"/>
      <dgm:spPr/>
    </dgm:pt>
    <dgm:pt modelId="{34ACCE40-A8D1-41CF-9E16-AA4B63B5D3D0}" type="pres">
      <dgm:prSet presAssocID="{C0715898-9B5A-4E63-A5CB-C44CEC66E919}" presName="dummy5b" presStyleCnt="0"/>
      <dgm:spPr/>
    </dgm:pt>
    <dgm:pt modelId="{CEDA9DAD-E621-496D-9ACF-D33E50DE2CBC}" type="pres">
      <dgm:prSet presAssocID="{C0715898-9B5A-4E63-A5CB-C44CEC66E919}" presName="wedge5Tx" presStyleLbl="node1" presStyleIdx="4" presStyleCnt="7">
        <dgm:presLayoutVars>
          <dgm:chMax val="0"/>
          <dgm:chPref val="0"/>
          <dgm:bulletEnabled val="1"/>
        </dgm:presLayoutVars>
      </dgm:prSet>
      <dgm:spPr/>
    </dgm:pt>
    <dgm:pt modelId="{9A13E354-2844-49A6-8F33-21E08A2D01A0}" type="pres">
      <dgm:prSet presAssocID="{C0715898-9B5A-4E63-A5CB-C44CEC66E919}" presName="wedge6" presStyleLbl="node1" presStyleIdx="5" presStyleCnt="7"/>
      <dgm:spPr/>
    </dgm:pt>
    <dgm:pt modelId="{0488846C-D748-4558-89AA-203769339194}" type="pres">
      <dgm:prSet presAssocID="{C0715898-9B5A-4E63-A5CB-C44CEC66E919}" presName="dummy6a" presStyleCnt="0"/>
      <dgm:spPr/>
    </dgm:pt>
    <dgm:pt modelId="{67368C8B-3762-4522-AB79-C0A0ADF41C05}" type="pres">
      <dgm:prSet presAssocID="{C0715898-9B5A-4E63-A5CB-C44CEC66E919}" presName="dummy6b" presStyleCnt="0"/>
      <dgm:spPr/>
    </dgm:pt>
    <dgm:pt modelId="{1145B01A-1CE7-4FB7-95CC-6ADF128BD818}" type="pres">
      <dgm:prSet presAssocID="{C0715898-9B5A-4E63-A5CB-C44CEC66E919}" presName="wedge6Tx" presStyleLbl="node1" presStyleIdx="5" presStyleCnt="7">
        <dgm:presLayoutVars>
          <dgm:chMax val="0"/>
          <dgm:chPref val="0"/>
          <dgm:bulletEnabled val="1"/>
        </dgm:presLayoutVars>
      </dgm:prSet>
      <dgm:spPr/>
    </dgm:pt>
    <dgm:pt modelId="{B5EBF022-27E9-4AC0-B44B-5A4EB212C578}" type="pres">
      <dgm:prSet presAssocID="{C0715898-9B5A-4E63-A5CB-C44CEC66E919}" presName="wedge7" presStyleLbl="node1" presStyleIdx="6" presStyleCnt="7"/>
      <dgm:spPr/>
    </dgm:pt>
    <dgm:pt modelId="{3139860D-F700-4539-A872-F5DC35A5CFEA}" type="pres">
      <dgm:prSet presAssocID="{C0715898-9B5A-4E63-A5CB-C44CEC66E919}" presName="dummy7a" presStyleCnt="0"/>
      <dgm:spPr/>
    </dgm:pt>
    <dgm:pt modelId="{5C7C28A9-9B15-4CFB-9020-D299E695FEFD}" type="pres">
      <dgm:prSet presAssocID="{C0715898-9B5A-4E63-A5CB-C44CEC66E919}" presName="dummy7b" presStyleCnt="0"/>
      <dgm:spPr/>
    </dgm:pt>
    <dgm:pt modelId="{079EDE8C-A4A6-4C3D-8CE1-C968CAD3DD14}" type="pres">
      <dgm:prSet presAssocID="{C0715898-9B5A-4E63-A5CB-C44CEC66E919}" presName="wedge7Tx" presStyleLbl="node1" presStyleIdx="6" presStyleCnt="7">
        <dgm:presLayoutVars>
          <dgm:chMax val="0"/>
          <dgm:chPref val="0"/>
          <dgm:bulletEnabled val="1"/>
        </dgm:presLayoutVars>
      </dgm:prSet>
      <dgm:spPr/>
    </dgm:pt>
    <dgm:pt modelId="{32CD22D6-40B3-4D09-9D59-DF6BA44EFBB7}" type="pres">
      <dgm:prSet presAssocID="{76D8899A-C485-4F5C-83AB-582F02E2314A}" presName="arrowWedge1" presStyleLbl="fgSibTrans2D1" presStyleIdx="0" presStyleCnt="7"/>
      <dgm:spPr/>
    </dgm:pt>
    <dgm:pt modelId="{5856D316-30C3-46A4-B0FC-A246E462260D}" type="pres">
      <dgm:prSet presAssocID="{B01D1A03-3564-49D3-852D-E04464F7E794}" presName="arrowWedge2" presStyleLbl="fgSibTrans2D1" presStyleIdx="1" presStyleCnt="7"/>
      <dgm:spPr/>
    </dgm:pt>
    <dgm:pt modelId="{CABD354E-0F21-42B8-95C5-DC1E8FC2842F}" type="pres">
      <dgm:prSet presAssocID="{E9040FA2-7870-4AE5-B5F8-82377BF29EE1}" presName="arrowWedge3" presStyleLbl="fgSibTrans2D1" presStyleIdx="2" presStyleCnt="7"/>
      <dgm:spPr/>
    </dgm:pt>
    <dgm:pt modelId="{4A4B9CF4-44CE-49E4-9759-52E71506AA19}" type="pres">
      <dgm:prSet presAssocID="{FB4090D7-6072-4ABA-8765-0BEFDF9925EF}" presName="arrowWedge4" presStyleLbl="fgSibTrans2D1" presStyleIdx="3" presStyleCnt="7"/>
      <dgm:spPr/>
    </dgm:pt>
    <dgm:pt modelId="{4E2D17C5-D2EC-4F35-8427-5903B7C8EED3}" type="pres">
      <dgm:prSet presAssocID="{240DB24B-9359-4861-9754-9E7023478EA8}" presName="arrowWedge5" presStyleLbl="fgSibTrans2D1" presStyleIdx="4" presStyleCnt="7"/>
      <dgm:spPr/>
    </dgm:pt>
    <dgm:pt modelId="{4BE375CE-BE58-4CBC-858C-9E28758ACF16}" type="pres">
      <dgm:prSet presAssocID="{103120E9-E644-4576-863C-63591EC24B09}" presName="arrowWedge6" presStyleLbl="fgSibTrans2D1" presStyleIdx="5" presStyleCnt="7"/>
      <dgm:spPr/>
    </dgm:pt>
    <dgm:pt modelId="{33A2191D-7C8F-4D05-94E4-4212142D8E5E}" type="pres">
      <dgm:prSet presAssocID="{F80FAAED-36D2-4DE5-90B2-9BB22E4669BE}" presName="arrowWedge7" presStyleLbl="fgSibTrans2D1" presStyleIdx="6" presStyleCnt="7"/>
      <dgm:spPr/>
    </dgm:pt>
  </dgm:ptLst>
  <dgm:cxnLst>
    <dgm:cxn modelId="{6A2B8109-E259-4BAF-949F-23D1FADE0B47}" type="presOf" srcId="{13E36E73-173B-4FB0-BE5E-23E6C23FE136}" destId="{1145B01A-1CE7-4FB7-95CC-6ADF128BD818}" srcOrd="1" destOrd="0" presId="urn:microsoft.com/office/officeart/2005/8/layout/cycle8"/>
    <dgm:cxn modelId="{38E92734-02B5-49D5-BF6B-F4D87C621A2E}" type="presOf" srcId="{37F87AB3-BBF7-460D-8F88-F1374CBC45FD}" destId="{4A76D49E-4D7E-4AD5-9FB3-95366CD9E7E4}" srcOrd="1" destOrd="0" presId="urn:microsoft.com/office/officeart/2005/8/layout/cycle8"/>
    <dgm:cxn modelId="{F507A945-FB69-40B2-BC14-04E952A007CA}" type="presOf" srcId="{FA859240-8BFC-4C57-A1F6-5B91D8B355B4}" destId="{B0E06082-6BF6-4C63-AF3E-7D1F180425E6}" srcOrd="1" destOrd="0" presId="urn:microsoft.com/office/officeart/2005/8/layout/cycle8"/>
    <dgm:cxn modelId="{D43A606D-1131-40E9-BECE-3FFE66B7145E}" type="presOf" srcId="{C0715898-9B5A-4E63-A5CB-C44CEC66E919}" destId="{69B4C086-AA6E-4E5D-BF19-B13EAF3C5B0E}" srcOrd="0" destOrd="0" presId="urn:microsoft.com/office/officeart/2005/8/layout/cycle8"/>
    <dgm:cxn modelId="{3D70FC53-5101-4AED-BDB7-E0DB3F5195B3}" srcId="{C0715898-9B5A-4E63-A5CB-C44CEC66E919}" destId="{A61B36B9-E1E8-4792-B3DE-FA9F56B6B5D9}" srcOrd="4" destOrd="0" parTransId="{365C4FAC-A444-4578-A53B-00FA64481E08}" sibTransId="{240DB24B-9359-4861-9754-9E7023478EA8}"/>
    <dgm:cxn modelId="{D35FA37D-93AC-4FE7-958E-EA8BF70C5FE6}" type="presOf" srcId="{13E36E73-173B-4FB0-BE5E-23E6C23FE136}" destId="{9A13E354-2844-49A6-8F33-21E08A2D01A0}" srcOrd="0" destOrd="0" presId="urn:microsoft.com/office/officeart/2005/8/layout/cycle8"/>
    <dgm:cxn modelId="{67AD2789-AB10-4445-9254-400AAA723863}" type="presOf" srcId="{B1FD6080-217D-4DE2-B6FA-148FD8ADF61E}" destId="{A22FA13A-53B6-409A-8BF4-43A5CADC9489}" srcOrd="0" destOrd="0" presId="urn:microsoft.com/office/officeart/2005/8/layout/cycle8"/>
    <dgm:cxn modelId="{1D1D008B-2C82-4CE1-96F4-8F8533ED0048}" srcId="{C0715898-9B5A-4E63-A5CB-C44CEC66E919}" destId="{13E36E73-173B-4FB0-BE5E-23E6C23FE136}" srcOrd="5" destOrd="0" parTransId="{904E6995-C790-4A3F-9FA0-1CE26450AD3F}" sibTransId="{103120E9-E644-4576-863C-63591EC24B09}"/>
    <dgm:cxn modelId="{DD4E0191-384E-45B6-AE7F-C41734CBB28B}" type="presOf" srcId="{A61B36B9-E1E8-4792-B3DE-FA9F56B6B5D9}" destId="{6BC2C021-FDE4-4039-B84F-6C2769C189A3}" srcOrd="0" destOrd="0" presId="urn:microsoft.com/office/officeart/2005/8/layout/cycle8"/>
    <dgm:cxn modelId="{B1A40293-8C4A-479C-9EE8-C0E69754B924}" type="presOf" srcId="{21E097A0-21A7-4227-8884-EBA4DB1A217F}" destId="{FC102823-E785-416C-B62B-FF1D4035DBF3}" srcOrd="1" destOrd="0" presId="urn:microsoft.com/office/officeart/2005/8/layout/cycle8"/>
    <dgm:cxn modelId="{C439DC93-4A8E-4969-8B55-CC91C0A16D3E}" type="presOf" srcId="{FA859240-8BFC-4C57-A1F6-5B91D8B355B4}" destId="{0971E877-2063-4497-B62D-E95D741901A5}" srcOrd="0" destOrd="0" presId="urn:microsoft.com/office/officeart/2005/8/layout/cycle8"/>
    <dgm:cxn modelId="{AE2A509B-7AE1-4019-92F2-B401AB6423A9}" type="presOf" srcId="{09391F73-D5C4-4650-A0E3-42F469546E19}" destId="{079EDE8C-A4A6-4C3D-8CE1-C968CAD3DD14}" srcOrd="1" destOrd="0" presId="urn:microsoft.com/office/officeart/2005/8/layout/cycle8"/>
    <dgm:cxn modelId="{520B1AB1-9F3C-4271-B95E-41C1AD22EF5D}" srcId="{C0715898-9B5A-4E63-A5CB-C44CEC66E919}" destId="{21E097A0-21A7-4227-8884-EBA4DB1A217F}" srcOrd="2" destOrd="0" parTransId="{01859C9B-18FB-439E-ADCA-2EA83F179CF0}" sibTransId="{E9040FA2-7870-4AE5-B5F8-82377BF29EE1}"/>
    <dgm:cxn modelId="{ADD6A1B7-AF59-42EA-B0CA-0327D0217FA6}" type="presOf" srcId="{B1FD6080-217D-4DE2-B6FA-148FD8ADF61E}" destId="{54409D50-281A-4FB6-BEFB-1DAE223852C6}" srcOrd="1" destOrd="0" presId="urn:microsoft.com/office/officeart/2005/8/layout/cycle8"/>
    <dgm:cxn modelId="{DA5757C9-BA8B-4AED-BFF9-652528ADD02A}" srcId="{C0715898-9B5A-4E63-A5CB-C44CEC66E919}" destId="{FA859240-8BFC-4C57-A1F6-5B91D8B355B4}" srcOrd="1" destOrd="0" parTransId="{0F0462D5-55C4-4220-B5F1-6FE112CC56C3}" sibTransId="{B01D1A03-3564-49D3-852D-E04464F7E794}"/>
    <dgm:cxn modelId="{BAF0DDCD-40C6-4406-BAA6-AE4CD68E3E3E}" type="presOf" srcId="{21E097A0-21A7-4227-8884-EBA4DB1A217F}" destId="{834C50F2-10B3-40DD-850E-70A3F05340B9}" srcOrd="0" destOrd="0" presId="urn:microsoft.com/office/officeart/2005/8/layout/cycle8"/>
    <dgm:cxn modelId="{066650D3-0EA5-4B81-AF9D-FA27B426B803}" type="presOf" srcId="{09391F73-D5C4-4650-A0E3-42F469546E19}" destId="{B5EBF022-27E9-4AC0-B44B-5A4EB212C578}" srcOrd="0" destOrd="0" presId="urn:microsoft.com/office/officeart/2005/8/layout/cycle8"/>
    <dgm:cxn modelId="{F4329FE2-877B-4C0C-B8C7-1204F38079A2}" srcId="{C0715898-9B5A-4E63-A5CB-C44CEC66E919}" destId="{09391F73-D5C4-4650-A0E3-42F469546E19}" srcOrd="6" destOrd="0" parTransId="{C98F11E4-B6EB-4284-BFD1-EE6FEC6C763F}" sibTransId="{F80FAAED-36D2-4DE5-90B2-9BB22E4669BE}"/>
    <dgm:cxn modelId="{F213FBE5-FC53-412D-AD32-111BB7A51817}" type="presOf" srcId="{A61B36B9-E1E8-4792-B3DE-FA9F56B6B5D9}" destId="{CEDA9DAD-E621-496D-9ACF-D33E50DE2CBC}" srcOrd="1" destOrd="0" presId="urn:microsoft.com/office/officeart/2005/8/layout/cycle8"/>
    <dgm:cxn modelId="{E9D38AF7-01C4-4217-9AE9-0AD756B6A566}" srcId="{C0715898-9B5A-4E63-A5CB-C44CEC66E919}" destId="{B1FD6080-217D-4DE2-B6FA-148FD8ADF61E}" srcOrd="3" destOrd="0" parTransId="{F0358B15-E89B-41C6-851A-D2ED3A5338AD}" sibTransId="{FB4090D7-6072-4ABA-8765-0BEFDF9925EF}"/>
    <dgm:cxn modelId="{3AFEC1F8-F209-4762-961D-BB9AA17E0045}" type="presOf" srcId="{37F87AB3-BBF7-460D-8F88-F1374CBC45FD}" destId="{51E5F850-C432-4CD8-8E17-BDE6F215EFEC}" srcOrd="0" destOrd="0" presId="urn:microsoft.com/office/officeart/2005/8/layout/cycle8"/>
    <dgm:cxn modelId="{7507A4FA-2DAA-4A38-B455-72C38D446292}" srcId="{C0715898-9B5A-4E63-A5CB-C44CEC66E919}" destId="{37F87AB3-BBF7-460D-8F88-F1374CBC45FD}" srcOrd="0" destOrd="0" parTransId="{3687ED0D-2CC9-40E6-BA95-9F80FB571021}" sibTransId="{76D8899A-C485-4F5C-83AB-582F02E2314A}"/>
    <dgm:cxn modelId="{DB39A38E-83F9-4080-AFFB-D875CA320483}" type="presParOf" srcId="{69B4C086-AA6E-4E5D-BF19-B13EAF3C5B0E}" destId="{51E5F850-C432-4CD8-8E17-BDE6F215EFEC}" srcOrd="0" destOrd="0" presId="urn:microsoft.com/office/officeart/2005/8/layout/cycle8"/>
    <dgm:cxn modelId="{C7084899-DEEB-4AC0-8C39-4F3D06F6C3F1}" type="presParOf" srcId="{69B4C086-AA6E-4E5D-BF19-B13EAF3C5B0E}" destId="{BAEF88C7-60C7-4215-9A58-AA712EACFB53}" srcOrd="1" destOrd="0" presId="urn:microsoft.com/office/officeart/2005/8/layout/cycle8"/>
    <dgm:cxn modelId="{105D714E-86BA-4365-A89C-A423E4B83069}" type="presParOf" srcId="{69B4C086-AA6E-4E5D-BF19-B13EAF3C5B0E}" destId="{36B449C6-0CC9-4D85-8B33-738FA3E34BFD}" srcOrd="2" destOrd="0" presId="urn:microsoft.com/office/officeart/2005/8/layout/cycle8"/>
    <dgm:cxn modelId="{60A0A765-B81E-4EDC-9417-6E5FFD9323B0}" type="presParOf" srcId="{69B4C086-AA6E-4E5D-BF19-B13EAF3C5B0E}" destId="{4A76D49E-4D7E-4AD5-9FB3-95366CD9E7E4}" srcOrd="3" destOrd="0" presId="urn:microsoft.com/office/officeart/2005/8/layout/cycle8"/>
    <dgm:cxn modelId="{CA174828-7641-419F-AE62-B9669C03523E}" type="presParOf" srcId="{69B4C086-AA6E-4E5D-BF19-B13EAF3C5B0E}" destId="{0971E877-2063-4497-B62D-E95D741901A5}" srcOrd="4" destOrd="0" presId="urn:microsoft.com/office/officeart/2005/8/layout/cycle8"/>
    <dgm:cxn modelId="{EEC960DF-4B4C-4845-A57B-1F6D6063F69B}" type="presParOf" srcId="{69B4C086-AA6E-4E5D-BF19-B13EAF3C5B0E}" destId="{9DB563AD-8D8B-438F-B107-7AD63246C731}" srcOrd="5" destOrd="0" presId="urn:microsoft.com/office/officeart/2005/8/layout/cycle8"/>
    <dgm:cxn modelId="{82F88D84-BECD-46A2-B1ED-F2608CF89802}" type="presParOf" srcId="{69B4C086-AA6E-4E5D-BF19-B13EAF3C5B0E}" destId="{B32E5D0D-686B-4DEF-BFE0-674DBD4C2E2B}" srcOrd="6" destOrd="0" presId="urn:microsoft.com/office/officeart/2005/8/layout/cycle8"/>
    <dgm:cxn modelId="{4C273325-7D6E-4AAB-9A85-70D93B5EE58F}" type="presParOf" srcId="{69B4C086-AA6E-4E5D-BF19-B13EAF3C5B0E}" destId="{B0E06082-6BF6-4C63-AF3E-7D1F180425E6}" srcOrd="7" destOrd="0" presId="urn:microsoft.com/office/officeart/2005/8/layout/cycle8"/>
    <dgm:cxn modelId="{2326477F-B036-427F-9C1A-90FB21ED2BA1}" type="presParOf" srcId="{69B4C086-AA6E-4E5D-BF19-B13EAF3C5B0E}" destId="{834C50F2-10B3-40DD-850E-70A3F05340B9}" srcOrd="8" destOrd="0" presId="urn:microsoft.com/office/officeart/2005/8/layout/cycle8"/>
    <dgm:cxn modelId="{09587467-F614-4B03-83D9-F37BFB5C5E7C}" type="presParOf" srcId="{69B4C086-AA6E-4E5D-BF19-B13EAF3C5B0E}" destId="{E6C317B9-84B7-4AA4-97B3-AB617054A807}" srcOrd="9" destOrd="0" presId="urn:microsoft.com/office/officeart/2005/8/layout/cycle8"/>
    <dgm:cxn modelId="{7F583D5A-DE91-43AB-8445-557976B00AD8}" type="presParOf" srcId="{69B4C086-AA6E-4E5D-BF19-B13EAF3C5B0E}" destId="{36830180-CFA6-41B2-AAFB-B3824F6C86FF}" srcOrd="10" destOrd="0" presId="urn:microsoft.com/office/officeart/2005/8/layout/cycle8"/>
    <dgm:cxn modelId="{D904B8B0-2C6F-47F4-AE46-F6DC2A1CC3B8}" type="presParOf" srcId="{69B4C086-AA6E-4E5D-BF19-B13EAF3C5B0E}" destId="{FC102823-E785-416C-B62B-FF1D4035DBF3}" srcOrd="11" destOrd="0" presId="urn:microsoft.com/office/officeart/2005/8/layout/cycle8"/>
    <dgm:cxn modelId="{B874BCAC-FE64-4064-800C-00DF4DA7253E}" type="presParOf" srcId="{69B4C086-AA6E-4E5D-BF19-B13EAF3C5B0E}" destId="{A22FA13A-53B6-409A-8BF4-43A5CADC9489}" srcOrd="12" destOrd="0" presId="urn:microsoft.com/office/officeart/2005/8/layout/cycle8"/>
    <dgm:cxn modelId="{7D511488-5730-467B-8EC7-FF8E1D443547}" type="presParOf" srcId="{69B4C086-AA6E-4E5D-BF19-B13EAF3C5B0E}" destId="{8EF324C3-1F3B-4B96-B66B-1736E7F0DCF8}" srcOrd="13" destOrd="0" presId="urn:microsoft.com/office/officeart/2005/8/layout/cycle8"/>
    <dgm:cxn modelId="{6A81B9D0-448B-4A4A-B201-1411350FB27C}" type="presParOf" srcId="{69B4C086-AA6E-4E5D-BF19-B13EAF3C5B0E}" destId="{98DED40C-EED5-4F5C-92F6-41CC543D0230}" srcOrd="14" destOrd="0" presId="urn:microsoft.com/office/officeart/2005/8/layout/cycle8"/>
    <dgm:cxn modelId="{C68CD150-C5D5-4220-856E-9E72101BE1BA}" type="presParOf" srcId="{69B4C086-AA6E-4E5D-BF19-B13EAF3C5B0E}" destId="{54409D50-281A-4FB6-BEFB-1DAE223852C6}" srcOrd="15" destOrd="0" presId="urn:microsoft.com/office/officeart/2005/8/layout/cycle8"/>
    <dgm:cxn modelId="{EA6B2E4A-2B2E-4050-99A0-4D50C9FB7995}" type="presParOf" srcId="{69B4C086-AA6E-4E5D-BF19-B13EAF3C5B0E}" destId="{6BC2C021-FDE4-4039-B84F-6C2769C189A3}" srcOrd="16" destOrd="0" presId="urn:microsoft.com/office/officeart/2005/8/layout/cycle8"/>
    <dgm:cxn modelId="{CEF60318-B350-4E45-B254-A789892C5BE6}" type="presParOf" srcId="{69B4C086-AA6E-4E5D-BF19-B13EAF3C5B0E}" destId="{DA71437A-F21D-4F9F-B99A-BC1547E3AA1A}" srcOrd="17" destOrd="0" presId="urn:microsoft.com/office/officeart/2005/8/layout/cycle8"/>
    <dgm:cxn modelId="{AE7922DE-AE98-4093-92D5-263065CF55CC}" type="presParOf" srcId="{69B4C086-AA6E-4E5D-BF19-B13EAF3C5B0E}" destId="{34ACCE40-A8D1-41CF-9E16-AA4B63B5D3D0}" srcOrd="18" destOrd="0" presId="urn:microsoft.com/office/officeart/2005/8/layout/cycle8"/>
    <dgm:cxn modelId="{A5EB4F03-B5C9-4BEF-A039-8ED57CCC1041}" type="presParOf" srcId="{69B4C086-AA6E-4E5D-BF19-B13EAF3C5B0E}" destId="{CEDA9DAD-E621-496D-9ACF-D33E50DE2CBC}" srcOrd="19" destOrd="0" presId="urn:microsoft.com/office/officeart/2005/8/layout/cycle8"/>
    <dgm:cxn modelId="{E4D94F63-AA3A-40D7-A0ED-14F25A6A7CE2}" type="presParOf" srcId="{69B4C086-AA6E-4E5D-BF19-B13EAF3C5B0E}" destId="{9A13E354-2844-49A6-8F33-21E08A2D01A0}" srcOrd="20" destOrd="0" presId="urn:microsoft.com/office/officeart/2005/8/layout/cycle8"/>
    <dgm:cxn modelId="{C6875358-8654-49D1-893A-C7F1E6C87B42}" type="presParOf" srcId="{69B4C086-AA6E-4E5D-BF19-B13EAF3C5B0E}" destId="{0488846C-D748-4558-89AA-203769339194}" srcOrd="21" destOrd="0" presId="urn:microsoft.com/office/officeart/2005/8/layout/cycle8"/>
    <dgm:cxn modelId="{33DC88DF-3B9E-43F6-AA46-73C8A226FB33}" type="presParOf" srcId="{69B4C086-AA6E-4E5D-BF19-B13EAF3C5B0E}" destId="{67368C8B-3762-4522-AB79-C0A0ADF41C05}" srcOrd="22" destOrd="0" presId="urn:microsoft.com/office/officeart/2005/8/layout/cycle8"/>
    <dgm:cxn modelId="{1A04605D-E8F2-43DA-B935-41D2A1977A96}" type="presParOf" srcId="{69B4C086-AA6E-4E5D-BF19-B13EAF3C5B0E}" destId="{1145B01A-1CE7-4FB7-95CC-6ADF128BD818}" srcOrd="23" destOrd="0" presId="urn:microsoft.com/office/officeart/2005/8/layout/cycle8"/>
    <dgm:cxn modelId="{F06087B7-0445-47E6-BAD4-76017F92164B}" type="presParOf" srcId="{69B4C086-AA6E-4E5D-BF19-B13EAF3C5B0E}" destId="{B5EBF022-27E9-4AC0-B44B-5A4EB212C578}" srcOrd="24" destOrd="0" presId="urn:microsoft.com/office/officeart/2005/8/layout/cycle8"/>
    <dgm:cxn modelId="{C1B82E0F-7973-4BA8-AD54-F481CD3156E0}" type="presParOf" srcId="{69B4C086-AA6E-4E5D-BF19-B13EAF3C5B0E}" destId="{3139860D-F700-4539-A872-F5DC35A5CFEA}" srcOrd="25" destOrd="0" presId="urn:microsoft.com/office/officeart/2005/8/layout/cycle8"/>
    <dgm:cxn modelId="{5C1600DF-763B-48B0-A19C-D97C3B07E38C}" type="presParOf" srcId="{69B4C086-AA6E-4E5D-BF19-B13EAF3C5B0E}" destId="{5C7C28A9-9B15-4CFB-9020-D299E695FEFD}" srcOrd="26" destOrd="0" presId="urn:microsoft.com/office/officeart/2005/8/layout/cycle8"/>
    <dgm:cxn modelId="{0B37E6B0-D9B0-48F2-A7A3-4DE8E7DC2AE2}" type="presParOf" srcId="{69B4C086-AA6E-4E5D-BF19-B13EAF3C5B0E}" destId="{079EDE8C-A4A6-4C3D-8CE1-C968CAD3DD14}" srcOrd="27" destOrd="0" presId="urn:microsoft.com/office/officeart/2005/8/layout/cycle8"/>
    <dgm:cxn modelId="{BC24B745-60E5-41C1-95A0-7D8C1E6270A6}" type="presParOf" srcId="{69B4C086-AA6E-4E5D-BF19-B13EAF3C5B0E}" destId="{32CD22D6-40B3-4D09-9D59-DF6BA44EFBB7}" srcOrd="28" destOrd="0" presId="urn:microsoft.com/office/officeart/2005/8/layout/cycle8"/>
    <dgm:cxn modelId="{0F494759-6DCF-4BF1-9E40-0BD075FEF7BC}" type="presParOf" srcId="{69B4C086-AA6E-4E5D-BF19-B13EAF3C5B0E}" destId="{5856D316-30C3-46A4-B0FC-A246E462260D}" srcOrd="29" destOrd="0" presId="urn:microsoft.com/office/officeart/2005/8/layout/cycle8"/>
    <dgm:cxn modelId="{676DE655-525A-4513-B3F4-DA0030974560}" type="presParOf" srcId="{69B4C086-AA6E-4E5D-BF19-B13EAF3C5B0E}" destId="{CABD354E-0F21-42B8-95C5-DC1E8FC2842F}" srcOrd="30" destOrd="0" presId="urn:microsoft.com/office/officeart/2005/8/layout/cycle8"/>
    <dgm:cxn modelId="{9D23C1A1-BB0C-4292-AAC1-CC863245EF28}" type="presParOf" srcId="{69B4C086-AA6E-4E5D-BF19-B13EAF3C5B0E}" destId="{4A4B9CF4-44CE-49E4-9759-52E71506AA19}" srcOrd="31" destOrd="0" presId="urn:microsoft.com/office/officeart/2005/8/layout/cycle8"/>
    <dgm:cxn modelId="{11A875C5-8E04-45A4-9485-47A9C3138C62}" type="presParOf" srcId="{69B4C086-AA6E-4E5D-BF19-B13EAF3C5B0E}" destId="{4E2D17C5-D2EC-4F35-8427-5903B7C8EED3}" srcOrd="32" destOrd="0" presId="urn:microsoft.com/office/officeart/2005/8/layout/cycle8"/>
    <dgm:cxn modelId="{0CEEAB97-2EA2-4954-869B-FD177A9153F1}" type="presParOf" srcId="{69B4C086-AA6E-4E5D-BF19-B13EAF3C5B0E}" destId="{4BE375CE-BE58-4CBC-858C-9E28758ACF16}" srcOrd="33" destOrd="0" presId="urn:microsoft.com/office/officeart/2005/8/layout/cycle8"/>
    <dgm:cxn modelId="{2139B244-3156-4176-A47D-976000AE661D}" type="presParOf" srcId="{69B4C086-AA6E-4E5D-BF19-B13EAF3C5B0E}" destId="{33A2191D-7C8F-4D05-94E4-4212142D8E5E}"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37648A7-FE66-44D9-8A61-AEAC0AB15E3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F279FA26-D8E6-4238-AA68-57ADB5098381}">
      <dgm:prSet/>
      <dgm:spPr/>
      <dgm:t>
        <a:bodyPr/>
        <a:lstStyle/>
        <a:p>
          <a:r>
            <a:rPr lang="de-DE"/>
            <a:t>"Text"</a:t>
          </a:r>
        </a:p>
      </dgm:t>
    </dgm:pt>
    <dgm:pt modelId="{55723369-152E-4B30-9C5F-1FB111EEAA32}" type="parTrans" cxnId="{0537F284-4CDB-495D-AFE6-B5DC4D388460}">
      <dgm:prSet/>
      <dgm:spPr/>
      <dgm:t>
        <a:bodyPr/>
        <a:lstStyle/>
        <a:p>
          <a:endParaRPr lang="de-DE"/>
        </a:p>
      </dgm:t>
    </dgm:pt>
    <dgm:pt modelId="{C986E6A3-1281-42FF-A0B4-19F025F8A21F}" type="sibTrans" cxnId="{0537F284-4CDB-495D-AFE6-B5DC4D388460}">
      <dgm:prSet/>
      <dgm:spPr/>
      <dgm:t>
        <a:bodyPr/>
        <a:lstStyle/>
        <a:p>
          <a:endParaRPr lang="de-DE"/>
        </a:p>
      </dgm:t>
    </dgm:pt>
    <dgm:pt modelId="{6D3C978D-6FE2-4A51-A497-3E3D4CED3083}">
      <dgm:prSet/>
      <dgm:spPr/>
      <dgm:t>
        <a:bodyPr/>
        <a:lstStyle/>
        <a:p>
          <a:r>
            <a:rPr lang="de-DE"/>
            <a:t>Konstante</a:t>
          </a:r>
        </a:p>
      </dgm:t>
    </dgm:pt>
    <dgm:pt modelId="{A10B8484-3070-4CE8-9017-D4C3510CD3D0}" type="parTrans" cxnId="{FFC402AB-0E8B-4A5A-BA3E-7E9603B4A613}">
      <dgm:prSet/>
      <dgm:spPr/>
      <dgm:t>
        <a:bodyPr/>
        <a:lstStyle/>
        <a:p>
          <a:endParaRPr lang="de-DE"/>
        </a:p>
      </dgm:t>
    </dgm:pt>
    <dgm:pt modelId="{B6B76816-DF02-4EE3-8D75-965CF74F6673}" type="sibTrans" cxnId="{FFC402AB-0E8B-4A5A-BA3E-7E9603B4A613}">
      <dgm:prSet/>
      <dgm:spPr/>
      <dgm:t>
        <a:bodyPr/>
        <a:lstStyle/>
        <a:p>
          <a:endParaRPr lang="de-DE"/>
        </a:p>
      </dgm:t>
    </dgm:pt>
    <dgm:pt modelId="{27BE756C-4DCC-4BBA-B01B-398A36FAB662}">
      <dgm:prSet/>
      <dgm:spPr/>
      <dgm:t>
        <a:bodyPr/>
        <a:lstStyle/>
        <a:p>
          <a:r>
            <a:rPr lang="de-DE" dirty="0"/>
            <a:t>{</a:t>
          </a:r>
          <a:r>
            <a:rPr lang="de-DE" i="1" dirty="0"/>
            <a:t>Platzhalter</a:t>
          </a:r>
          <a:r>
            <a:rPr lang="de-DE" dirty="0"/>
            <a:t>}</a:t>
          </a:r>
        </a:p>
      </dgm:t>
    </dgm:pt>
    <dgm:pt modelId="{727A6324-2166-4862-96EB-76BA7C53ACFD}" type="parTrans" cxnId="{BD16570B-4090-4B48-9040-AF620548F0E9}">
      <dgm:prSet/>
      <dgm:spPr/>
      <dgm:t>
        <a:bodyPr/>
        <a:lstStyle/>
        <a:p>
          <a:endParaRPr lang="de-DE"/>
        </a:p>
      </dgm:t>
    </dgm:pt>
    <dgm:pt modelId="{E63D0AC3-DF25-4583-B5FC-EB0A87D4BB81}" type="sibTrans" cxnId="{BD16570B-4090-4B48-9040-AF620548F0E9}">
      <dgm:prSet/>
      <dgm:spPr/>
      <dgm:t>
        <a:bodyPr/>
        <a:lstStyle/>
        <a:p>
          <a:endParaRPr lang="de-DE"/>
        </a:p>
      </dgm:t>
    </dgm:pt>
    <dgm:pt modelId="{5F178630-603C-4AB7-BECB-2622375021E1}">
      <dgm:prSet/>
      <dgm:spPr/>
      <dgm:t>
        <a:bodyPr/>
        <a:lstStyle/>
        <a:p>
          <a:r>
            <a:rPr lang="de-DE"/>
            <a:t>Objekteigenschaft</a:t>
          </a:r>
        </a:p>
      </dgm:t>
    </dgm:pt>
    <dgm:pt modelId="{F2E2276F-BDDF-4854-9EDD-EB97F54CCBA6}" type="parTrans" cxnId="{DE528DD3-D929-4EDE-9051-ED7CBB44BDA1}">
      <dgm:prSet/>
      <dgm:spPr/>
      <dgm:t>
        <a:bodyPr/>
        <a:lstStyle/>
        <a:p>
          <a:endParaRPr lang="de-DE"/>
        </a:p>
      </dgm:t>
    </dgm:pt>
    <dgm:pt modelId="{ECC577E8-0F7C-4097-BA20-F556405D6BF9}" type="sibTrans" cxnId="{DE528DD3-D929-4EDE-9051-ED7CBB44BDA1}">
      <dgm:prSet/>
      <dgm:spPr/>
      <dgm:t>
        <a:bodyPr/>
        <a:lstStyle/>
        <a:p>
          <a:endParaRPr lang="de-DE"/>
        </a:p>
      </dgm:t>
    </dgm:pt>
    <dgm:pt modelId="{9B7828E8-55E5-41CC-B8EA-7355419FCB98}">
      <dgm:prSet/>
      <dgm:spPr/>
      <dgm:t>
        <a:bodyPr/>
        <a:lstStyle/>
        <a:p>
          <a:r>
            <a:rPr lang="de-DE"/>
            <a:t>Tab</a:t>
          </a:r>
        </a:p>
      </dgm:t>
    </dgm:pt>
    <dgm:pt modelId="{672F82C5-5E16-4070-8B19-A254EC042641}" type="parTrans" cxnId="{E3687AA4-49E7-4178-8EA2-6415994CA859}">
      <dgm:prSet/>
      <dgm:spPr/>
      <dgm:t>
        <a:bodyPr/>
        <a:lstStyle/>
        <a:p>
          <a:endParaRPr lang="de-DE"/>
        </a:p>
      </dgm:t>
    </dgm:pt>
    <dgm:pt modelId="{E1E9D90E-FE02-4094-B0A0-8D49013302E3}" type="sibTrans" cxnId="{E3687AA4-49E7-4178-8EA2-6415994CA859}">
      <dgm:prSet/>
      <dgm:spPr/>
      <dgm:t>
        <a:bodyPr/>
        <a:lstStyle/>
        <a:p>
          <a:endParaRPr lang="de-DE"/>
        </a:p>
      </dgm:t>
    </dgm:pt>
    <dgm:pt modelId="{4242B5FE-9D35-4C39-923C-FF362403D60A}">
      <dgm:prSet/>
      <dgm:spPr/>
      <dgm:t>
        <a:bodyPr/>
        <a:lstStyle/>
        <a:p>
          <a:r>
            <a:rPr lang="de-DE"/>
            <a:t>Tabulatorzeichen</a:t>
          </a:r>
        </a:p>
      </dgm:t>
    </dgm:pt>
    <dgm:pt modelId="{9B2B50E7-91BC-468D-B0FF-1BD7A1B94FB9}" type="parTrans" cxnId="{4B1B1320-FE32-4D88-B4B7-F32122F8DE76}">
      <dgm:prSet/>
      <dgm:spPr/>
      <dgm:t>
        <a:bodyPr/>
        <a:lstStyle/>
        <a:p>
          <a:endParaRPr lang="de-DE"/>
        </a:p>
      </dgm:t>
    </dgm:pt>
    <dgm:pt modelId="{59D1015B-D039-492A-8907-BEF1900A253B}" type="sibTrans" cxnId="{4B1B1320-FE32-4D88-B4B7-F32122F8DE76}">
      <dgm:prSet/>
      <dgm:spPr/>
      <dgm:t>
        <a:bodyPr/>
        <a:lstStyle/>
        <a:p>
          <a:endParaRPr lang="de-DE"/>
        </a:p>
      </dgm:t>
    </dgm:pt>
    <dgm:pt modelId="{853C6FA2-457E-4930-B6D8-B9131F2D451D}">
      <dgm:prSet/>
      <dgm:spPr/>
      <dgm:t>
        <a:bodyPr/>
        <a:lstStyle/>
        <a:p>
          <a:r>
            <a:rPr lang="de-DE"/>
            <a:t>Zeile</a:t>
          </a:r>
        </a:p>
      </dgm:t>
    </dgm:pt>
    <dgm:pt modelId="{4BA7554C-DC80-4872-8E06-AD0841716E38}" type="parTrans" cxnId="{5EDF7E22-C6B1-455B-91FC-A8690203A748}">
      <dgm:prSet/>
      <dgm:spPr/>
      <dgm:t>
        <a:bodyPr/>
        <a:lstStyle/>
        <a:p>
          <a:endParaRPr lang="de-DE"/>
        </a:p>
      </dgm:t>
    </dgm:pt>
    <dgm:pt modelId="{44B1BABE-840A-4A5E-A4DF-7818C2623FE0}" type="sibTrans" cxnId="{5EDF7E22-C6B1-455B-91FC-A8690203A748}">
      <dgm:prSet/>
      <dgm:spPr/>
      <dgm:t>
        <a:bodyPr/>
        <a:lstStyle/>
        <a:p>
          <a:endParaRPr lang="de-DE"/>
        </a:p>
      </dgm:t>
    </dgm:pt>
    <dgm:pt modelId="{1057108F-080F-4012-8EE3-E73145F46F4E}">
      <dgm:prSet/>
      <dgm:spPr/>
      <dgm:t>
        <a:bodyPr/>
        <a:lstStyle/>
        <a:p>
          <a:r>
            <a:rPr lang="de-DE"/>
            <a:t>Shift-Return in Word</a:t>
          </a:r>
        </a:p>
      </dgm:t>
    </dgm:pt>
    <dgm:pt modelId="{0D13F8FE-2BB1-4F85-A9B8-D20D62C4869A}" type="parTrans" cxnId="{A38D02C1-4D23-4A5A-BA08-73F1DFF4968F}">
      <dgm:prSet/>
      <dgm:spPr/>
      <dgm:t>
        <a:bodyPr/>
        <a:lstStyle/>
        <a:p>
          <a:endParaRPr lang="de-DE"/>
        </a:p>
      </dgm:t>
    </dgm:pt>
    <dgm:pt modelId="{02F44CB8-997E-4A55-A158-CA42C1DC0F84}" type="sibTrans" cxnId="{A38D02C1-4D23-4A5A-BA08-73F1DFF4968F}">
      <dgm:prSet/>
      <dgm:spPr/>
      <dgm:t>
        <a:bodyPr/>
        <a:lstStyle/>
        <a:p>
          <a:endParaRPr lang="de-DE"/>
        </a:p>
      </dgm:t>
    </dgm:pt>
    <dgm:pt modelId="{649B03EC-A181-4A93-B507-5AEE41F5AE79}">
      <dgm:prSet/>
      <dgm:spPr/>
      <dgm:t>
        <a:bodyPr/>
        <a:lstStyle/>
        <a:p>
          <a:r>
            <a:rPr lang="de-DE"/>
            <a:t>Absatz</a:t>
          </a:r>
        </a:p>
      </dgm:t>
    </dgm:pt>
    <dgm:pt modelId="{A6796C7B-8A0A-4142-8DF8-DC80C84E2560}" type="parTrans" cxnId="{E15E013F-BD7C-4952-BB91-A425ADF1A50B}">
      <dgm:prSet/>
      <dgm:spPr/>
      <dgm:t>
        <a:bodyPr/>
        <a:lstStyle/>
        <a:p>
          <a:endParaRPr lang="de-DE"/>
        </a:p>
      </dgm:t>
    </dgm:pt>
    <dgm:pt modelId="{55260648-BC9D-4BDD-9C0C-9122266E074F}" type="sibTrans" cxnId="{E15E013F-BD7C-4952-BB91-A425ADF1A50B}">
      <dgm:prSet/>
      <dgm:spPr/>
      <dgm:t>
        <a:bodyPr/>
        <a:lstStyle/>
        <a:p>
          <a:endParaRPr lang="de-DE"/>
        </a:p>
      </dgm:t>
    </dgm:pt>
    <dgm:pt modelId="{571442B7-C011-45B4-BD8D-02812E1B625F}">
      <dgm:prSet/>
      <dgm:spPr/>
      <dgm:t>
        <a:bodyPr/>
        <a:lstStyle/>
        <a:p>
          <a:r>
            <a:rPr lang="de-DE"/>
            <a:t>Absatzende in Word</a:t>
          </a:r>
        </a:p>
      </dgm:t>
    </dgm:pt>
    <dgm:pt modelId="{ED8B465E-ABEC-4D09-962F-8FA0E7127166}" type="parTrans" cxnId="{884A3F7B-5F50-4AF8-AAE6-C9B9012914D9}">
      <dgm:prSet/>
      <dgm:spPr/>
      <dgm:t>
        <a:bodyPr/>
        <a:lstStyle/>
        <a:p>
          <a:endParaRPr lang="de-DE"/>
        </a:p>
      </dgm:t>
    </dgm:pt>
    <dgm:pt modelId="{A5E9CA2D-EBD7-441A-A219-66790A769C80}" type="sibTrans" cxnId="{884A3F7B-5F50-4AF8-AAE6-C9B9012914D9}">
      <dgm:prSet/>
      <dgm:spPr/>
      <dgm:t>
        <a:bodyPr/>
        <a:lstStyle/>
        <a:p>
          <a:endParaRPr lang="de-DE"/>
        </a:p>
      </dgm:t>
    </dgm:pt>
    <dgm:pt modelId="{651B8130-80B4-4312-BDCB-DACADA6AD492}">
      <dgm:prSet/>
      <dgm:spPr/>
      <dgm:t>
        <a:bodyPr/>
        <a:lstStyle/>
        <a:p>
          <a:r>
            <a:rPr lang="de-DE"/>
            <a:t>Ja, Nein</a:t>
          </a:r>
        </a:p>
      </dgm:t>
    </dgm:pt>
    <dgm:pt modelId="{66D4140D-1950-409B-9C72-66AE280676B6}" type="parTrans" cxnId="{505AAA92-E2AD-4E9F-BD94-815761788962}">
      <dgm:prSet/>
      <dgm:spPr/>
      <dgm:t>
        <a:bodyPr/>
        <a:lstStyle/>
        <a:p>
          <a:endParaRPr lang="de-DE"/>
        </a:p>
      </dgm:t>
    </dgm:pt>
    <dgm:pt modelId="{E7DCECDE-0842-43FF-81A7-3A69D3BD35BB}" type="sibTrans" cxnId="{505AAA92-E2AD-4E9F-BD94-815761788962}">
      <dgm:prSet/>
      <dgm:spPr/>
      <dgm:t>
        <a:bodyPr/>
        <a:lstStyle/>
        <a:p>
          <a:endParaRPr lang="de-DE"/>
        </a:p>
      </dgm:t>
    </dgm:pt>
    <dgm:pt modelId="{DA97C945-A74A-4807-8D4D-A0761D8C7A2C}">
      <dgm:prSet/>
      <dgm:spPr/>
      <dgm:t>
        <a:bodyPr/>
        <a:lstStyle/>
        <a:p>
          <a:r>
            <a:rPr lang="de-DE" dirty="0"/>
            <a:t>Konstante </a:t>
          </a:r>
          <a:r>
            <a:rPr lang="de-DE" i="1" dirty="0"/>
            <a:t>Ja/Nein</a:t>
          </a:r>
          <a:r>
            <a:rPr lang="de-DE" dirty="0"/>
            <a:t>-Werte</a:t>
          </a:r>
        </a:p>
      </dgm:t>
    </dgm:pt>
    <dgm:pt modelId="{9BFE6155-5F58-4786-BB87-8AF1B2457F4F}" type="parTrans" cxnId="{D3944808-427F-499C-A275-78EDE46940EB}">
      <dgm:prSet/>
      <dgm:spPr/>
      <dgm:t>
        <a:bodyPr/>
        <a:lstStyle/>
        <a:p>
          <a:endParaRPr lang="de-DE"/>
        </a:p>
      </dgm:t>
    </dgm:pt>
    <dgm:pt modelId="{A1AF9990-AE76-4782-A179-113241239524}" type="sibTrans" cxnId="{D3944808-427F-499C-A275-78EDE46940EB}">
      <dgm:prSet/>
      <dgm:spPr/>
      <dgm:t>
        <a:bodyPr/>
        <a:lstStyle/>
        <a:p>
          <a:endParaRPr lang="de-DE"/>
        </a:p>
      </dgm:t>
    </dgm:pt>
    <dgm:pt modelId="{37ED5EC8-A0A1-4CAF-830C-55381E98192B}">
      <dgm:prSet/>
      <dgm:spPr/>
      <dgm:t>
        <a:bodyPr/>
        <a:lstStyle/>
        <a:p>
          <a:r>
            <a:rPr lang="de-DE"/>
            <a:t>()</a:t>
          </a:r>
        </a:p>
      </dgm:t>
    </dgm:pt>
    <dgm:pt modelId="{4F91398F-CEE2-4BD7-BBF0-BC4FF41500B0}" type="parTrans" cxnId="{B923ACBA-5572-4D2B-AE42-D18375C6A8C2}">
      <dgm:prSet/>
      <dgm:spPr/>
      <dgm:t>
        <a:bodyPr/>
        <a:lstStyle/>
        <a:p>
          <a:endParaRPr lang="de-DE"/>
        </a:p>
      </dgm:t>
    </dgm:pt>
    <dgm:pt modelId="{69964A30-EB4D-48BF-9471-33302107A37D}" type="sibTrans" cxnId="{B923ACBA-5572-4D2B-AE42-D18375C6A8C2}">
      <dgm:prSet/>
      <dgm:spPr/>
      <dgm:t>
        <a:bodyPr/>
        <a:lstStyle/>
        <a:p>
          <a:endParaRPr lang="de-DE"/>
        </a:p>
      </dgm:t>
    </dgm:pt>
    <dgm:pt modelId="{11CD16A7-22D7-44E3-8461-054AE4DF0584}">
      <dgm:prSet/>
      <dgm:spPr/>
      <dgm:t>
        <a:bodyPr/>
        <a:lstStyle/>
        <a:p>
          <a:r>
            <a:rPr lang="de-DE"/>
            <a:t>Beliebig viele Klammerebenen</a:t>
          </a:r>
        </a:p>
      </dgm:t>
    </dgm:pt>
    <dgm:pt modelId="{17988285-375F-444D-A1AF-8578FB815CA7}" type="parTrans" cxnId="{F8EDAFBC-08A4-4385-8C97-6FF3BF060DC5}">
      <dgm:prSet/>
      <dgm:spPr/>
      <dgm:t>
        <a:bodyPr/>
        <a:lstStyle/>
        <a:p>
          <a:endParaRPr lang="de-DE"/>
        </a:p>
      </dgm:t>
    </dgm:pt>
    <dgm:pt modelId="{34C89336-2FDB-4845-98DD-F7696A7CF0D6}" type="sibTrans" cxnId="{F8EDAFBC-08A4-4385-8C97-6FF3BF060DC5}">
      <dgm:prSet/>
      <dgm:spPr/>
      <dgm:t>
        <a:bodyPr/>
        <a:lstStyle/>
        <a:p>
          <a:endParaRPr lang="de-DE"/>
        </a:p>
      </dgm:t>
    </dgm:pt>
    <dgm:pt modelId="{02F51AD3-AD01-4D49-BEB8-C9E385A4578B}" type="pres">
      <dgm:prSet presAssocID="{A37648A7-FE66-44D9-8A61-AEAC0AB15E3A}" presName="vert0" presStyleCnt="0">
        <dgm:presLayoutVars>
          <dgm:dir/>
          <dgm:animOne val="branch"/>
          <dgm:animLvl val="lvl"/>
        </dgm:presLayoutVars>
      </dgm:prSet>
      <dgm:spPr/>
    </dgm:pt>
    <dgm:pt modelId="{7E114E5C-0A90-491F-87C2-C6339B8624DA}" type="pres">
      <dgm:prSet presAssocID="{F279FA26-D8E6-4238-AA68-57ADB5098381}" presName="thickLine" presStyleLbl="alignNode1" presStyleIdx="0" presStyleCnt="7"/>
      <dgm:spPr/>
    </dgm:pt>
    <dgm:pt modelId="{A1016F4A-596C-4884-AD2B-2F37F5F501B9}" type="pres">
      <dgm:prSet presAssocID="{F279FA26-D8E6-4238-AA68-57ADB5098381}" presName="horz1" presStyleCnt="0"/>
      <dgm:spPr/>
    </dgm:pt>
    <dgm:pt modelId="{D6470EC4-BE93-490A-B365-9AE3C8C239CF}" type="pres">
      <dgm:prSet presAssocID="{F279FA26-D8E6-4238-AA68-57ADB5098381}" presName="tx1" presStyleLbl="revTx" presStyleIdx="0" presStyleCnt="14"/>
      <dgm:spPr/>
    </dgm:pt>
    <dgm:pt modelId="{DB0AFB28-F3DD-4BA7-8571-830FF8E3551B}" type="pres">
      <dgm:prSet presAssocID="{F279FA26-D8E6-4238-AA68-57ADB5098381}" presName="vert1" presStyleCnt="0"/>
      <dgm:spPr/>
    </dgm:pt>
    <dgm:pt modelId="{1C414319-D7ED-4C43-9E7E-01E7D05D7114}" type="pres">
      <dgm:prSet presAssocID="{6D3C978D-6FE2-4A51-A497-3E3D4CED3083}" presName="vertSpace2a" presStyleCnt="0"/>
      <dgm:spPr/>
    </dgm:pt>
    <dgm:pt modelId="{EE86594C-A0F9-45C9-A1A8-26E451883D3A}" type="pres">
      <dgm:prSet presAssocID="{6D3C978D-6FE2-4A51-A497-3E3D4CED3083}" presName="horz2" presStyleCnt="0"/>
      <dgm:spPr/>
    </dgm:pt>
    <dgm:pt modelId="{8CC0C8E8-A65B-46EF-AE1E-5BCEFA61941A}" type="pres">
      <dgm:prSet presAssocID="{6D3C978D-6FE2-4A51-A497-3E3D4CED3083}" presName="horzSpace2" presStyleCnt="0"/>
      <dgm:spPr/>
    </dgm:pt>
    <dgm:pt modelId="{DF37B122-F43B-443B-AAB2-9C057375A696}" type="pres">
      <dgm:prSet presAssocID="{6D3C978D-6FE2-4A51-A497-3E3D4CED3083}" presName="tx2" presStyleLbl="revTx" presStyleIdx="1" presStyleCnt="14"/>
      <dgm:spPr/>
    </dgm:pt>
    <dgm:pt modelId="{5B2B7C36-AC2D-41DE-AD5A-0E2BCAB26C2E}" type="pres">
      <dgm:prSet presAssocID="{6D3C978D-6FE2-4A51-A497-3E3D4CED3083}" presName="vert2" presStyleCnt="0"/>
      <dgm:spPr/>
    </dgm:pt>
    <dgm:pt modelId="{96F347AE-0676-49DF-82D5-6E58E454F72F}" type="pres">
      <dgm:prSet presAssocID="{6D3C978D-6FE2-4A51-A497-3E3D4CED3083}" presName="thinLine2b" presStyleLbl="callout" presStyleIdx="0" presStyleCnt="7"/>
      <dgm:spPr/>
    </dgm:pt>
    <dgm:pt modelId="{8FF6EEA7-78DC-4487-8C97-EA3C75549E8C}" type="pres">
      <dgm:prSet presAssocID="{6D3C978D-6FE2-4A51-A497-3E3D4CED3083}" presName="vertSpace2b" presStyleCnt="0"/>
      <dgm:spPr/>
    </dgm:pt>
    <dgm:pt modelId="{3DBDE28F-3B8F-4D7D-B48E-790CEEE6C4D9}" type="pres">
      <dgm:prSet presAssocID="{27BE756C-4DCC-4BBA-B01B-398A36FAB662}" presName="thickLine" presStyleLbl="alignNode1" presStyleIdx="1" presStyleCnt="7"/>
      <dgm:spPr/>
    </dgm:pt>
    <dgm:pt modelId="{70DAD7E6-75F4-452C-B6B9-CA71CA7CE1BA}" type="pres">
      <dgm:prSet presAssocID="{27BE756C-4DCC-4BBA-B01B-398A36FAB662}" presName="horz1" presStyleCnt="0"/>
      <dgm:spPr/>
    </dgm:pt>
    <dgm:pt modelId="{B2B361B1-8564-40EF-9FAC-F2FAE0257EFC}" type="pres">
      <dgm:prSet presAssocID="{27BE756C-4DCC-4BBA-B01B-398A36FAB662}" presName="tx1" presStyleLbl="revTx" presStyleIdx="2" presStyleCnt="14"/>
      <dgm:spPr/>
    </dgm:pt>
    <dgm:pt modelId="{6A50C893-BB35-4212-A04A-15ED2339F355}" type="pres">
      <dgm:prSet presAssocID="{27BE756C-4DCC-4BBA-B01B-398A36FAB662}" presName="vert1" presStyleCnt="0"/>
      <dgm:spPr/>
    </dgm:pt>
    <dgm:pt modelId="{C309ABFC-03F0-406E-9D42-BA19F29E25B4}" type="pres">
      <dgm:prSet presAssocID="{5F178630-603C-4AB7-BECB-2622375021E1}" presName="vertSpace2a" presStyleCnt="0"/>
      <dgm:spPr/>
    </dgm:pt>
    <dgm:pt modelId="{303C43BF-18A2-43E1-8346-4D526603921E}" type="pres">
      <dgm:prSet presAssocID="{5F178630-603C-4AB7-BECB-2622375021E1}" presName="horz2" presStyleCnt="0"/>
      <dgm:spPr/>
    </dgm:pt>
    <dgm:pt modelId="{BC4DC3B3-BD78-43CE-BB67-FA3F1F3EA501}" type="pres">
      <dgm:prSet presAssocID="{5F178630-603C-4AB7-BECB-2622375021E1}" presName="horzSpace2" presStyleCnt="0"/>
      <dgm:spPr/>
    </dgm:pt>
    <dgm:pt modelId="{B2032FBB-5A5E-4B95-A5D5-D9123328BEE0}" type="pres">
      <dgm:prSet presAssocID="{5F178630-603C-4AB7-BECB-2622375021E1}" presName="tx2" presStyleLbl="revTx" presStyleIdx="3" presStyleCnt="14"/>
      <dgm:spPr/>
    </dgm:pt>
    <dgm:pt modelId="{EB3DA417-8C69-4E91-99E3-11A4D254CFC8}" type="pres">
      <dgm:prSet presAssocID="{5F178630-603C-4AB7-BECB-2622375021E1}" presName="vert2" presStyleCnt="0"/>
      <dgm:spPr/>
    </dgm:pt>
    <dgm:pt modelId="{09AD0446-F322-4939-8668-3EAE5C0D5FA1}" type="pres">
      <dgm:prSet presAssocID="{5F178630-603C-4AB7-BECB-2622375021E1}" presName="thinLine2b" presStyleLbl="callout" presStyleIdx="1" presStyleCnt="7"/>
      <dgm:spPr/>
    </dgm:pt>
    <dgm:pt modelId="{61B1F484-595F-4905-889C-F0827DE6BBBF}" type="pres">
      <dgm:prSet presAssocID="{5F178630-603C-4AB7-BECB-2622375021E1}" presName="vertSpace2b" presStyleCnt="0"/>
      <dgm:spPr/>
    </dgm:pt>
    <dgm:pt modelId="{5F867FE6-65EA-4723-8858-11C564DF3604}" type="pres">
      <dgm:prSet presAssocID="{9B7828E8-55E5-41CC-B8EA-7355419FCB98}" presName="thickLine" presStyleLbl="alignNode1" presStyleIdx="2" presStyleCnt="7"/>
      <dgm:spPr/>
    </dgm:pt>
    <dgm:pt modelId="{40260C09-F503-41B2-9E37-56851290BDA9}" type="pres">
      <dgm:prSet presAssocID="{9B7828E8-55E5-41CC-B8EA-7355419FCB98}" presName="horz1" presStyleCnt="0"/>
      <dgm:spPr/>
    </dgm:pt>
    <dgm:pt modelId="{980D7929-7D18-4BDB-998F-14746059DA54}" type="pres">
      <dgm:prSet presAssocID="{9B7828E8-55E5-41CC-B8EA-7355419FCB98}" presName="tx1" presStyleLbl="revTx" presStyleIdx="4" presStyleCnt="14"/>
      <dgm:spPr/>
    </dgm:pt>
    <dgm:pt modelId="{723F66DE-5906-4B75-A2A2-3F571B4A8673}" type="pres">
      <dgm:prSet presAssocID="{9B7828E8-55E5-41CC-B8EA-7355419FCB98}" presName="vert1" presStyleCnt="0"/>
      <dgm:spPr/>
    </dgm:pt>
    <dgm:pt modelId="{3290D478-E85A-4C3A-AC87-E24316C99E30}" type="pres">
      <dgm:prSet presAssocID="{4242B5FE-9D35-4C39-923C-FF362403D60A}" presName="vertSpace2a" presStyleCnt="0"/>
      <dgm:spPr/>
    </dgm:pt>
    <dgm:pt modelId="{06F3BE37-8C39-4840-8678-C3BF21B14BCA}" type="pres">
      <dgm:prSet presAssocID="{4242B5FE-9D35-4C39-923C-FF362403D60A}" presName="horz2" presStyleCnt="0"/>
      <dgm:spPr/>
    </dgm:pt>
    <dgm:pt modelId="{E176BECA-9BE5-49C2-AB97-15D66098164A}" type="pres">
      <dgm:prSet presAssocID="{4242B5FE-9D35-4C39-923C-FF362403D60A}" presName="horzSpace2" presStyleCnt="0"/>
      <dgm:spPr/>
    </dgm:pt>
    <dgm:pt modelId="{DBD79C88-2275-49B9-AC6C-5474C25B1C27}" type="pres">
      <dgm:prSet presAssocID="{4242B5FE-9D35-4C39-923C-FF362403D60A}" presName="tx2" presStyleLbl="revTx" presStyleIdx="5" presStyleCnt="14"/>
      <dgm:spPr/>
    </dgm:pt>
    <dgm:pt modelId="{FA106F22-7A0E-4D1A-A9E2-377496B51405}" type="pres">
      <dgm:prSet presAssocID="{4242B5FE-9D35-4C39-923C-FF362403D60A}" presName="vert2" presStyleCnt="0"/>
      <dgm:spPr/>
    </dgm:pt>
    <dgm:pt modelId="{80D2EB53-EC7E-4D3D-A27A-EDF8E20ECF77}" type="pres">
      <dgm:prSet presAssocID="{4242B5FE-9D35-4C39-923C-FF362403D60A}" presName="thinLine2b" presStyleLbl="callout" presStyleIdx="2" presStyleCnt="7"/>
      <dgm:spPr/>
    </dgm:pt>
    <dgm:pt modelId="{CC1526F2-57AC-4E09-B958-EA79943C5062}" type="pres">
      <dgm:prSet presAssocID="{4242B5FE-9D35-4C39-923C-FF362403D60A}" presName="vertSpace2b" presStyleCnt="0"/>
      <dgm:spPr/>
    </dgm:pt>
    <dgm:pt modelId="{4B30720F-7087-4123-B094-CB9520137161}" type="pres">
      <dgm:prSet presAssocID="{853C6FA2-457E-4930-B6D8-B9131F2D451D}" presName="thickLine" presStyleLbl="alignNode1" presStyleIdx="3" presStyleCnt="7"/>
      <dgm:spPr/>
    </dgm:pt>
    <dgm:pt modelId="{7C999DBC-7260-4F5E-95C5-233D455914CD}" type="pres">
      <dgm:prSet presAssocID="{853C6FA2-457E-4930-B6D8-B9131F2D451D}" presName="horz1" presStyleCnt="0"/>
      <dgm:spPr/>
    </dgm:pt>
    <dgm:pt modelId="{3411F4D4-ADA1-4DBD-A961-87E7D9B1A505}" type="pres">
      <dgm:prSet presAssocID="{853C6FA2-457E-4930-B6D8-B9131F2D451D}" presName="tx1" presStyleLbl="revTx" presStyleIdx="6" presStyleCnt="14"/>
      <dgm:spPr/>
    </dgm:pt>
    <dgm:pt modelId="{09B8BAE0-1DB2-4889-8435-999433F657A2}" type="pres">
      <dgm:prSet presAssocID="{853C6FA2-457E-4930-B6D8-B9131F2D451D}" presName="vert1" presStyleCnt="0"/>
      <dgm:spPr/>
    </dgm:pt>
    <dgm:pt modelId="{B30D0F7E-63DB-49DB-AF14-FE675D19D503}" type="pres">
      <dgm:prSet presAssocID="{1057108F-080F-4012-8EE3-E73145F46F4E}" presName="vertSpace2a" presStyleCnt="0"/>
      <dgm:spPr/>
    </dgm:pt>
    <dgm:pt modelId="{C0B69C2A-9A00-4D75-81CE-AAC169E0658B}" type="pres">
      <dgm:prSet presAssocID="{1057108F-080F-4012-8EE3-E73145F46F4E}" presName="horz2" presStyleCnt="0"/>
      <dgm:spPr/>
    </dgm:pt>
    <dgm:pt modelId="{0FD6F985-8396-44CE-8E10-2F991B6F87EA}" type="pres">
      <dgm:prSet presAssocID="{1057108F-080F-4012-8EE3-E73145F46F4E}" presName="horzSpace2" presStyleCnt="0"/>
      <dgm:spPr/>
    </dgm:pt>
    <dgm:pt modelId="{5BA465F6-8E20-477A-99BF-AFBFFDCC5B00}" type="pres">
      <dgm:prSet presAssocID="{1057108F-080F-4012-8EE3-E73145F46F4E}" presName="tx2" presStyleLbl="revTx" presStyleIdx="7" presStyleCnt="14"/>
      <dgm:spPr/>
    </dgm:pt>
    <dgm:pt modelId="{7C1D0F71-0E3E-45BB-AD7F-ECE1F3180EA4}" type="pres">
      <dgm:prSet presAssocID="{1057108F-080F-4012-8EE3-E73145F46F4E}" presName="vert2" presStyleCnt="0"/>
      <dgm:spPr/>
    </dgm:pt>
    <dgm:pt modelId="{97E3ED93-924A-46DD-97E1-DBBA014AE2B6}" type="pres">
      <dgm:prSet presAssocID="{1057108F-080F-4012-8EE3-E73145F46F4E}" presName="thinLine2b" presStyleLbl="callout" presStyleIdx="3" presStyleCnt="7"/>
      <dgm:spPr/>
    </dgm:pt>
    <dgm:pt modelId="{F57ECD69-5CE6-408C-9327-E0B3609B9395}" type="pres">
      <dgm:prSet presAssocID="{1057108F-080F-4012-8EE3-E73145F46F4E}" presName="vertSpace2b" presStyleCnt="0"/>
      <dgm:spPr/>
    </dgm:pt>
    <dgm:pt modelId="{E38B8B03-29BA-4A61-B2CC-A9984247933D}" type="pres">
      <dgm:prSet presAssocID="{649B03EC-A181-4A93-B507-5AEE41F5AE79}" presName="thickLine" presStyleLbl="alignNode1" presStyleIdx="4" presStyleCnt="7"/>
      <dgm:spPr/>
    </dgm:pt>
    <dgm:pt modelId="{6B84E7E0-F1A2-4410-9075-EE6006C17866}" type="pres">
      <dgm:prSet presAssocID="{649B03EC-A181-4A93-B507-5AEE41F5AE79}" presName="horz1" presStyleCnt="0"/>
      <dgm:spPr/>
    </dgm:pt>
    <dgm:pt modelId="{A3919BA4-874A-4C37-8B51-EF81D834312B}" type="pres">
      <dgm:prSet presAssocID="{649B03EC-A181-4A93-B507-5AEE41F5AE79}" presName="tx1" presStyleLbl="revTx" presStyleIdx="8" presStyleCnt="14"/>
      <dgm:spPr/>
    </dgm:pt>
    <dgm:pt modelId="{41BBBD74-F2E6-416A-8750-3B50E6F95E2E}" type="pres">
      <dgm:prSet presAssocID="{649B03EC-A181-4A93-B507-5AEE41F5AE79}" presName="vert1" presStyleCnt="0"/>
      <dgm:spPr/>
    </dgm:pt>
    <dgm:pt modelId="{9594C329-BD24-4BE8-9416-834B1E6DFF6B}" type="pres">
      <dgm:prSet presAssocID="{571442B7-C011-45B4-BD8D-02812E1B625F}" presName="vertSpace2a" presStyleCnt="0"/>
      <dgm:spPr/>
    </dgm:pt>
    <dgm:pt modelId="{9B15128A-AD9A-4BC3-9EAF-802FD3EB8618}" type="pres">
      <dgm:prSet presAssocID="{571442B7-C011-45B4-BD8D-02812E1B625F}" presName="horz2" presStyleCnt="0"/>
      <dgm:spPr/>
    </dgm:pt>
    <dgm:pt modelId="{4256E7BA-38F8-44DC-991D-8813F961729F}" type="pres">
      <dgm:prSet presAssocID="{571442B7-C011-45B4-BD8D-02812E1B625F}" presName="horzSpace2" presStyleCnt="0"/>
      <dgm:spPr/>
    </dgm:pt>
    <dgm:pt modelId="{1D3B82DF-8337-4041-9744-BDCF4FAC9B12}" type="pres">
      <dgm:prSet presAssocID="{571442B7-C011-45B4-BD8D-02812E1B625F}" presName="tx2" presStyleLbl="revTx" presStyleIdx="9" presStyleCnt="14"/>
      <dgm:spPr/>
    </dgm:pt>
    <dgm:pt modelId="{BAB5F4D7-D8F6-4A15-80A5-5097AA78DA65}" type="pres">
      <dgm:prSet presAssocID="{571442B7-C011-45B4-BD8D-02812E1B625F}" presName="vert2" presStyleCnt="0"/>
      <dgm:spPr/>
    </dgm:pt>
    <dgm:pt modelId="{2FC18C31-CC29-4FEF-A33F-6FF4C2CBBDB6}" type="pres">
      <dgm:prSet presAssocID="{571442B7-C011-45B4-BD8D-02812E1B625F}" presName="thinLine2b" presStyleLbl="callout" presStyleIdx="4" presStyleCnt="7"/>
      <dgm:spPr/>
    </dgm:pt>
    <dgm:pt modelId="{97327A5C-7CC4-461E-84E2-E4F5B4DFF940}" type="pres">
      <dgm:prSet presAssocID="{571442B7-C011-45B4-BD8D-02812E1B625F}" presName="vertSpace2b" presStyleCnt="0"/>
      <dgm:spPr/>
    </dgm:pt>
    <dgm:pt modelId="{60DAB2B3-1157-4BEB-8E00-495530DF9BF5}" type="pres">
      <dgm:prSet presAssocID="{651B8130-80B4-4312-BDCB-DACADA6AD492}" presName="thickLine" presStyleLbl="alignNode1" presStyleIdx="5" presStyleCnt="7"/>
      <dgm:spPr/>
    </dgm:pt>
    <dgm:pt modelId="{3FFE775E-992C-4562-A52E-7611FCFDAE99}" type="pres">
      <dgm:prSet presAssocID="{651B8130-80B4-4312-BDCB-DACADA6AD492}" presName="horz1" presStyleCnt="0"/>
      <dgm:spPr/>
    </dgm:pt>
    <dgm:pt modelId="{AA3CD415-0F6B-40D0-9C30-674F3F7B1E2C}" type="pres">
      <dgm:prSet presAssocID="{651B8130-80B4-4312-BDCB-DACADA6AD492}" presName="tx1" presStyleLbl="revTx" presStyleIdx="10" presStyleCnt="14"/>
      <dgm:spPr/>
    </dgm:pt>
    <dgm:pt modelId="{CC2768E4-B346-4803-8ED2-2F8485EE0AD2}" type="pres">
      <dgm:prSet presAssocID="{651B8130-80B4-4312-BDCB-DACADA6AD492}" presName="vert1" presStyleCnt="0"/>
      <dgm:spPr/>
    </dgm:pt>
    <dgm:pt modelId="{719CE36D-5999-4775-B276-ECD751C7C7B8}" type="pres">
      <dgm:prSet presAssocID="{DA97C945-A74A-4807-8D4D-A0761D8C7A2C}" presName="vertSpace2a" presStyleCnt="0"/>
      <dgm:spPr/>
    </dgm:pt>
    <dgm:pt modelId="{6D1CD68E-053A-4194-A9F7-EFD9A4642594}" type="pres">
      <dgm:prSet presAssocID="{DA97C945-A74A-4807-8D4D-A0761D8C7A2C}" presName="horz2" presStyleCnt="0"/>
      <dgm:spPr/>
    </dgm:pt>
    <dgm:pt modelId="{A3587D77-8C90-47FD-921F-DE5BD043251C}" type="pres">
      <dgm:prSet presAssocID="{DA97C945-A74A-4807-8D4D-A0761D8C7A2C}" presName="horzSpace2" presStyleCnt="0"/>
      <dgm:spPr/>
    </dgm:pt>
    <dgm:pt modelId="{36592AD8-3AD7-4F5C-91A8-D0A704B03400}" type="pres">
      <dgm:prSet presAssocID="{DA97C945-A74A-4807-8D4D-A0761D8C7A2C}" presName="tx2" presStyleLbl="revTx" presStyleIdx="11" presStyleCnt="14"/>
      <dgm:spPr/>
    </dgm:pt>
    <dgm:pt modelId="{03202CB6-DCB5-47B2-AA88-D23FED54B302}" type="pres">
      <dgm:prSet presAssocID="{DA97C945-A74A-4807-8D4D-A0761D8C7A2C}" presName="vert2" presStyleCnt="0"/>
      <dgm:spPr/>
    </dgm:pt>
    <dgm:pt modelId="{FD6F449E-6D32-49D5-ABB5-027CE41AE849}" type="pres">
      <dgm:prSet presAssocID="{DA97C945-A74A-4807-8D4D-A0761D8C7A2C}" presName="thinLine2b" presStyleLbl="callout" presStyleIdx="5" presStyleCnt="7"/>
      <dgm:spPr/>
    </dgm:pt>
    <dgm:pt modelId="{C8BBB335-EE44-4131-986A-8DF91EBC65D9}" type="pres">
      <dgm:prSet presAssocID="{DA97C945-A74A-4807-8D4D-A0761D8C7A2C}" presName="vertSpace2b" presStyleCnt="0"/>
      <dgm:spPr/>
    </dgm:pt>
    <dgm:pt modelId="{2FD134A3-072C-4CF9-9157-54C0BC11FA39}" type="pres">
      <dgm:prSet presAssocID="{37ED5EC8-A0A1-4CAF-830C-55381E98192B}" presName="thickLine" presStyleLbl="alignNode1" presStyleIdx="6" presStyleCnt="7"/>
      <dgm:spPr/>
    </dgm:pt>
    <dgm:pt modelId="{550341CF-7043-4895-B1CD-BA5932CD2641}" type="pres">
      <dgm:prSet presAssocID="{37ED5EC8-A0A1-4CAF-830C-55381E98192B}" presName="horz1" presStyleCnt="0"/>
      <dgm:spPr/>
    </dgm:pt>
    <dgm:pt modelId="{777D9CCE-6375-433C-95F3-65D604668F9D}" type="pres">
      <dgm:prSet presAssocID="{37ED5EC8-A0A1-4CAF-830C-55381E98192B}" presName="tx1" presStyleLbl="revTx" presStyleIdx="12" presStyleCnt="14"/>
      <dgm:spPr/>
    </dgm:pt>
    <dgm:pt modelId="{111642D2-9C1B-4490-873C-60C68EEF8B42}" type="pres">
      <dgm:prSet presAssocID="{37ED5EC8-A0A1-4CAF-830C-55381E98192B}" presName="vert1" presStyleCnt="0"/>
      <dgm:spPr/>
    </dgm:pt>
    <dgm:pt modelId="{7F6B3E50-9063-4948-9412-0F1E1B6BECF2}" type="pres">
      <dgm:prSet presAssocID="{11CD16A7-22D7-44E3-8461-054AE4DF0584}" presName="vertSpace2a" presStyleCnt="0"/>
      <dgm:spPr/>
    </dgm:pt>
    <dgm:pt modelId="{2C2A73CF-7721-4BF6-955E-0F663E1C6503}" type="pres">
      <dgm:prSet presAssocID="{11CD16A7-22D7-44E3-8461-054AE4DF0584}" presName="horz2" presStyleCnt="0"/>
      <dgm:spPr/>
    </dgm:pt>
    <dgm:pt modelId="{12A7F04F-D9FA-40A8-B03F-FA9C9E7C5DE3}" type="pres">
      <dgm:prSet presAssocID="{11CD16A7-22D7-44E3-8461-054AE4DF0584}" presName="horzSpace2" presStyleCnt="0"/>
      <dgm:spPr/>
    </dgm:pt>
    <dgm:pt modelId="{729D8DC4-4ECF-400F-8D9E-E380BD71CC87}" type="pres">
      <dgm:prSet presAssocID="{11CD16A7-22D7-44E3-8461-054AE4DF0584}" presName="tx2" presStyleLbl="revTx" presStyleIdx="13" presStyleCnt="14"/>
      <dgm:spPr/>
    </dgm:pt>
    <dgm:pt modelId="{0917942D-CA7F-480E-951C-196C13921762}" type="pres">
      <dgm:prSet presAssocID="{11CD16A7-22D7-44E3-8461-054AE4DF0584}" presName="vert2" presStyleCnt="0"/>
      <dgm:spPr/>
    </dgm:pt>
    <dgm:pt modelId="{25DA84E5-6904-4021-A8B7-8D227C5A62D4}" type="pres">
      <dgm:prSet presAssocID="{11CD16A7-22D7-44E3-8461-054AE4DF0584}" presName="thinLine2b" presStyleLbl="callout" presStyleIdx="6" presStyleCnt="7"/>
      <dgm:spPr/>
    </dgm:pt>
    <dgm:pt modelId="{AFEAD396-24A0-4F9E-9EBE-D28AE4D89CD2}" type="pres">
      <dgm:prSet presAssocID="{11CD16A7-22D7-44E3-8461-054AE4DF0584}" presName="vertSpace2b" presStyleCnt="0"/>
      <dgm:spPr/>
    </dgm:pt>
  </dgm:ptLst>
  <dgm:cxnLst>
    <dgm:cxn modelId="{D3944808-427F-499C-A275-78EDE46940EB}" srcId="{651B8130-80B4-4312-BDCB-DACADA6AD492}" destId="{DA97C945-A74A-4807-8D4D-A0761D8C7A2C}" srcOrd="0" destOrd="0" parTransId="{9BFE6155-5F58-4786-BB87-8AF1B2457F4F}" sibTransId="{A1AF9990-AE76-4782-A179-113241239524}"/>
    <dgm:cxn modelId="{BD16570B-4090-4B48-9040-AF620548F0E9}" srcId="{A37648A7-FE66-44D9-8A61-AEAC0AB15E3A}" destId="{27BE756C-4DCC-4BBA-B01B-398A36FAB662}" srcOrd="1" destOrd="0" parTransId="{727A6324-2166-4862-96EB-76BA7C53ACFD}" sibTransId="{E63D0AC3-DF25-4583-B5FC-EB0A87D4BB81}"/>
    <dgm:cxn modelId="{2E54E018-0C51-4B3B-A9B6-EDE0ABC184EB}" type="presOf" srcId="{A37648A7-FE66-44D9-8A61-AEAC0AB15E3A}" destId="{02F51AD3-AD01-4D49-BEB8-C9E385A4578B}" srcOrd="0" destOrd="0" presId="urn:microsoft.com/office/officeart/2008/layout/LinedList"/>
    <dgm:cxn modelId="{4B1B1320-FE32-4D88-B4B7-F32122F8DE76}" srcId="{9B7828E8-55E5-41CC-B8EA-7355419FCB98}" destId="{4242B5FE-9D35-4C39-923C-FF362403D60A}" srcOrd="0" destOrd="0" parTransId="{9B2B50E7-91BC-468D-B0FF-1BD7A1B94FB9}" sibTransId="{59D1015B-D039-492A-8907-BEF1900A253B}"/>
    <dgm:cxn modelId="{5EDF7E22-C6B1-455B-91FC-A8690203A748}" srcId="{A37648A7-FE66-44D9-8A61-AEAC0AB15E3A}" destId="{853C6FA2-457E-4930-B6D8-B9131F2D451D}" srcOrd="3" destOrd="0" parTransId="{4BA7554C-DC80-4872-8E06-AD0841716E38}" sibTransId="{44B1BABE-840A-4A5E-A4DF-7818C2623FE0}"/>
    <dgm:cxn modelId="{4375852D-10DA-4553-B476-B80C43194BA4}" type="presOf" srcId="{5F178630-603C-4AB7-BECB-2622375021E1}" destId="{B2032FBB-5A5E-4B95-A5D5-D9123328BEE0}" srcOrd="0" destOrd="0" presId="urn:microsoft.com/office/officeart/2008/layout/LinedList"/>
    <dgm:cxn modelId="{0130482F-FB81-4395-BCC3-EB97E13583F3}" type="presOf" srcId="{37ED5EC8-A0A1-4CAF-830C-55381E98192B}" destId="{777D9CCE-6375-433C-95F3-65D604668F9D}" srcOrd="0" destOrd="0" presId="urn:microsoft.com/office/officeart/2008/layout/LinedList"/>
    <dgm:cxn modelId="{395F283D-659F-4157-AA23-381C571FDDC5}" type="presOf" srcId="{4242B5FE-9D35-4C39-923C-FF362403D60A}" destId="{DBD79C88-2275-49B9-AC6C-5474C25B1C27}" srcOrd="0" destOrd="0" presId="urn:microsoft.com/office/officeart/2008/layout/LinedList"/>
    <dgm:cxn modelId="{E15E013F-BD7C-4952-BB91-A425ADF1A50B}" srcId="{A37648A7-FE66-44D9-8A61-AEAC0AB15E3A}" destId="{649B03EC-A181-4A93-B507-5AEE41F5AE79}" srcOrd="4" destOrd="0" parTransId="{A6796C7B-8A0A-4142-8DF8-DC80C84E2560}" sibTransId="{55260648-BC9D-4BDD-9C0C-9122266E074F}"/>
    <dgm:cxn modelId="{6070BB41-34E8-4BB3-BD20-33FB80C14E00}" type="presOf" srcId="{853C6FA2-457E-4930-B6D8-B9131F2D451D}" destId="{3411F4D4-ADA1-4DBD-A961-87E7D9B1A505}" srcOrd="0" destOrd="0" presId="urn:microsoft.com/office/officeart/2008/layout/LinedList"/>
    <dgm:cxn modelId="{3BA64476-1773-4582-8844-1DA205316E28}" type="presOf" srcId="{1057108F-080F-4012-8EE3-E73145F46F4E}" destId="{5BA465F6-8E20-477A-99BF-AFBFFDCC5B00}" srcOrd="0" destOrd="0" presId="urn:microsoft.com/office/officeart/2008/layout/LinedList"/>
    <dgm:cxn modelId="{884A3F7B-5F50-4AF8-AAE6-C9B9012914D9}" srcId="{649B03EC-A181-4A93-B507-5AEE41F5AE79}" destId="{571442B7-C011-45B4-BD8D-02812E1B625F}" srcOrd="0" destOrd="0" parTransId="{ED8B465E-ABEC-4D09-962F-8FA0E7127166}" sibTransId="{A5E9CA2D-EBD7-441A-A219-66790A769C80}"/>
    <dgm:cxn modelId="{E0A8BB7B-08E6-4F46-B7D7-E761806F634F}" type="presOf" srcId="{11CD16A7-22D7-44E3-8461-054AE4DF0584}" destId="{729D8DC4-4ECF-400F-8D9E-E380BD71CC87}" srcOrd="0" destOrd="0" presId="urn:microsoft.com/office/officeart/2008/layout/LinedList"/>
    <dgm:cxn modelId="{0537F284-4CDB-495D-AFE6-B5DC4D388460}" srcId="{A37648A7-FE66-44D9-8A61-AEAC0AB15E3A}" destId="{F279FA26-D8E6-4238-AA68-57ADB5098381}" srcOrd="0" destOrd="0" parTransId="{55723369-152E-4B30-9C5F-1FB111EEAA32}" sibTransId="{C986E6A3-1281-42FF-A0B4-19F025F8A21F}"/>
    <dgm:cxn modelId="{B86ADC90-BFE3-4CE6-B525-BEF00BDF2878}" type="presOf" srcId="{649B03EC-A181-4A93-B507-5AEE41F5AE79}" destId="{A3919BA4-874A-4C37-8B51-EF81D834312B}" srcOrd="0" destOrd="0" presId="urn:microsoft.com/office/officeart/2008/layout/LinedList"/>
    <dgm:cxn modelId="{505AAA92-E2AD-4E9F-BD94-815761788962}" srcId="{A37648A7-FE66-44D9-8A61-AEAC0AB15E3A}" destId="{651B8130-80B4-4312-BDCB-DACADA6AD492}" srcOrd="5" destOrd="0" parTransId="{66D4140D-1950-409B-9C72-66AE280676B6}" sibTransId="{E7DCECDE-0842-43FF-81A7-3A69D3BD35BB}"/>
    <dgm:cxn modelId="{E3687AA4-49E7-4178-8EA2-6415994CA859}" srcId="{A37648A7-FE66-44D9-8A61-AEAC0AB15E3A}" destId="{9B7828E8-55E5-41CC-B8EA-7355419FCB98}" srcOrd="2" destOrd="0" parTransId="{672F82C5-5E16-4070-8B19-A254EC042641}" sibTransId="{E1E9D90E-FE02-4094-B0A0-8D49013302E3}"/>
    <dgm:cxn modelId="{FFC402AB-0E8B-4A5A-BA3E-7E9603B4A613}" srcId="{F279FA26-D8E6-4238-AA68-57ADB5098381}" destId="{6D3C978D-6FE2-4A51-A497-3E3D4CED3083}" srcOrd="0" destOrd="0" parTransId="{A10B8484-3070-4CE8-9017-D4C3510CD3D0}" sibTransId="{B6B76816-DF02-4EE3-8D75-965CF74F6673}"/>
    <dgm:cxn modelId="{93DA59B3-9C15-41F2-A19E-9622FF31DABC}" type="presOf" srcId="{DA97C945-A74A-4807-8D4D-A0761D8C7A2C}" destId="{36592AD8-3AD7-4F5C-91A8-D0A704B03400}" srcOrd="0" destOrd="0" presId="urn:microsoft.com/office/officeart/2008/layout/LinedList"/>
    <dgm:cxn modelId="{B923ACBA-5572-4D2B-AE42-D18375C6A8C2}" srcId="{A37648A7-FE66-44D9-8A61-AEAC0AB15E3A}" destId="{37ED5EC8-A0A1-4CAF-830C-55381E98192B}" srcOrd="6" destOrd="0" parTransId="{4F91398F-CEE2-4BD7-BBF0-BC4FF41500B0}" sibTransId="{69964A30-EB4D-48BF-9471-33302107A37D}"/>
    <dgm:cxn modelId="{F8EDAFBC-08A4-4385-8C97-6FF3BF060DC5}" srcId="{37ED5EC8-A0A1-4CAF-830C-55381E98192B}" destId="{11CD16A7-22D7-44E3-8461-054AE4DF0584}" srcOrd="0" destOrd="0" parTransId="{17988285-375F-444D-A1AF-8578FB815CA7}" sibTransId="{34C89336-2FDB-4845-98DD-F7696A7CF0D6}"/>
    <dgm:cxn modelId="{5B31CBBE-8300-4BB7-AB07-7C7197721C11}" type="presOf" srcId="{571442B7-C011-45B4-BD8D-02812E1B625F}" destId="{1D3B82DF-8337-4041-9744-BDCF4FAC9B12}" srcOrd="0" destOrd="0" presId="urn:microsoft.com/office/officeart/2008/layout/LinedList"/>
    <dgm:cxn modelId="{A38D02C1-4D23-4A5A-BA08-73F1DFF4968F}" srcId="{853C6FA2-457E-4930-B6D8-B9131F2D451D}" destId="{1057108F-080F-4012-8EE3-E73145F46F4E}" srcOrd="0" destOrd="0" parTransId="{0D13F8FE-2BB1-4F85-A9B8-D20D62C4869A}" sibTransId="{02F44CB8-997E-4A55-A158-CA42C1DC0F84}"/>
    <dgm:cxn modelId="{DE528DD3-D929-4EDE-9051-ED7CBB44BDA1}" srcId="{27BE756C-4DCC-4BBA-B01B-398A36FAB662}" destId="{5F178630-603C-4AB7-BECB-2622375021E1}" srcOrd="0" destOrd="0" parTransId="{F2E2276F-BDDF-4854-9EDD-EB97F54CCBA6}" sibTransId="{ECC577E8-0F7C-4097-BA20-F556405D6BF9}"/>
    <dgm:cxn modelId="{2F143BD5-37B6-4F41-B9CD-C8A789979FE6}" type="presOf" srcId="{27BE756C-4DCC-4BBA-B01B-398A36FAB662}" destId="{B2B361B1-8564-40EF-9FAC-F2FAE0257EFC}" srcOrd="0" destOrd="0" presId="urn:microsoft.com/office/officeart/2008/layout/LinedList"/>
    <dgm:cxn modelId="{25324BD6-62D6-4580-B8B7-682E318C4961}" type="presOf" srcId="{F279FA26-D8E6-4238-AA68-57ADB5098381}" destId="{D6470EC4-BE93-490A-B365-9AE3C8C239CF}" srcOrd="0" destOrd="0" presId="urn:microsoft.com/office/officeart/2008/layout/LinedList"/>
    <dgm:cxn modelId="{84C71AD8-F54D-43AC-B6B8-E148CAB42D7F}" type="presOf" srcId="{651B8130-80B4-4312-BDCB-DACADA6AD492}" destId="{AA3CD415-0F6B-40D0-9C30-674F3F7B1E2C}" srcOrd="0" destOrd="0" presId="urn:microsoft.com/office/officeart/2008/layout/LinedList"/>
    <dgm:cxn modelId="{2307D9E4-9124-470C-9109-ED2A14BD804E}" type="presOf" srcId="{6D3C978D-6FE2-4A51-A497-3E3D4CED3083}" destId="{DF37B122-F43B-443B-AAB2-9C057375A696}" srcOrd="0" destOrd="0" presId="urn:microsoft.com/office/officeart/2008/layout/LinedList"/>
    <dgm:cxn modelId="{AF1832E5-60BE-4A99-A89B-0A7E04C052B4}" type="presOf" srcId="{9B7828E8-55E5-41CC-B8EA-7355419FCB98}" destId="{980D7929-7D18-4BDB-998F-14746059DA54}" srcOrd="0" destOrd="0" presId="urn:microsoft.com/office/officeart/2008/layout/LinedList"/>
    <dgm:cxn modelId="{A918768C-C2C8-436B-9B06-13AB3B3151A3}" type="presParOf" srcId="{02F51AD3-AD01-4D49-BEB8-C9E385A4578B}" destId="{7E114E5C-0A90-491F-87C2-C6339B8624DA}" srcOrd="0" destOrd="0" presId="urn:microsoft.com/office/officeart/2008/layout/LinedList"/>
    <dgm:cxn modelId="{DA2DD393-7B09-4449-B1A4-E17E206BD98B}" type="presParOf" srcId="{02F51AD3-AD01-4D49-BEB8-C9E385A4578B}" destId="{A1016F4A-596C-4884-AD2B-2F37F5F501B9}" srcOrd="1" destOrd="0" presId="urn:microsoft.com/office/officeart/2008/layout/LinedList"/>
    <dgm:cxn modelId="{C241EC73-838D-47B5-9153-73186571586B}" type="presParOf" srcId="{A1016F4A-596C-4884-AD2B-2F37F5F501B9}" destId="{D6470EC4-BE93-490A-B365-9AE3C8C239CF}" srcOrd="0" destOrd="0" presId="urn:microsoft.com/office/officeart/2008/layout/LinedList"/>
    <dgm:cxn modelId="{F812A4D2-6965-4145-9B39-AA1C56EF2BD3}" type="presParOf" srcId="{A1016F4A-596C-4884-AD2B-2F37F5F501B9}" destId="{DB0AFB28-F3DD-4BA7-8571-830FF8E3551B}" srcOrd="1" destOrd="0" presId="urn:microsoft.com/office/officeart/2008/layout/LinedList"/>
    <dgm:cxn modelId="{2C1C952D-824D-4B2C-A021-6893A22B678A}" type="presParOf" srcId="{DB0AFB28-F3DD-4BA7-8571-830FF8E3551B}" destId="{1C414319-D7ED-4C43-9E7E-01E7D05D7114}" srcOrd="0" destOrd="0" presId="urn:microsoft.com/office/officeart/2008/layout/LinedList"/>
    <dgm:cxn modelId="{3A9FA31C-43E8-4E7D-A9C7-FDD4477AE751}" type="presParOf" srcId="{DB0AFB28-F3DD-4BA7-8571-830FF8E3551B}" destId="{EE86594C-A0F9-45C9-A1A8-26E451883D3A}" srcOrd="1" destOrd="0" presId="urn:microsoft.com/office/officeart/2008/layout/LinedList"/>
    <dgm:cxn modelId="{81CCFBEF-5B61-40C3-B936-E28D53396CD1}" type="presParOf" srcId="{EE86594C-A0F9-45C9-A1A8-26E451883D3A}" destId="{8CC0C8E8-A65B-46EF-AE1E-5BCEFA61941A}" srcOrd="0" destOrd="0" presId="urn:microsoft.com/office/officeart/2008/layout/LinedList"/>
    <dgm:cxn modelId="{39F80239-BF7C-44C8-A559-287C8B2C6DCA}" type="presParOf" srcId="{EE86594C-A0F9-45C9-A1A8-26E451883D3A}" destId="{DF37B122-F43B-443B-AAB2-9C057375A696}" srcOrd="1" destOrd="0" presId="urn:microsoft.com/office/officeart/2008/layout/LinedList"/>
    <dgm:cxn modelId="{D3C59007-844E-49AE-844E-F4C98D08F28B}" type="presParOf" srcId="{EE86594C-A0F9-45C9-A1A8-26E451883D3A}" destId="{5B2B7C36-AC2D-41DE-AD5A-0E2BCAB26C2E}" srcOrd="2" destOrd="0" presId="urn:microsoft.com/office/officeart/2008/layout/LinedList"/>
    <dgm:cxn modelId="{AF829E98-FB5C-4453-9C19-2103BAFB03B5}" type="presParOf" srcId="{DB0AFB28-F3DD-4BA7-8571-830FF8E3551B}" destId="{96F347AE-0676-49DF-82D5-6E58E454F72F}" srcOrd="2" destOrd="0" presId="urn:microsoft.com/office/officeart/2008/layout/LinedList"/>
    <dgm:cxn modelId="{47639FC6-3FA3-4D1F-9F26-0531D97FB103}" type="presParOf" srcId="{DB0AFB28-F3DD-4BA7-8571-830FF8E3551B}" destId="{8FF6EEA7-78DC-4487-8C97-EA3C75549E8C}" srcOrd="3" destOrd="0" presId="urn:microsoft.com/office/officeart/2008/layout/LinedList"/>
    <dgm:cxn modelId="{57CC8515-053F-40F9-925A-F2A851CCD9B0}" type="presParOf" srcId="{02F51AD3-AD01-4D49-BEB8-C9E385A4578B}" destId="{3DBDE28F-3B8F-4D7D-B48E-790CEEE6C4D9}" srcOrd="2" destOrd="0" presId="urn:microsoft.com/office/officeart/2008/layout/LinedList"/>
    <dgm:cxn modelId="{FA652F0A-2AA6-41DD-9E3B-D0F41225DCC0}" type="presParOf" srcId="{02F51AD3-AD01-4D49-BEB8-C9E385A4578B}" destId="{70DAD7E6-75F4-452C-B6B9-CA71CA7CE1BA}" srcOrd="3" destOrd="0" presId="urn:microsoft.com/office/officeart/2008/layout/LinedList"/>
    <dgm:cxn modelId="{AB749B2F-A450-46DF-A86B-E9395771260C}" type="presParOf" srcId="{70DAD7E6-75F4-452C-B6B9-CA71CA7CE1BA}" destId="{B2B361B1-8564-40EF-9FAC-F2FAE0257EFC}" srcOrd="0" destOrd="0" presId="urn:microsoft.com/office/officeart/2008/layout/LinedList"/>
    <dgm:cxn modelId="{3C4F0916-7157-4AD9-808D-BFA23CB2CBDE}" type="presParOf" srcId="{70DAD7E6-75F4-452C-B6B9-CA71CA7CE1BA}" destId="{6A50C893-BB35-4212-A04A-15ED2339F355}" srcOrd="1" destOrd="0" presId="urn:microsoft.com/office/officeart/2008/layout/LinedList"/>
    <dgm:cxn modelId="{4746EDD5-FF00-473A-B5BD-F32EAF897BCD}" type="presParOf" srcId="{6A50C893-BB35-4212-A04A-15ED2339F355}" destId="{C309ABFC-03F0-406E-9D42-BA19F29E25B4}" srcOrd="0" destOrd="0" presId="urn:microsoft.com/office/officeart/2008/layout/LinedList"/>
    <dgm:cxn modelId="{8E2FB3CC-E075-46C4-93A8-D791E4076AF5}" type="presParOf" srcId="{6A50C893-BB35-4212-A04A-15ED2339F355}" destId="{303C43BF-18A2-43E1-8346-4D526603921E}" srcOrd="1" destOrd="0" presId="urn:microsoft.com/office/officeart/2008/layout/LinedList"/>
    <dgm:cxn modelId="{E856C540-9F47-4971-B593-06AB33BC81FB}" type="presParOf" srcId="{303C43BF-18A2-43E1-8346-4D526603921E}" destId="{BC4DC3B3-BD78-43CE-BB67-FA3F1F3EA501}" srcOrd="0" destOrd="0" presId="urn:microsoft.com/office/officeart/2008/layout/LinedList"/>
    <dgm:cxn modelId="{9564FD2F-0232-4CF1-8DD3-E0971BD6ADDF}" type="presParOf" srcId="{303C43BF-18A2-43E1-8346-4D526603921E}" destId="{B2032FBB-5A5E-4B95-A5D5-D9123328BEE0}" srcOrd="1" destOrd="0" presId="urn:microsoft.com/office/officeart/2008/layout/LinedList"/>
    <dgm:cxn modelId="{DC898919-173F-4E6D-A56D-BC1FE95714F9}" type="presParOf" srcId="{303C43BF-18A2-43E1-8346-4D526603921E}" destId="{EB3DA417-8C69-4E91-99E3-11A4D254CFC8}" srcOrd="2" destOrd="0" presId="urn:microsoft.com/office/officeart/2008/layout/LinedList"/>
    <dgm:cxn modelId="{B59D5A1B-AA5A-45B5-A3E1-2E9D9D21E2C4}" type="presParOf" srcId="{6A50C893-BB35-4212-A04A-15ED2339F355}" destId="{09AD0446-F322-4939-8668-3EAE5C0D5FA1}" srcOrd="2" destOrd="0" presId="urn:microsoft.com/office/officeart/2008/layout/LinedList"/>
    <dgm:cxn modelId="{A49C07FD-6141-4A53-B0A4-21151D60ADBD}" type="presParOf" srcId="{6A50C893-BB35-4212-A04A-15ED2339F355}" destId="{61B1F484-595F-4905-889C-F0827DE6BBBF}" srcOrd="3" destOrd="0" presId="urn:microsoft.com/office/officeart/2008/layout/LinedList"/>
    <dgm:cxn modelId="{B2D5011F-5F92-4830-B797-A09A771019DE}" type="presParOf" srcId="{02F51AD3-AD01-4D49-BEB8-C9E385A4578B}" destId="{5F867FE6-65EA-4723-8858-11C564DF3604}" srcOrd="4" destOrd="0" presId="urn:microsoft.com/office/officeart/2008/layout/LinedList"/>
    <dgm:cxn modelId="{AB92732B-C4DB-419D-9AC7-9E3EC786CE13}" type="presParOf" srcId="{02F51AD3-AD01-4D49-BEB8-C9E385A4578B}" destId="{40260C09-F503-41B2-9E37-56851290BDA9}" srcOrd="5" destOrd="0" presId="urn:microsoft.com/office/officeart/2008/layout/LinedList"/>
    <dgm:cxn modelId="{A1F914BB-A8AA-4633-847C-4790A283045D}" type="presParOf" srcId="{40260C09-F503-41B2-9E37-56851290BDA9}" destId="{980D7929-7D18-4BDB-998F-14746059DA54}" srcOrd="0" destOrd="0" presId="urn:microsoft.com/office/officeart/2008/layout/LinedList"/>
    <dgm:cxn modelId="{6E7DD1F2-9659-404B-9055-531714AC1018}" type="presParOf" srcId="{40260C09-F503-41B2-9E37-56851290BDA9}" destId="{723F66DE-5906-4B75-A2A2-3F571B4A8673}" srcOrd="1" destOrd="0" presId="urn:microsoft.com/office/officeart/2008/layout/LinedList"/>
    <dgm:cxn modelId="{BB476E24-3AA7-4E9C-94B0-BEDC8DA76B84}" type="presParOf" srcId="{723F66DE-5906-4B75-A2A2-3F571B4A8673}" destId="{3290D478-E85A-4C3A-AC87-E24316C99E30}" srcOrd="0" destOrd="0" presId="urn:microsoft.com/office/officeart/2008/layout/LinedList"/>
    <dgm:cxn modelId="{558B2EEF-9FEC-4D42-B88D-9613C7AD5CC1}" type="presParOf" srcId="{723F66DE-5906-4B75-A2A2-3F571B4A8673}" destId="{06F3BE37-8C39-4840-8678-C3BF21B14BCA}" srcOrd="1" destOrd="0" presId="urn:microsoft.com/office/officeart/2008/layout/LinedList"/>
    <dgm:cxn modelId="{2E591DCF-9682-41F9-A3B5-8AC131A4EEB5}" type="presParOf" srcId="{06F3BE37-8C39-4840-8678-C3BF21B14BCA}" destId="{E176BECA-9BE5-49C2-AB97-15D66098164A}" srcOrd="0" destOrd="0" presId="urn:microsoft.com/office/officeart/2008/layout/LinedList"/>
    <dgm:cxn modelId="{1F9A3654-9AC3-4A0A-9827-DAA7DB2D140D}" type="presParOf" srcId="{06F3BE37-8C39-4840-8678-C3BF21B14BCA}" destId="{DBD79C88-2275-49B9-AC6C-5474C25B1C27}" srcOrd="1" destOrd="0" presId="urn:microsoft.com/office/officeart/2008/layout/LinedList"/>
    <dgm:cxn modelId="{66810B96-B8B1-43E6-B68B-84755DE8E942}" type="presParOf" srcId="{06F3BE37-8C39-4840-8678-C3BF21B14BCA}" destId="{FA106F22-7A0E-4D1A-A9E2-377496B51405}" srcOrd="2" destOrd="0" presId="urn:microsoft.com/office/officeart/2008/layout/LinedList"/>
    <dgm:cxn modelId="{8B595E5B-A088-425E-BA2D-ABD62B5CF9A4}" type="presParOf" srcId="{723F66DE-5906-4B75-A2A2-3F571B4A8673}" destId="{80D2EB53-EC7E-4D3D-A27A-EDF8E20ECF77}" srcOrd="2" destOrd="0" presId="urn:microsoft.com/office/officeart/2008/layout/LinedList"/>
    <dgm:cxn modelId="{B83117BD-9A7E-4CCB-BD20-E6EDB8C224B6}" type="presParOf" srcId="{723F66DE-5906-4B75-A2A2-3F571B4A8673}" destId="{CC1526F2-57AC-4E09-B958-EA79943C5062}" srcOrd="3" destOrd="0" presId="urn:microsoft.com/office/officeart/2008/layout/LinedList"/>
    <dgm:cxn modelId="{4AD68427-A855-48B4-9DC3-F80FF93FA6F4}" type="presParOf" srcId="{02F51AD3-AD01-4D49-BEB8-C9E385A4578B}" destId="{4B30720F-7087-4123-B094-CB9520137161}" srcOrd="6" destOrd="0" presId="urn:microsoft.com/office/officeart/2008/layout/LinedList"/>
    <dgm:cxn modelId="{2E6E9AB6-B1C0-4F6A-A8E5-6034CC652ED4}" type="presParOf" srcId="{02F51AD3-AD01-4D49-BEB8-C9E385A4578B}" destId="{7C999DBC-7260-4F5E-95C5-233D455914CD}" srcOrd="7" destOrd="0" presId="urn:microsoft.com/office/officeart/2008/layout/LinedList"/>
    <dgm:cxn modelId="{3B9E770A-7E32-4511-872B-E4D23F95F3EC}" type="presParOf" srcId="{7C999DBC-7260-4F5E-95C5-233D455914CD}" destId="{3411F4D4-ADA1-4DBD-A961-87E7D9B1A505}" srcOrd="0" destOrd="0" presId="urn:microsoft.com/office/officeart/2008/layout/LinedList"/>
    <dgm:cxn modelId="{187E7D8D-4292-48CA-A046-9587A11728E5}" type="presParOf" srcId="{7C999DBC-7260-4F5E-95C5-233D455914CD}" destId="{09B8BAE0-1DB2-4889-8435-999433F657A2}" srcOrd="1" destOrd="0" presId="urn:microsoft.com/office/officeart/2008/layout/LinedList"/>
    <dgm:cxn modelId="{B57C1BFC-623A-48D8-B70F-AF6E417E3A5B}" type="presParOf" srcId="{09B8BAE0-1DB2-4889-8435-999433F657A2}" destId="{B30D0F7E-63DB-49DB-AF14-FE675D19D503}" srcOrd="0" destOrd="0" presId="urn:microsoft.com/office/officeart/2008/layout/LinedList"/>
    <dgm:cxn modelId="{589C442B-DD8D-48EB-BE87-8ED1F27049CD}" type="presParOf" srcId="{09B8BAE0-1DB2-4889-8435-999433F657A2}" destId="{C0B69C2A-9A00-4D75-81CE-AAC169E0658B}" srcOrd="1" destOrd="0" presId="urn:microsoft.com/office/officeart/2008/layout/LinedList"/>
    <dgm:cxn modelId="{8475B7BC-0453-4079-A8B4-C445639B3CE1}" type="presParOf" srcId="{C0B69C2A-9A00-4D75-81CE-AAC169E0658B}" destId="{0FD6F985-8396-44CE-8E10-2F991B6F87EA}" srcOrd="0" destOrd="0" presId="urn:microsoft.com/office/officeart/2008/layout/LinedList"/>
    <dgm:cxn modelId="{E18A57DA-A2F1-4C7B-9805-6E0DE8CDFF93}" type="presParOf" srcId="{C0B69C2A-9A00-4D75-81CE-AAC169E0658B}" destId="{5BA465F6-8E20-477A-99BF-AFBFFDCC5B00}" srcOrd="1" destOrd="0" presId="urn:microsoft.com/office/officeart/2008/layout/LinedList"/>
    <dgm:cxn modelId="{723D8B23-239E-4BD5-9C79-D6DEC854C160}" type="presParOf" srcId="{C0B69C2A-9A00-4D75-81CE-AAC169E0658B}" destId="{7C1D0F71-0E3E-45BB-AD7F-ECE1F3180EA4}" srcOrd="2" destOrd="0" presId="urn:microsoft.com/office/officeart/2008/layout/LinedList"/>
    <dgm:cxn modelId="{C0E5C1F2-BF0A-4234-8F7D-58C33CEC98D7}" type="presParOf" srcId="{09B8BAE0-1DB2-4889-8435-999433F657A2}" destId="{97E3ED93-924A-46DD-97E1-DBBA014AE2B6}" srcOrd="2" destOrd="0" presId="urn:microsoft.com/office/officeart/2008/layout/LinedList"/>
    <dgm:cxn modelId="{A55FBA12-7B8C-4379-A8C6-D262C325570E}" type="presParOf" srcId="{09B8BAE0-1DB2-4889-8435-999433F657A2}" destId="{F57ECD69-5CE6-408C-9327-E0B3609B9395}" srcOrd="3" destOrd="0" presId="urn:microsoft.com/office/officeart/2008/layout/LinedList"/>
    <dgm:cxn modelId="{79DEB459-AF06-428F-A260-462C4F47DC09}" type="presParOf" srcId="{02F51AD3-AD01-4D49-BEB8-C9E385A4578B}" destId="{E38B8B03-29BA-4A61-B2CC-A9984247933D}" srcOrd="8" destOrd="0" presId="urn:microsoft.com/office/officeart/2008/layout/LinedList"/>
    <dgm:cxn modelId="{BE8EB2E1-86AB-4B23-9942-7410C38BB559}" type="presParOf" srcId="{02F51AD3-AD01-4D49-BEB8-C9E385A4578B}" destId="{6B84E7E0-F1A2-4410-9075-EE6006C17866}" srcOrd="9" destOrd="0" presId="urn:microsoft.com/office/officeart/2008/layout/LinedList"/>
    <dgm:cxn modelId="{836AEC8E-66B2-4F49-9D6C-BCB2378378B0}" type="presParOf" srcId="{6B84E7E0-F1A2-4410-9075-EE6006C17866}" destId="{A3919BA4-874A-4C37-8B51-EF81D834312B}" srcOrd="0" destOrd="0" presId="urn:microsoft.com/office/officeart/2008/layout/LinedList"/>
    <dgm:cxn modelId="{F2AE340B-CAF2-4C8E-BD15-80325D8D0D82}" type="presParOf" srcId="{6B84E7E0-F1A2-4410-9075-EE6006C17866}" destId="{41BBBD74-F2E6-416A-8750-3B50E6F95E2E}" srcOrd="1" destOrd="0" presId="urn:microsoft.com/office/officeart/2008/layout/LinedList"/>
    <dgm:cxn modelId="{2CA7B29D-2EBE-4FB3-8480-AD0E25E294E7}" type="presParOf" srcId="{41BBBD74-F2E6-416A-8750-3B50E6F95E2E}" destId="{9594C329-BD24-4BE8-9416-834B1E6DFF6B}" srcOrd="0" destOrd="0" presId="urn:microsoft.com/office/officeart/2008/layout/LinedList"/>
    <dgm:cxn modelId="{A6222FF0-0598-49D0-BFD7-22F96039BACD}" type="presParOf" srcId="{41BBBD74-F2E6-416A-8750-3B50E6F95E2E}" destId="{9B15128A-AD9A-4BC3-9EAF-802FD3EB8618}" srcOrd="1" destOrd="0" presId="urn:microsoft.com/office/officeart/2008/layout/LinedList"/>
    <dgm:cxn modelId="{C0D2079D-B325-4FF4-9593-38A8264D02FE}" type="presParOf" srcId="{9B15128A-AD9A-4BC3-9EAF-802FD3EB8618}" destId="{4256E7BA-38F8-44DC-991D-8813F961729F}" srcOrd="0" destOrd="0" presId="urn:microsoft.com/office/officeart/2008/layout/LinedList"/>
    <dgm:cxn modelId="{9EA4F026-2105-424C-B4B0-3F66A9A74C9E}" type="presParOf" srcId="{9B15128A-AD9A-4BC3-9EAF-802FD3EB8618}" destId="{1D3B82DF-8337-4041-9744-BDCF4FAC9B12}" srcOrd="1" destOrd="0" presId="urn:microsoft.com/office/officeart/2008/layout/LinedList"/>
    <dgm:cxn modelId="{E8D1CD1C-4086-47C8-B775-E943BF5FD6FA}" type="presParOf" srcId="{9B15128A-AD9A-4BC3-9EAF-802FD3EB8618}" destId="{BAB5F4D7-D8F6-4A15-80A5-5097AA78DA65}" srcOrd="2" destOrd="0" presId="urn:microsoft.com/office/officeart/2008/layout/LinedList"/>
    <dgm:cxn modelId="{CD135300-89C2-4ADC-99B2-27BAE2364D8C}" type="presParOf" srcId="{41BBBD74-F2E6-416A-8750-3B50E6F95E2E}" destId="{2FC18C31-CC29-4FEF-A33F-6FF4C2CBBDB6}" srcOrd="2" destOrd="0" presId="urn:microsoft.com/office/officeart/2008/layout/LinedList"/>
    <dgm:cxn modelId="{CEC0528E-937F-451D-9B29-19442D08863A}" type="presParOf" srcId="{41BBBD74-F2E6-416A-8750-3B50E6F95E2E}" destId="{97327A5C-7CC4-461E-84E2-E4F5B4DFF940}" srcOrd="3" destOrd="0" presId="urn:microsoft.com/office/officeart/2008/layout/LinedList"/>
    <dgm:cxn modelId="{29147E9F-C0AB-4520-916B-C06A018329BD}" type="presParOf" srcId="{02F51AD3-AD01-4D49-BEB8-C9E385A4578B}" destId="{60DAB2B3-1157-4BEB-8E00-495530DF9BF5}" srcOrd="10" destOrd="0" presId="urn:microsoft.com/office/officeart/2008/layout/LinedList"/>
    <dgm:cxn modelId="{7030721D-E9BB-4164-A889-369603136D39}" type="presParOf" srcId="{02F51AD3-AD01-4D49-BEB8-C9E385A4578B}" destId="{3FFE775E-992C-4562-A52E-7611FCFDAE99}" srcOrd="11" destOrd="0" presId="urn:microsoft.com/office/officeart/2008/layout/LinedList"/>
    <dgm:cxn modelId="{C7343615-2032-4240-AD64-92B4EEA8C9E2}" type="presParOf" srcId="{3FFE775E-992C-4562-A52E-7611FCFDAE99}" destId="{AA3CD415-0F6B-40D0-9C30-674F3F7B1E2C}" srcOrd="0" destOrd="0" presId="urn:microsoft.com/office/officeart/2008/layout/LinedList"/>
    <dgm:cxn modelId="{B13230FB-2549-4A9B-BB89-AB9DADDF08A4}" type="presParOf" srcId="{3FFE775E-992C-4562-A52E-7611FCFDAE99}" destId="{CC2768E4-B346-4803-8ED2-2F8485EE0AD2}" srcOrd="1" destOrd="0" presId="urn:microsoft.com/office/officeart/2008/layout/LinedList"/>
    <dgm:cxn modelId="{0EDF8490-6952-4068-B0CC-192BF5DA30B3}" type="presParOf" srcId="{CC2768E4-B346-4803-8ED2-2F8485EE0AD2}" destId="{719CE36D-5999-4775-B276-ECD751C7C7B8}" srcOrd="0" destOrd="0" presId="urn:microsoft.com/office/officeart/2008/layout/LinedList"/>
    <dgm:cxn modelId="{26CF6BFA-041F-43AA-B54F-60E1F9103E5B}" type="presParOf" srcId="{CC2768E4-B346-4803-8ED2-2F8485EE0AD2}" destId="{6D1CD68E-053A-4194-A9F7-EFD9A4642594}" srcOrd="1" destOrd="0" presId="urn:microsoft.com/office/officeart/2008/layout/LinedList"/>
    <dgm:cxn modelId="{D875348A-5299-426D-A933-CA51FD9B6848}" type="presParOf" srcId="{6D1CD68E-053A-4194-A9F7-EFD9A4642594}" destId="{A3587D77-8C90-47FD-921F-DE5BD043251C}" srcOrd="0" destOrd="0" presId="urn:microsoft.com/office/officeart/2008/layout/LinedList"/>
    <dgm:cxn modelId="{B3FEB6F6-DAE3-4BD8-BD90-7E03204E67A1}" type="presParOf" srcId="{6D1CD68E-053A-4194-A9F7-EFD9A4642594}" destId="{36592AD8-3AD7-4F5C-91A8-D0A704B03400}" srcOrd="1" destOrd="0" presId="urn:microsoft.com/office/officeart/2008/layout/LinedList"/>
    <dgm:cxn modelId="{878473BD-65AE-4254-A536-D8D132656E2A}" type="presParOf" srcId="{6D1CD68E-053A-4194-A9F7-EFD9A4642594}" destId="{03202CB6-DCB5-47B2-AA88-D23FED54B302}" srcOrd="2" destOrd="0" presId="urn:microsoft.com/office/officeart/2008/layout/LinedList"/>
    <dgm:cxn modelId="{84981BC2-F949-4960-B508-770287969954}" type="presParOf" srcId="{CC2768E4-B346-4803-8ED2-2F8485EE0AD2}" destId="{FD6F449E-6D32-49D5-ABB5-027CE41AE849}" srcOrd="2" destOrd="0" presId="urn:microsoft.com/office/officeart/2008/layout/LinedList"/>
    <dgm:cxn modelId="{C8370052-007F-4256-AFEB-2F35617F8B89}" type="presParOf" srcId="{CC2768E4-B346-4803-8ED2-2F8485EE0AD2}" destId="{C8BBB335-EE44-4131-986A-8DF91EBC65D9}" srcOrd="3" destOrd="0" presId="urn:microsoft.com/office/officeart/2008/layout/LinedList"/>
    <dgm:cxn modelId="{04B282D5-A422-4389-BDA1-D75AD4A25452}" type="presParOf" srcId="{02F51AD3-AD01-4D49-BEB8-C9E385A4578B}" destId="{2FD134A3-072C-4CF9-9157-54C0BC11FA39}" srcOrd="12" destOrd="0" presId="urn:microsoft.com/office/officeart/2008/layout/LinedList"/>
    <dgm:cxn modelId="{39A4E6A0-D625-4437-B056-AB74F215CD0B}" type="presParOf" srcId="{02F51AD3-AD01-4D49-BEB8-C9E385A4578B}" destId="{550341CF-7043-4895-B1CD-BA5932CD2641}" srcOrd="13" destOrd="0" presId="urn:microsoft.com/office/officeart/2008/layout/LinedList"/>
    <dgm:cxn modelId="{7B00BC71-5987-4E1E-92F6-2468DBC5FCF8}" type="presParOf" srcId="{550341CF-7043-4895-B1CD-BA5932CD2641}" destId="{777D9CCE-6375-433C-95F3-65D604668F9D}" srcOrd="0" destOrd="0" presId="urn:microsoft.com/office/officeart/2008/layout/LinedList"/>
    <dgm:cxn modelId="{40768CB4-836C-4EAD-8FC1-F9790234A166}" type="presParOf" srcId="{550341CF-7043-4895-B1CD-BA5932CD2641}" destId="{111642D2-9C1B-4490-873C-60C68EEF8B42}" srcOrd="1" destOrd="0" presId="urn:microsoft.com/office/officeart/2008/layout/LinedList"/>
    <dgm:cxn modelId="{40576A21-2A0A-49D1-BD31-60B5224141EF}" type="presParOf" srcId="{111642D2-9C1B-4490-873C-60C68EEF8B42}" destId="{7F6B3E50-9063-4948-9412-0F1E1B6BECF2}" srcOrd="0" destOrd="0" presId="urn:microsoft.com/office/officeart/2008/layout/LinedList"/>
    <dgm:cxn modelId="{60C91F22-E601-4369-BB53-96EF1DA49EC9}" type="presParOf" srcId="{111642D2-9C1B-4490-873C-60C68EEF8B42}" destId="{2C2A73CF-7721-4BF6-955E-0F663E1C6503}" srcOrd="1" destOrd="0" presId="urn:microsoft.com/office/officeart/2008/layout/LinedList"/>
    <dgm:cxn modelId="{57BC3315-BE45-4577-8E78-9954A47906C9}" type="presParOf" srcId="{2C2A73CF-7721-4BF6-955E-0F663E1C6503}" destId="{12A7F04F-D9FA-40A8-B03F-FA9C9E7C5DE3}" srcOrd="0" destOrd="0" presId="urn:microsoft.com/office/officeart/2008/layout/LinedList"/>
    <dgm:cxn modelId="{272CCCF1-727D-4BD7-948D-637EA4B4EC95}" type="presParOf" srcId="{2C2A73CF-7721-4BF6-955E-0F663E1C6503}" destId="{729D8DC4-4ECF-400F-8D9E-E380BD71CC87}" srcOrd="1" destOrd="0" presId="urn:microsoft.com/office/officeart/2008/layout/LinedList"/>
    <dgm:cxn modelId="{4F2963D3-28B6-4190-88D7-41ED5FD8F47C}" type="presParOf" srcId="{2C2A73CF-7721-4BF6-955E-0F663E1C6503}" destId="{0917942D-CA7F-480E-951C-196C13921762}" srcOrd="2" destOrd="0" presId="urn:microsoft.com/office/officeart/2008/layout/LinedList"/>
    <dgm:cxn modelId="{D07CD47F-5B20-4724-91F5-0F70F6877EF5}" type="presParOf" srcId="{111642D2-9C1B-4490-873C-60C68EEF8B42}" destId="{25DA84E5-6904-4021-A8B7-8D227C5A62D4}" srcOrd="2" destOrd="0" presId="urn:microsoft.com/office/officeart/2008/layout/LinedList"/>
    <dgm:cxn modelId="{758D3BE4-7153-44D9-AAAA-2CFA2CE96AEE}" type="presParOf" srcId="{111642D2-9C1B-4490-873C-60C68EEF8B42}" destId="{AFEAD396-24A0-4F9E-9EBE-D28AE4D89CD2}"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121A333-D3A6-42DB-87ED-C0D40D9AA1F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16633105-CA9C-40C2-A4E0-AE52A6E7AC25}">
      <dgm:prSet/>
      <dgm:spPr/>
      <dgm:t>
        <a:bodyPr/>
        <a:lstStyle/>
        <a:p>
          <a:r>
            <a:rPr lang="de-DE"/>
            <a:t>=, #, &lt;, &gt;</a:t>
          </a:r>
        </a:p>
      </dgm:t>
    </dgm:pt>
    <dgm:pt modelId="{D1C6C421-A49A-4F7A-BC14-8147B338874B}" type="parTrans" cxnId="{1C443682-07CE-44C8-B823-7B96CE46B7AA}">
      <dgm:prSet/>
      <dgm:spPr/>
      <dgm:t>
        <a:bodyPr/>
        <a:lstStyle/>
        <a:p>
          <a:endParaRPr lang="de-DE"/>
        </a:p>
      </dgm:t>
    </dgm:pt>
    <dgm:pt modelId="{A8911E2A-8175-4106-8B2C-8A552736D669}" type="sibTrans" cxnId="{1C443682-07CE-44C8-B823-7B96CE46B7AA}">
      <dgm:prSet/>
      <dgm:spPr/>
      <dgm:t>
        <a:bodyPr/>
        <a:lstStyle/>
        <a:p>
          <a:endParaRPr lang="de-DE"/>
        </a:p>
      </dgm:t>
    </dgm:pt>
    <dgm:pt modelId="{9B6C7CBB-CA56-45AE-936F-78DF58F24A96}">
      <dgm:prSet/>
      <dgm:spPr/>
      <dgm:t>
        <a:bodyPr/>
        <a:lstStyle/>
        <a:p>
          <a:r>
            <a:rPr lang="de-DE"/>
            <a:t>Gleich, ungleich, kleiner als, größer als (zwischen Texten)</a:t>
          </a:r>
        </a:p>
      </dgm:t>
    </dgm:pt>
    <dgm:pt modelId="{F0098BBA-0023-4601-BFFE-862EE6FA4428}" type="parTrans" cxnId="{419B17AA-FD7F-4A99-BF3B-7E3421F1F6C4}">
      <dgm:prSet/>
      <dgm:spPr/>
      <dgm:t>
        <a:bodyPr/>
        <a:lstStyle/>
        <a:p>
          <a:endParaRPr lang="de-DE"/>
        </a:p>
      </dgm:t>
    </dgm:pt>
    <dgm:pt modelId="{6791D2A4-BFD7-4FAA-A02C-8F5EAC692497}" type="sibTrans" cxnId="{419B17AA-FD7F-4A99-BF3B-7E3421F1F6C4}">
      <dgm:prSet/>
      <dgm:spPr/>
      <dgm:t>
        <a:bodyPr/>
        <a:lstStyle/>
        <a:p>
          <a:endParaRPr lang="de-DE"/>
        </a:p>
      </dgm:t>
    </dgm:pt>
    <dgm:pt modelId="{9F0D9008-6B97-490B-99AA-971E4404B7E0}">
      <dgm:prSet/>
      <dgm:spPr/>
      <dgm:t>
        <a:bodyPr/>
        <a:lstStyle/>
        <a:p>
          <a:r>
            <a:rPr lang="de-DE"/>
            <a:t>=, #</a:t>
          </a:r>
        </a:p>
      </dgm:t>
    </dgm:pt>
    <dgm:pt modelId="{0D239772-D867-4607-9573-13BDDCFA4676}" type="parTrans" cxnId="{1F6F2336-BED5-47E4-A6F5-8F74F32A5494}">
      <dgm:prSet/>
      <dgm:spPr/>
      <dgm:t>
        <a:bodyPr/>
        <a:lstStyle/>
        <a:p>
          <a:endParaRPr lang="de-DE"/>
        </a:p>
      </dgm:t>
    </dgm:pt>
    <dgm:pt modelId="{1141F819-6EB9-49BF-BA05-C4CB87846EC6}" type="sibTrans" cxnId="{1F6F2336-BED5-47E4-A6F5-8F74F32A5494}">
      <dgm:prSet/>
      <dgm:spPr/>
      <dgm:t>
        <a:bodyPr/>
        <a:lstStyle/>
        <a:p>
          <a:endParaRPr lang="de-DE"/>
        </a:p>
      </dgm:t>
    </dgm:pt>
    <dgm:pt modelId="{5375D861-DC13-46F6-A862-446D78B72211}">
      <dgm:prSet/>
      <dgm:spPr/>
      <dgm:t>
        <a:bodyPr/>
        <a:lstStyle/>
        <a:p>
          <a:r>
            <a:rPr lang="de-DE"/>
            <a:t>Gleich, ungleich (zwischen Wahrheitswerten)</a:t>
          </a:r>
        </a:p>
      </dgm:t>
    </dgm:pt>
    <dgm:pt modelId="{04F85B72-7DD2-427B-AF80-8EBAD0F5E146}" type="parTrans" cxnId="{D80E981D-E208-4A07-8E88-C3379B5248CD}">
      <dgm:prSet/>
      <dgm:spPr/>
      <dgm:t>
        <a:bodyPr/>
        <a:lstStyle/>
        <a:p>
          <a:endParaRPr lang="de-DE"/>
        </a:p>
      </dgm:t>
    </dgm:pt>
    <dgm:pt modelId="{65A7548A-A0D7-4F98-9015-E51873EA5766}" type="sibTrans" cxnId="{D80E981D-E208-4A07-8E88-C3379B5248CD}">
      <dgm:prSet/>
      <dgm:spPr/>
      <dgm:t>
        <a:bodyPr/>
        <a:lstStyle/>
        <a:p>
          <a:endParaRPr lang="de-DE"/>
        </a:p>
      </dgm:t>
    </dgm:pt>
    <dgm:pt modelId="{A5C44DEB-AA89-4010-A641-75F6DC2B1E33}">
      <dgm:prSet/>
      <dgm:spPr/>
      <dgm:t>
        <a:bodyPr/>
        <a:lstStyle/>
        <a:p>
          <a:r>
            <a:rPr lang="de-DE"/>
            <a:t>Text Wie Muster</a:t>
          </a:r>
        </a:p>
      </dgm:t>
    </dgm:pt>
    <dgm:pt modelId="{E3143D23-C693-4C28-B862-BF9CF2C5581C}" type="parTrans" cxnId="{0A649D29-3584-4923-94D2-D3008091D497}">
      <dgm:prSet/>
      <dgm:spPr/>
      <dgm:t>
        <a:bodyPr/>
        <a:lstStyle/>
        <a:p>
          <a:endParaRPr lang="de-DE"/>
        </a:p>
      </dgm:t>
    </dgm:pt>
    <dgm:pt modelId="{77AC6DD3-F862-4CF2-8584-35D632CD1112}" type="sibTrans" cxnId="{0A649D29-3584-4923-94D2-D3008091D497}">
      <dgm:prSet/>
      <dgm:spPr/>
      <dgm:t>
        <a:bodyPr/>
        <a:lstStyle/>
        <a:p>
          <a:endParaRPr lang="de-DE"/>
        </a:p>
      </dgm:t>
    </dgm:pt>
    <dgm:pt modelId="{9FE7A373-DC92-4F4C-8B58-708747F6BE0E}">
      <dgm:prSet/>
      <dgm:spPr/>
      <dgm:t>
        <a:bodyPr/>
        <a:lstStyle/>
        <a:p>
          <a:r>
            <a:rPr lang="de-DE" dirty="0"/>
            <a:t>Liefert </a:t>
          </a:r>
          <a:r>
            <a:rPr lang="de-DE" i="1" dirty="0"/>
            <a:t>Ja</a:t>
          </a:r>
          <a:r>
            <a:rPr lang="de-DE" dirty="0"/>
            <a:t>, wenn der </a:t>
          </a:r>
          <a:r>
            <a:rPr lang="de-DE" i="1" dirty="0"/>
            <a:t>Text</a:t>
          </a:r>
          <a:r>
            <a:rPr lang="de-DE" dirty="0"/>
            <a:t> dem </a:t>
          </a:r>
          <a:r>
            <a:rPr lang="de-DE" i="1" dirty="0"/>
            <a:t>Muster</a:t>
          </a:r>
          <a:r>
            <a:rPr lang="de-DE" dirty="0"/>
            <a:t> (?, *) entspricht</a:t>
          </a:r>
        </a:p>
      </dgm:t>
    </dgm:pt>
    <dgm:pt modelId="{12D5F94E-0023-4800-A233-5BB38FD5B876}" type="parTrans" cxnId="{B70AEDF2-AB26-4A78-A987-F2A40CB8F89E}">
      <dgm:prSet/>
      <dgm:spPr/>
      <dgm:t>
        <a:bodyPr/>
        <a:lstStyle/>
        <a:p>
          <a:endParaRPr lang="de-DE"/>
        </a:p>
      </dgm:t>
    </dgm:pt>
    <dgm:pt modelId="{E3D00123-26B7-45CF-8F63-22C6F9B3BC7B}" type="sibTrans" cxnId="{B70AEDF2-AB26-4A78-A987-F2A40CB8F89E}">
      <dgm:prSet/>
      <dgm:spPr/>
      <dgm:t>
        <a:bodyPr/>
        <a:lstStyle/>
        <a:p>
          <a:endParaRPr lang="de-DE"/>
        </a:p>
      </dgm:t>
    </dgm:pt>
    <dgm:pt modelId="{5D1BF41A-3EF0-443A-8934-35C3495056A0}">
      <dgm:prSet/>
      <dgm:spPr/>
      <dgm:t>
        <a:bodyPr/>
        <a:lstStyle/>
        <a:p>
          <a:r>
            <a:rPr lang="de-DE"/>
            <a:t>Text Entspricht Muster</a:t>
          </a:r>
        </a:p>
      </dgm:t>
    </dgm:pt>
    <dgm:pt modelId="{59D72560-FC8C-4259-828A-B2F943C89345}" type="parTrans" cxnId="{0F571E62-B479-4DAB-9161-BB5ABFC77077}">
      <dgm:prSet/>
      <dgm:spPr/>
      <dgm:t>
        <a:bodyPr/>
        <a:lstStyle/>
        <a:p>
          <a:endParaRPr lang="de-DE"/>
        </a:p>
      </dgm:t>
    </dgm:pt>
    <dgm:pt modelId="{5048A724-4329-4826-8B7B-C8308767BE9C}" type="sibTrans" cxnId="{0F571E62-B479-4DAB-9161-BB5ABFC77077}">
      <dgm:prSet/>
      <dgm:spPr/>
      <dgm:t>
        <a:bodyPr/>
        <a:lstStyle/>
        <a:p>
          <a:endParaRPr lang="de-DE"/>
        </a:p>
      </dgm:t>
    </dgm:pt>
    <dgm:pt modelId="{A04EA37B-D44A-4386-89B3-C4A8C313A8D2}">
      <dgm:prSet/>
      <dgm:spPr/>
      <dgm:t>
        <a:bodyPr/>
        <a:lstStyle/>
        <a:p>
          <a:r>
            <a:rPr lang="de-DE" dirty="0"/>
            <a:t>Liefert </a:t>
          </a:r>
          <a:r>
            <a:rPr lang="de-DE" i="1" dirty="0"/>
            <a:t>Ja</a:t>
          </a:r>
          <a:r>
            <a:rPr lang="de-DE" dirty="0"/>
            <a:t>, wenn der </a:t>
          </a:r>
          <a:r>
            <a:rPr lang="de-DE" i="1" dirty="0"/>
            <a:t>Text</a:t>
          </a:r>
          <a:r>
            <a:rPr lang="de-DE" dirty="0"/>
            <a:t> dem </a:t>
          </a:r>
          <a:r>
            <a:rPr lang="de-DE" dirty="0">
              <a:hlinkClick xmlns:r="http://schemas.openxmlformats.org/officeDocument/2006/relationships" r:id="rId1"/>
            </a:rPr>
            <a:t>regulären Ausdruck</a:t>
          </a:r>
          <a:r>
            <a:rPr lang="de-DE" dirty="0"/>
            <a:t> </a:t>
          </a:r>
          <a:r>
            <a:rPr lang="de-DE" i="1" dirty="0"/>
            <a:t>Muster</a:t>
          </a:r>
          <a:r>
            <a:rPr lang="de-DE" dirty="0"/>
            <a:t> entspricht</a:t>
          </a:r>
        </a:p>
      </dgm:t>
    </dgm:pt>
    <dgm:pt modelId="{56A3BAC1-077D-471F-9140-DBAEC634F1DD}" type="parTrans" cxnId="{A40EF1B5-65FF-4764-B214-9518819CDAE0}">
      <dgm:prSet/>
      <dgm:spPr/>
      <dgm:t>
        <a:bodyPr/>
        <a:lstStyle/>
        <a:p>
          <a:endParaRPr lang="de-DE"/>
        </a:p>
      </dgm:t>
    </dgm:pt>
    <dgm:pt modelId="{835E2130-7F98-4A93-8189-B856F24C5230}" type="sibTrans" cxnId="{A40EF1B5-65FF-4764-B214-9518819CDAE0}">
      <dgm:prSet/>
      <dgm:spPr/>
      <dgm:t>
        <a:bodyPr/>
        <a:lstStyle/>
        <a:p>
          <a:endParaRPr lang="de-DE"/>
        </a:p>
      </dgm:t>
    </dgm:pt>
    <dgm:pt modelId="{7082408A-09BF-49FB-AD36-87FA1B0C6BE8}">
      <dgm:prSet/>
      <dgm:spPr/>
      <dgm:t>
        <a:bodyPr/>
        <a:lstStyle/>
        <a:p>
          <a:r>
            <a:rPr lang="de-DE"/>
            <a:t>Nicht JaNein</a:t>
          </a:r>
        </a:p>
      </dgm:t>
    </dgm:pt>
    <dgm:pt modelId="{A9327BF6-FFC8-44A9-B1AA-06C27CD15FC9}" type="parTrans" cxnId="{F3FE60BB-FF45-46AE-A5A5-F74DEABD044F}">
      <dgm:prSet/>
      <dgm:spPr/>
      <dgm:t>
        <a:bodyPr/>
        <a:lstStyle/>
        <a:p>
          <a:endParaRPr lang="de-DE"/>
        </a:p>
      </dgm:t>
    </dgm:pt>
    <dgm:pt modelId="{74860A50-C747-4D56-A0CA-29DD23828E03}" type="sibTrans" cxnId="{F3FE60BB-FF45-46AE-A5A5-F74DEABD044F}">
      <dgm:prSet/>
      <dgm:spPr/>
      <dgm:t>
        <a:bodyPr/>
        <a:lstStyle/>
        <a:p>
          <a:endParaRPr lang="de-DE"/>
        </a:p>
      </dgm:t>
    </dgm:pt>
    <dgm:pt modelId="{FF01C9B0-2489-4ADF-BD6B-35DC49F5B027}">
      <dgm:prSet/>
      <dgm:spPr/>
      <dgm:t>
        <a:bodyPr/>
        <a:lstStyle/>
        <a:p>
          <a:r>
            <a:rPr lang="de-DE"/>
            <a:t>Negation</a:t>
          </a:r>
        </a:p>
      </dgm:t>
    </dgm:pt>
    <dgm:pt modelId="{47EFA3E4-435E-4CDC-8EF4-839E80BD0227}" type="parTrans" cxnId="{6E79C2DE-047E-4EB3-A14D-77C87724B1CC}">
      <dgm:prSet/>
      <dgm:spPr/>
      <dgm:t>
        <a:bodyPr/>
        <a:lstStyle/>
        <a:p>
          <a:endParaRPr lang="de-DE"/>
        </a:p>
      </dgm:t>
    </dgm:pt>
    <dgm:pt modelId="{B8960A41-FA3D-49AE-BBAA-62CDF8B7CCCC}" type="sibTrans" cxnId="{6E79C2DE-047E-4EB3-A14D-77C87724B1CC}">
      <dgm:prSet/>
      <dgm:spPr/>
      <dgm:t>
        <a:bodyPr/>
        <a:lstStyle/>
        <a:p>
          <a:endParaRPr lang="de-DE"/>
        </a:p>
      </dgm:t>
    </dgm:pt>
    <dgm:pt modelId="{DC7B72AE-D29B-4210-BAE3-8F3760F7E3E6}">
      <dgm:prSet/>
      <dgm:spPr/>
      <dgm:t>
        <a:bodyPr/>
        <a:lstStyle/>
        <a:p>
          <a:r>
            <a:rPr lang="de-DE"/>
            <a:t>JaNein Und JaNein</a:t>
          </a:r>
        </a:p>
      </dgm:t>
    </dgm:pt>
    <dgm:pt modelId="{121495DD-DEE0-4B71-B594-01EF1A6E03B5}" type="parTrans" cxnId="{551F404E-1117-4097-835A-89A59C09EE32}">
      <dgm:prSet/>
      <dgm:spPr/>
      <dgm:t>
        <a:bodyPr/>
        <a:lstStyle/>
        <a:p>
          <a:endParaRPr lang="de-DE"/>
        </a:p>
      </dgm:t>
    </dgm:pt>
    <dgm:pt modelId="{67C29B5F-B6D3-48EE-B9D2-5F750DB19D2A}" type="sibTrans" cxnId="{551F404E-1117-4097-835A-89A59C09EE32}">
      <dgm:prSet/>
      <dgm:spPr/>
      <dgm:t>
        <a:bodyPr/>
        <a:lstStyle/>
        <a:p>
          <a:endParaRPr lang="de-DE"/>
        </a:p>
      </dgm:t>
    </dgm:pt>
    <dgm:pt modelId="{C94A9536-6B19-4D5F-9BD7-8DEBE7620BC9}">
      <dgm:prSet/>
      <dgm:spPr/>
      <dgm:t>
        <a:bodyPr/>
        <a:lstStyle/>
        <a:p>
          <a:r>
            <a:rPr lang="de-DE"/>
            <a:t>Und-Verknüpfung</a:t>
          </a:r>
        </a:p>
      </dgm:t>
    </dgm:pt>
    <dgm:pt modelId="{ED841186-AC10-4767-8162-80C772A9D1D7}" type="parTrans" cxnId="{08525968-FD94-4CB1-821A-B022A3DA0BA2}">
      <dgm:prSet/>
      <dgm:spPr/>
      <dgm:t>
        <a:bodyPr/>
        <a:lstStyle/>
        <a:p>
          <a:endParaRPr lang="de-DE"/>
        </a:p>
      </dgm:t>
    </dgm:pt>
    <dgm:pt modelId="{2667518E-62E7-4A9D-9BDD-6B750BDE7013}" type="sibTrans" cxnId="{08525968-FD94-4CB1-821A-B022A3DA0BA2}">
      <dgm:prSet/>
      <dgm:spPr/>
      <dgm:t>
        <a:bodyPr/>
        <a:lstStyle/>
        <a:p>
          <a:endParaRPr lang="de-DE"/>
        </a:p>
      </dgm:t>
    </dgm:pt>
    <dgm:pt modelId="{2972FA9C-5E6F-4AE8-96BE-043C061718C3}">
      <dgm:prSet/>
      <dgm:spPr/>
      <dgm:t>
        <a:bodyPr/>
        <a:lstStyle/>
        <a:p>
          <a:r>
            <a:rPr lang="de-DE"/>
            <a:t>JaNein Oder JaNein</a:t>
          </a:r>
        </a:p>
      </dgm:t>
    </dgm:pt>
    <dgm:pt modelId="{0CBAE3F0-B073-4BF8-959A-B1F32DD90DAF}" type="parTrans" cxnId="{F05C146E-CEE0-4616-8468-BDE30690C16F}">
      <dgm:prSet/>
      <dgm:spPr/>
      <dgm:t>
        <a:bodyPr/>
        <a:lstStyle/>
        <a:p>
          <a:endParaRPr lang="de-DE"/>
        </a:p>
      </dgm:t>
    </dgm:pt>
    <dgm:pt modelId="{37804806-B762-4898-A867-C22F5DC9F5E5}" type="sibTrans" cxnId="{F05C146E-CEE0-4616-8468-BDE30690C16F}">
      <dgm:prSet/>
      <dgm:spPr/>
      <dgm:t>
        <a:bodyPr/>
        <a:lstStyle/>
        <a:p>
          <a:endParaRPr lang="de-DE"/>
        </a:p>
      </dgm:t>
    </dgm:pt>
    <dgm:pt modelId="{BB5CBBB3-90A2-45C8-99FE-3BCD5A8C46B2}">
      <dgm:prSet/>
      <dgm:spPr/>
      <dgm:t>
        <a:bodyPr/>
        <a:lstStyle/>
        <a:p>
          <a:r>
            <a:rPr lang="de-DE"/>
            <a:t>Oder-Verknüpfung</a:t>
          </a:r>
        </a:p>
      </dgm:t>
    </dgm:pt>
    <dgm:pt modelId="{9B8987A5-BEC8-45E2-AE4D-8A7527319D0E}" type="parTrans" cxnId="{5EF96A04-7763-4304-A9A1-79F8E674FD20}">
      <dgm:prSet/>
      <dgm:spPr/>
      <dgm:t>
        <a:bodyPr/>
        <a:lstStyle/>
        <a:p>
          <a:endParaRPr lang="de-DE"/>
        </a:p>
      </dgm:t>
    </dgm:pt>
    <dgm:pt modelId="{CBB1906D-04C2-4B37-939B-253C62BF9B7B}" type="sibTrans" cxnId="{5EF96A04-7763-4304-A9A1-79F8E674FD20}">
      <dgm:prSet/>
      <dgm:spPr/>
      <dgm:t>
        <a:bodyPr/>
        <a:lstStyle/>
        <a:p>
          <a:endParaRPr lang="de-DE"/>
        </a:p>
      </dgm:t>
    </dgm:pt>
    <dgm:pt modelId="{B1DE3A88-AE97-4EDD-8E80-0D54E856D791}">
      <dgm:prSet/>
      <dgm:spPr/>
      <dgm:t>
        <a:bodyPr/>
        <a:lstStyle/>
        <a:p>
          <a:r>
            <a:rPr lang="de-DE"/>
            <a:t>Text &amp; Text</a:t>
          </a:r>
        </a:p>
      </dgm:t>
    </dgm:pt>
    <dgm:pt modelId="{73617CDF-BCD5-4594-BC90-603BC6015542}" type="parTrans" cxnId="{C0153A4C-3DB4-4FF6-9FA0-8218921439B2}">
      <dgm:prSet/>
      <dgm:spPr/>
      <dgm:t>
        <a:bodyPr/>
        <a:lstStyle/>
        <a:p>
          <a:endParaRPr lang="de-DE"/>
        </a:p>
      </dgm:t>
    </dgm:pt>
    <dgm:pt modelId="{32EA6715-69E1-4521-B2CF-D01784F111A7}" type="sibTrans" cxnId="{C0153A4C-3DB4-4FF6-9FA0-8218921439B2}">
      <dgm:prSet/>
      <dgm:spPr/>
      <dgm:t>
        <a:bodyPr/>
        <a:lstStyle/>
        <a:p>
          <a:endParaRPr lang="de-DE"/>
        </a:p>
      </dgm:t>
    </dgm:pt>
    <dgm:pt modelId="{EFB13D00-52D2-497F-8583-D18660470613}">
      <dgm:prSet/>
      <dgm:spPr/>
      <dgm:t>
        <a:bodyPr/>
        <a:lstStyle/>
        <a:p>
          <a:r>
            <a:rPr lang="de-DE"/>
            <a:t>Anfügen</a:t>
          </a:r>
        </a:p>
      </dgm:t>
    </dgm:pt>
    <dgm:pt modelId="{9262D3E2-66E4-4B50-9DC9-8253F90A5A9D}" type="parTrans" cxnId="{5AA5FD18-AB53-4580-972D-84475687752E}">
      <dgm:prSet/>
      <dgm:spPr/>
      <dgm:t>
        <a:bodyPr/>
        <a:lstStyle/>
        <a:p>
          <a:endParaRPr lang="de-DE"/>
        </a:p>
      </dgm:t>
    </dgm:pt>
    <dgm:pt modelId="{C575886B-1717-4373-9990-FB57480252DF}" type="sibTrans" cxnId="{5AA5FD18-AB53-4580-972D-84475687752E}">
      <dgm:prSet/>
      <dgm:spPr/>
      <dgm:t>
        <a:bodyPr/>
        <a:lstStyle/>
        <a:p>
          <a:endParaRPr lang="de-DE"/>
        </a:p>
      </dgm:t>
    </dgm:pt>
    <dgm:pt modelId="{F550F580-CC29-454D-BD55-675C3C600A16}" type="pres">
      <dgm:prSet presAssocID="{E121A333-D3A6-42DB-87ED-C0D40D9AA1FD}" presName="vert0" presStyleCnt="0">
        <dgm:presLayoutVars>
          <dgm:dir/>
          <dgm:animOne val="branch"/>
          <dgm:animLvl val="lvl"/>
        </dgm:presLayoutVars>
      </dgm:prSet>
      <dgm:spPr/>
    </dgm:pt>
    <dgm:pt modelId="{D5EBAC3B-2D89-4F71-B516-DF28607C17BF}" type="pres">
      <dgm:prSet presAssocID="{16633105-CA9C-40C2-A4E0-AE52A6E7AC25}" presName="thickLine" presStyleLbl="alignNode1" presStyleIdx="0" presStyleCnt="8"/>
      <dgm:spPr/>
    </dgm:pt>
    <dgm:pt modelId="{C9278DCC-58EC-4D76-8D8C-8041A9627D72}" type="pres">
      <dgm:prSet presAssocID="{16633105-CA9C-40C2-A4E0-AE52A6E7AC25}" presName="horz1" presStyleCnt="0"/>
      <dgm:spPr/>
    </dgm:pt>
    <dgm:pt modelId="{14C29240-5263-49D5-9A3A-269E3FCC3FD7}" type="pres">
      <dgm:prSet presAssocID="{16633105-CA9C-40C2-A4E0-AE52A6E7AC25}" presName="tx1" presStyleLbl="revTx" presStyleIdx="0" presStyleCnt="16"/>
      <dgm:spPr/>
    </dgm:pt>
    <dgm:pt modelId="{217495D9-645F-4331-8815-CA83B97E09FC}" type="pres">
      <dgm:prSet presAssocID="{16633105-CA9C-40C2-A4E0-AE52A6E7AC25}" presName="vert1" presStyleCnt="0"/>
      <dgm:spPr/>
    </dgm:pt>
    <dgm:pt modelId="{9FB56E31-547F-4263-8125-F223F88A8FAD}" type="pres">
      <dgm:prSet presAssocID="{9B6C7CBB-CA56-45AE-936F-78DF58F24A96}" presName="vertSpace2a" presStyleCnt="0"/>
      <dgm:spPr/>
    </dgm:pt>
    <dgm:pt modelId="{32A1ED0E-FCE2-4337-8CA3-C2F20235FA3E}" type="pres">
      <dgm:prSet presAssocID="{9B6C7CBB-CA56-45AE-936F-78DF58F24A96}" presName="horz2" presStyleCnt="0"/>
      <dgm:spPr/>
    </dgm:pt>
    <dgm:pt modelId="{EBFF1EE2-3B69-4D43-A94D-58EF5376B013}" type="pres">
      <dgm:prSet presAssocID="{9B6C7CBB-CA56-45AE-936F-78DF58F24A96}" presName="horzSpace2" presStyleCnt="0"/>
      <dgm:spPr/>
    </dgm:pt>
    <dgm:pt modelId="{FD53EC2D-B54A-47C6-8752-2DF46E2D27AB}" type="pres">
      <dgm:prSet presAssocID="{9B6C7CBB-CA56-45AE-936F-78DF58F24A96}" presName="tx2" presStyleLbl="revTx" presStyleIdx="1" presStyleCnt="16"/>
      <dgm:spPr/>
    </dgm:pt>
    <dgm:pt modelId="{2FAFEA37-D3B0-4CD9-A5FD-EF1ADD3B11E0}" type="pres">
      <dgm:prSet presAssocID="{9B6C7CBB-CA56-45AE-936F-78DF58F24A96}" presName="vert2" presStyleCnt="0"/>
      <dgm:spPr/>
    </dgm:pt>
    <dgm:pt modelId="{0B170070-201A-49A4-98FD-064BA71959AE}" type="pres">
      <dgm:prSet presAssocID="{9B6C7CBB-CA56-45AE-936F-78DF58F24A96}" presName="thinLine2b" presStyleLbl="callout" presStyleIdx="0" presStyleCnt="8"/>
      <dgm:spPr/>
    </dgm:pt>
    <dgm:pt modelId="{D08C4641-5CA2-47D5-8CF6-879AA39BE423}" type="pres">
      <dgm:prSet presAssocID="{9B6C7CBB-CA56-45AE-936F-78DF58F24A96}" presName="vertSpace2b" presStyleCnt="0"/>
      <dgm:spPr/>
    </dgm:pt>
    <dgm:pt modelId="{D3ED1BFA-4A78-41D6-87B5-3D0D93867F5E}" type="pres">
      <dgm:prSet presAssocID="{9F0D9008-6B97-490B-99AA-971E4404B7E0}" presName="thickLine" presStyleLbl="alignNode1" presStyleIdx="1" presStyleCnt="8"/>
      <dgm:spPr/>
    </dgm:pt>
    <dgm:pt modelId="{89577E40-E650-4AF0-96F4-80B8A6395D37}" type="pres">
      <dgm:prSet presAssocID="{9F0D9008-6B97-490B-99AA-971E4404B7E0}" presName="horz1" presStyleCnt="0"/>
      <dgm:spPr/>
    </dgm:pt>
    <dgm:pt modelId="{C00DD3D1-250D-4120-BE72-B1D835C86099}" type="pres">
      <dgm:prSet presAssocID="{9F0D9008-6B97-490B-99AA-971E4404B7E0}" presName="tx1" presStyleLbl="revTx" presStyleIdx="2" presStyleCnt="16"/>
      <dgm:spPr/>
    </dgm:pt>
    <dgm:pt modelId="{E0D3FCCB-48D3-41CD-B825-2715845DFD07}" type="pres">
      <dgm:prSet presAssocID="{9F0D9008-6B97-490B-99AA-971E4404B7E0}" presName="vert1" presStyleCnt="0"/>
      <dgm:spPr/>
    </dgm:pt>
    <dgm:pt modelId="{62953523-BE05-4BBC-AF93-06C892464635}" type="pres">
      <dgm:prSet presAssocID="{5375D861-DC13-46F6-A862-446D78B72211}" presName="vertSpace2a" presStyleCnt="0"/>
      <dgm:spPr/>
    </dgm:pt>
    <dgm:pt modelId="{23BE103F-C8C8-4E71-AC4C-B91F4739C04A}" type="pres">
      <dgm:prSet presAssocID="{5375D861-DC13-46F6-A862-446D78B72211}" presName="horz2" presStyleCnt="0"/>
      <dgm:spPr/>
    </dgm:pt>
    <dgm:pt modelId="{EF36E794-33C7-42B4-8AEE-23A30BB79B33}" type="pres">
      <dgm:prSet presAssocID="{5375D861-DC13-46F6-A862-446D78B72211}" presName="horzSpace2" presStyleCnt="0"/>
      <dgm:spPr/>
    </dgm:pt>
    <dgm:pt modelId="{C08BE935-8660-44D3-8CB1-2E753874F7F1}" type="pres">
      <dgm:prSet presAssocID="{5375D861-DC13-46F6-A862-446D78B72211}" presName="tx2" presStyleLbl="revTx" presStyleIdx="3" presStyleCnt="16"/>
      <dgm:spPr/>
    </dgm:pt>
    <dgm:pt modelId="{1F663595-46E2-43CC-9E60-80CA42296D90}" type="pres">
      <dgm:prSet presAssocID="{5375D861-DC13-46F6-A862-446D78B72211}" presName="vert2" presStyleCnt="0"/>
      <dgm:spPr/>
    </dgm:pt>
    <dgm:pt modelId="{3BA56F6B-698D-4FE3-9B5F-628C4DC74993}" type="pres">
      <dgm:prSet presAssocID="{5375D861-DC13-46F6-A862-446D78B72211}" presName="thinLine2b" presStyleLbl="callout" presStyleIdx="1" presStyleCnt="8"/>
      <dgm:spPr/>
    </dgm:pt>
    <dgm:pt modelId="{830FA298-AE35-4C3E-94CF-9CF08EF1E333}" type="pres">
      <dgm:prSet presAssocID="{5375D861-DC13-46F6-A862-446D78B72211}" presName="vertSpace2b" presStyleCnt="0"/>
      <dgm:spPr/>
    </dgm:pt>
    <dgm:pt modelId="{61DA1ED1-5E9E-4402-B717-563BDB40D5F6}" type="pres">
      <dgm:prSet presAssocID="{A5C44DEB-AA89-4010-A641-75F6DC2B1E33}" presName="thickLine" presStyleLbl="alignNode1" presStyleIdx="2" presStyleCnt="8"/>
      <dgm:spPr/>
    </dgm:pt>
    <dgm:pt modelId="{ACA62578-2C13-4B48-BF8A-865882BD2071}" type="pres">
      <dgm:prSet presAssocID="{A5C44DEB-AA89-4010-A641-75F6DC2B1E33}" presName="horz1" presStyleCnt="0"/>
      <dgm:spPr/>
    </dgm:pt>
    <dgm:pt modelId="{C826A2B0-354F-4BF8-8517-07DE9B250ACB}" type="pres">
      <dgm:prSet presAssocID="{A5C44DEB-AA89-4010-A641-75F6DC2B1E33}" presName="tx1" presStyleLbl="revTx" presStyleIdx="4" presStyleCnt="16"/>
      <dgm:spPr/>
    </dgm:pt>
    <dgm:pt modelId="{E80BD8D0-B4B2-4B4F-89E5-4D71862EE04B}" type="pres">
      <dgm:prSet presAssocID="{A5C44DEB-AA89-4010-A641-75F6DC2B1E33}" presName="vert1" presStyleCnt="0"/>
      <dgm:spPr/>
    </dgm:pt>
    <dgm:pt modelId="{2C97AF3D-9B4E-4D4D-9DFE-FC9772B9774D}" type="pres">
      <dgm:prSet presAssocID="{9FE7A373-DC92-4F4C-8B58-708747F6BE0E}" presName="vertSpace2a" presStyleCnt="0"/>
      <dgm:spPr/>
    </dgm:pt>
    <dgm:pt modelId="{57BB7F6A-AA08-43A5-84CD-2B6348D69A7A}" type="pres">
      <dgm:prSet presAssocID="{9FE7A373-DC92-4F4C-8B58-708747F6BE0E}" presName="horz2" presStyleCnt="0"/>
      <dgm:spPr/>
    </dgm:pt>
    <dgm:pt modelId="{559CDB00-E698-4A64-BE80-437B78B46D1A}" type="pres">
      <dgm:prSet presAssocID="{9FE7A373-DC92-4F4C-8B58-708747F6BE0E}" presName="horzSpace2" presStyleCnt="0"/>
      <dgm:spPr/>
    </dgm:pt>
    <dgm:pt modelId="{C4D8D23F-880C-4E1A-8831-B44E51B1ADCF}" type="pres">
      <dgm:prSet presAssocID="{9FE7A373-DC92-4F4C-8B58-708747F6BE0E}" presName="tx2" presStyleLbl="revTx" presStyleIdx="5" presStyleCnt="16"/>
      <dgm:spPr/>
    </dgm:pt>
    <dgm:pt modelId="{A1877E5C-37EF-4797-9AC2-438CAF82E681}" type="pres">
      <dgm:prSet presAssocID="{9FE7A373-DC92-4F4C-8B58-708747F6BE0E}" presName="vert2" presStyleCnt="0"/>
      <dgm:spPr/>
    </dgm:pt>
    <dgm:pt modelId="{725EF538-A342-41E9-B66E-105EA90F5C4F}" type="pres">
      <dgm:prSet presAssocID="{9FE7A373-DC92-4F4C-8B58-708747F6BE0E}" presName="thinLine2b" presStyleLbl="callout" presStyleIdx="2" presStyleCnt="8"/>
      <dgm:spPr/>
    </dgm:pt>
    <dgm:pt modelId="{8863B7D2-A400-4154-88A9-A482CCD2A4DE}" type="pres">
      <dgm:prSet presAssocID="{9FE7A373-DC92-4F4C-8B58-708747F6BE0E}" presName="vertSpace2b" presStyleCnt="0"/>
      <dgm:spPr/>
    </dgm:pt>
    <dgm:pt modelId="{A32CA2EB-4F4C-4002-A716-D75433075394}" type="pres">
      <dgm:prSet presAssocID="{5D1BF41A-3EF0-443A-8934-35C3495056A0}" presName="thickLine" presStyleLbl="alignNode1" presStyleIdx="3" presStyleCnt="8"/>
      <dgm:spPr/>
    </dgm:pt>
    <dgm:pt modelId="{31FF41B7-A4C0-4138-B09F-361938C6AEAB}" type="pres">
      <dgm:prSet presAssocID="{5D1BF41A-3EF0-443A-8934-35C3495056A0}" presName="horz1" presStyleCnt="0"/>
      <dgm:spPr/>
    </dgm:pt>
    <dgm:pt modelId="{7A004A06-EDA1-4B23-88B0-DD1E7F4AFCE8}" type="pres">
      <dgm:prSet presAssocID="{5D1BF41A-3EF0-443A-8934-35C3495056A0}" presName="tx1" presStyleLbl="revTx" presStyleIdx="6" presStyleCnt="16"/>
      <dgm:spPr/>
    </dgm:pt>
    <dgm:pt modelId="{AF0D9320-BED8-4C08-95B9-84CD1CCACA38}" type="pres">
      <dgm:prSet presAssocID="{5D1BF41A-3EF0-443A-8934-35C3495056A0}" presName="vert1" presStyleCnt="0"/>
      <dgm:spPr/>
    </dgm:pt>
    <dgm:pt modelId="{49E4730E-6B5C-4517-B1B3-8D1FAD049325}" type="pres">
      <dgm:prSet presAssocID="{A04EA37B-D44A-4386-89B3-C4A8C313A8D2}" presName="vertSpace2a" presStyleCnt="0"/>
      <dgm:spPr/>
    </dgm:pt>
    <dgm:pt modelId="{AD435EA4-F598-4148-9669-B45EC2952EAD}" type="pres">
      <dgm:prSet presAssocID="{A04EA37B-D44A-4386-89B3-C4A8C313A8D2}" presName="horz2" presStyleCnt="0"/>
      <dgm:spPr/>
    </dgm:pt>
    <dgm:pt modelId="{7B776586-1323-477F-8DD6-1A4AB7E651BB}" type="pres">
      <dgm:prSet presAssocID="{A04EA37B-D44A-4386-89B3-C4A8C313A8D2}" presName="horzSpace2" presStyleCnt="0"/>
      <dgm:spPr/>
    </dgm:pt>
    <dgm:pt modelId="{989490AA-3599-488C-9642-9CA2C4A02A65}" type="pres">
      <dgm:prSet presAssocID="{A04EA37B-D44A-4386-89B3-C4A8C313A8D2}" presName="tx2" presStyleLbl="revTx" presStyleIdx="7" presStyleCnt="16"/>
      <dgm:spPr/>
    </dgm:pt>
    <dgm:pt modelId="{0E7B1D1A-CAE0-4E18-84AC-DB6704E4C4E0}" type="pres">
      <dgm:prSet presAssocID="{A04EA37B-D44A-4386-89B3-C4A8C313A8D2}" presName="vert2" presStyleCnt="0"/>
      <dgm:spPr/>
    </dgm:pt>
    <dgm:pt modelId="{03CEAC57-ABBB-4A23-9F44-B6927B7FF16F}" type="pres">
      <dgm:prSet presAssocID="{A04EA37B-D44A-4386-89B3-C4A8C313A8D2}" presName="thinLine2b" presStyleLbl="callout" presStyleIdx="3" presStyleCnt="8"/>
      <dgm:spPr/>
    </dgm:pt>
    <dgm:pt modelId="{4D732216-D0C8-48FB-A987-847266C7F61B}" type="pres">
      <dgm:prSet presAssocID="{A04EA37B-D44A-4386-89B3-C4A8C313A8D2}" presName="vertSpace2b" presStyleCnt="0"/>
      <dgm:spPr/>
    </dgm:pt>
    <dgm:pt modelId="{37731D03-D9D1-42EC-ABC5-1BA6D25F2105}" type="pres">
      <dgm:prSet presAssocID="{7082408A-09BF-49FB-AD36-87FA1B0C6BE8}" presName="thickLine" presStyleLbl="alignNode1" presStyleIdx="4" presStyleCnt="8"/>
      <dgm:spPr/>
    </dgm:pt>
    <dgm:pt modelId="{F440F687-D1FB-4CFC-B140-70E6EF210095}" type="pres">
      <dgm:prSet presAssocID="{7082408A-09BF-49FB-AD36-87FA1B0C6BE8}" presName="horz1" presStyleCnt="0"/>
      <dgm:spPr/>
    </dgm:pt>
    <dgm:pt modelId="{BA5781D3-608F-42D5-89D0-8A8F7860E12B}" type="pres">
      <dgm:prSet presAssocID="{7082408A-09BF-49FB-AD36-87FA1B0C6BE8}" presName="tx1" presStyleLbl="revTx" presStyleIdx="8" presStyleCnt="16"/>
      <dgm:spPr/>
    </dgm:pt>
    <dgm:pt modelId="{409A9FC9-7BE8-4EC5-AEB7-1C68FC90ABA0}" type="pres">
      <dgm:prSet presAssocID="{7082408A-09BF-49FB-AD36-87FA1B0C6BE8}" presName="vert1" presStyleCnt="0"/>
      <dgm:spPr/>
    </dgm:pt>
    <dgm:pt modelId="{5B6197B5-5C2B-42F6-BC3F-483FFAA567A1}" type="pres">
      <dgm:prSet presAssocID="{FF01C9B0-2489-4ADF-BD6B-35DC49F5B027}" presName="vertSpace2a" presStyleCnt="0"/>
      <dgm:spPr/>
    </dgm:pt>
    <dgm:pt modelId="{544A4AEF-7673-4AFA-84F0-8A60641AE2FE}" type="pres">
      <dgm:prSet presAssocID="{FF01C9B0-2489-4ADF-BD6B-35DC49F5B027}" presName="horz2" presStyleCnt="0"/>
      <dgm:spPr/>
    </dgm:pt>
    <dgm:pt modelId="{8347476F-E2A4-4A19-AF27-8CFE64E1AE72}" type="pres">
      <dgm:prSet presAssocID="{FF01C9B0-2489-4ADF-BD6B-35DC49F5B027}" presName="horzSpace2" presStyleCnt="0"/>
      <dgm:spPr/>
    </dgm:pt>
    <dgm:pt modelId="{0CDEE68F-AE4B-4A0A-A1CC-0E93331F5D69}" type="pres">
      <dgm:prSet presAssocID="{FF01C9B0-2489-4ADF-BD6B-35DC49F5B027}" presName="tx2" presStyleLbl="revTx" presStyleIdx="9" presStyleCnt="16"/>
      <dgm:spPr/>
    </dgm:pt>
    <dgm:pt modelId="{5AE1652B-9B9E-47E5-9653-6B5B24F6BDF6}" type="pres">
      <dgm:prSet presAssocID="{FF01C9B0-2489-4ADF-BD6B-35DC49F5B027}" presName="vert2" presStyleCnt="0"/>
      <dgm:spPr/>
    </dgm:pt>
    <dgm:pt modelId="{525FDAC4-09C7-4D4C-A67D-968F345C2FB2}" type="pres">
      <dgm:prSet presAssocID="{FF01C9B0-2489-4ADF-BD6B-35DC49F5B027}" presName="thinLine2b" presStyleLbl="callout" presStyleIdx="4" presStyleCnt="8"/>
      <dgm:spPr/>
    </dgm:pt>
    <dgm:pt modelId="{171D6859-2457-465A-9A22-D96D81A3675A}" type="pres">
      <dgm:prSet presAssocID="{FF01C9B0-2489-4ADF-BD6B-35DC49F5B027}" presName="vertSpace2b" presStyleCnt="0"/>
      <dgm:spPr/>
    </dgm:pt>
    <dgm:pt modelId="{ED51E866-60CE-4B84-8EA8-FCB79DCF572E}" type="pres">
      <dgm:prSet presAssocID="{DC7B72AE-D29B-4210-BAE3-8F3760F7E3E6}" presName="thickLine" presStyleLbl="alignNode1" presStyleIdx="5" presStyleCnt="8"/>
      <dgm:spPr/>
    </dgm:pt>
    <dgm:pt modelId="{6DA55545-8980-4C44-B517-F6F844E58B15}" type="pres">
      <dgm:prSet presAssocID="{DC7B72AE-D29B-4210-BAE3-8F3760F7E3E6}" presName="horz1" presStyleCnt="0"/>
      <dgm:spPr/>
    </dgm:pt>
    <dgm:pt modelId="{0A4C8C2E-FDA4-476C-A55E-BDB7B0FD17F4}" type="pres">
      <dgm:prSet presAssocID="{DC7B72AE-D29B-4210-BAE3-8F3760F7E3E6}" presName="tx1" presStyleLbl="revTx" presStyleIdx="10" presStyleCnt="16"/>
      <dgm:spPr/>
    </dgm:pt>
    <dgm:pt modelId="{684469C8-C959-42C5-8F0D-961716754EAF}" type="pres">
      <dgm:prSet presAssocID="{DC7B72AE-D29B-4210-BAE3-8F3760F7E3E6}" presName="vert1" presStyleCnt="0"/>
      <dgm:spPr/>
    </dgm:pt>
    <dgm:pt modelId="{1B2634A6-5042-42E9-9B0A-4965EA00CD30}" type="pres">
      <dgm:prSet presAssocID="{C94A9536-6B19-4D5F-9BD7-8DEBE7620BC9}" presName="vertSpace2a" presStyleCnt="0"/>
      <dgm:spPr/>
    </dgm:pt>
    <dgm:pt modelId="{52CFC211-FEE1-4FA6-A342-7202736192B5}" type="pres">
      <dgm:prSet presAssocID="{C94A9536-6B19-4D5F-9BD7-8DEBE7620BC9}" presName="horz2" presStyleCnt="0"/>
      <dgm:spPr/>
    </dgm:pt>
    <dgm:pt modelId="{5CE1DEE8-C6FD-402D-A202-7D41680B855B}" type="pres">
      <dgm:prSet presAssocID="{C94A9536-6B19-4D5F-9BD7-8DEBE7620BC9}" presName="horzSpace2" presStyleCnt="0"/>
      <dgm:spPr/>
    </dgm:pt>
    <dgm:pt modelId="{757F4535-5C47-4E3E-BE7D-6C6BBD500D9C}" type="pres">
      <dgm:prSet presAssocID="{C94A9536-6B19-4D5F-9BD7-8DEBE7620BC9}" presName="tx2" presStyleLbl="revTx" presStyleIdx="11" presStyleCnt="16"/>
      <dgm:spPr/>
    </dgm:pt>
    <dgm:pt modelId="{ECEF6C46-801E-41D9-B1B8-A6E14B7A62F7}" type="pres">
      <dgm:prSet presAssocID="{C94A9536-6B19-4D5F-9BD7-8DEBE7620BC9}" presName="vert2" presStyleCnt="0"/>
      <dgm:spPr/>
    </dgm:pt>
    <dgm:pt modelId="{90291F7F-6B59-49C1-A225-4B8520C2E87F}" type="pres">
      <dgm:prSet presAssocID="{C94A9536-6B19-4D5F-9BD7-8DEBE7620BC9}" presName="thinLine2b" presStyleLbl="callout" presStyleIdx="5" presStyleCnt="8"/>
      <dgm:spPr/>
    </dgm:pt>
    <dgm:pt modelId="{14E8A7EC-AFCF-498A-A265-3EBAE1F97F05}" type="pres">
      <dgm:prSet presAssocID="{C94A9536-6B19-4D5F-9BD7-8DEBE7620BC9}" presName="vertSpace2b" presStyleCnt="0"/>
      <dgm:spPr/>
    </dgm:pt>
    <dgm:pt modelId="{676D71B9-C43F-458C-A65A-224D560A4FFA}" type="pres">
      <dgm:prSet presAssocID="{2972FA9C-5E6F-4AE8-96BE-043C061718C3}" presName="thickLine" presStyleLbl="alignNode1" presStyleIdx="6" presStyleCnt="8"/>
      <dgm:spPr/>
    </dgm:pt>
    <dgm:pt modelId="{DA3C4354-789A-4D83-A1B9-2CA8FC1E634E}" type="pres">
      <dgm:prSet presAssocID="{2972FA9C-5E6F-4AE8-96BE-043C061718C3}" presName="horz1" presStyleCnt="0"/>
      <dgm:spPr/>
    </dgm:pt>
    <dgm:pt modelId="{63D2C330-946A-4CD1-B5B9-AE0650A3866C}" type="pres">
      <dgm:prSet presAssocID="{2972FA9C-5E6F-4AE8-96BE-043C061718C3}" presName="tx1" presStyleLbl="revTx" presStyleIdx="12" presStyleCnt="16"/>
      <dgm:spPr/>
    </dgm:pt>
    <dgm:pt modelId="{70EC9D0B-6AC7-4EB0-A9F3-6EDDFDE3EFEE}" type="pres">
      <dgm:prSet presAssocID="{2972FA9C-5E6F-4AE8-96BE-043C061718C3}" presName="vert1" presStyleCnt="0"/>
      <dgm:spPr/>
    </dgm:pt>
    <dgm:pt modelId="{0F79A449-D208-4F55-84F8-E35D6BF87BA2}" type="pres">
      <dgm:prSet presAssocID="{BB5CBBB3-90A2-45C8-99FE-3BCD5A8C46B2}" presName="vertSpace2a" presStyleCnt="0"/>
      <dgm:spPr/>
    </dgm:pt>
    <dgm:pt modelId="{1DF52525-D767-4140-BB38-23AF971A9081}" type="pres">
      <dgm:prSet presAssocID="{BB5CBBB3-90A2-45C8-99FE-3BCD5A8C46B2}" presName="horz2" presStyleCnt="0"/>
      <dgm:spPr/>
    </dgm:pt>
    <dgm:pt modelId="{5249C31C-2B78-4D92-A276-A99BE0A2662D}" type="pres">
      <dgm:prSet presAssocID="{BB5CBBB3-90A2-45C8-99FE-3BCD5A8C46B2}" presName="horzSpace2" presStyleCnt="0"/>
      <dgm:spPr/>
    </dgm:pt>
    <dgm:pt modelId="{684D83A5-3884-4488-BC32-10930C3B79B5}" type="pres">
      <dgm:prSet presAssocID="{BB5CBBB3-90A2-45C8-99FE-3BCD5A8C46B2}" presName="tx2" presStyleLbl="revTx" presStyleIdx="13" presStyleCnt="16"/>
      <dgm:spPr/>
    </dgm:pt>
    <dgm:pt modelId="{66C3F515-5337-41ED-9E28-0BC813106D7B}" type="pres">
      <dgm:prSet presAssocID="{BB5CBBB3-90A2-45C8-99FE-3BCD5A8C46B2}" presName="vert2" presStyleCnt="0"/>
      <dgm:spPr/>
    </dgm:pt>
    <dgm:pt modelId="{B3E7402E-B5A9-4187-B379-11E16EF1C9FB}" type="pres">
      <dgm:prSet presAssocID="{BB5CBBB3-90A2-45C8-99FE-3BCD5A8C46B2}" presName="thinLine2b" presStyleLbl="callout" presStyleIdx="6" presStyleCnt="8"/>
      <dgm:spPr/>
    </dgm:pt>
    <dgm:pt modelId="{E77B0667-D45F-427B-8C17-CB820CDDB0F3}" type="pres">
      <dgm:prSet presAssocID="{BB5CBBB3-90A2-45C8-99FE-3BCD5A8C46B2}" presName="vertSpace2b" presStyleCnt="0"/>
      <dgm:spPr/>
    </dgm:pt>
    <dgm:pt modelId="{5FD348E9-F0F7-461E-8931-0AA4DDEE167B}" type="pres">
      <dgm:prSet presAssocID="{B1DE3A88-AE97-4EDD-8E80-0D54E856D791}" presName="thickLine" presStyleLbl="alignNode1" presStyleIdx="7" presStyleCnt="8"/>
      <dgm:spPr/>
    </dgm:pt>
    <dgm:pt modelId="{EF54D93F-3F4A-4E8E-805C-32740F11161A}" type="pres">
      <dgm:prSet presAssocID="{B1DE3A88-AE97-4EDD-8E80-0D54E856D791}" presName="horz1" presStyleCnt="0"/>
      <dgm:spPr/>
    </dgm:pt>
    <dgm:pt modelId="{05BA06CD-9AE8-4832-B6AF-BDEAD5B56751}" type="pres">
      <dgm:prSet presAssocID="{B1DE3A88-AE97-4EDD-8E80-0D54E856D791}" presName="tx1" presStyleLbl="revTx" presStyleIdx="14" presStyleCnt="16"/>
      <dgm:spPr/>
    </dgm:pt>
    <dgm:pt modelId="{7D7E6181-7140-42DA-BD41-C4E92BE96287}" type="pres">
      <dgm:prSet presAssocID="{B1DE3A88-AE97-4EDD-8E80-0D54E856D791}" presName="vert1" presStyleCnt="0"/>
      <dgm:spPr/>
    </dgm:pt>
    <dgm:pt modelId="{BBEC9678-F222-4E80-97D7-E327051F379E}" type="pres">
      <dgm:prSet presAssocID="{EFB13D00-52D2-497F-8583-D18660470613}" presName="vertSpace2a" presStyleCnt="0"/>
      <dgm:spPr/>
    </dgm:pt>
    <dgm:pt modelId="{20638D45-D060-47EC-BA1B-7EEDEF18A03E}" type="pres">
      <dgm:prSet presAssocID="{EFB13D00-52D2-497F-8583-D18660470613}" presName="horz2" presStyleCnt="0"/>
      <dgm:spPr/>
    </dgm:pt>
    <dgm:pt modelId="{9FAA33AE-C3A3-491B-A83F-8243A2A1717F}" type="pres">
      <dgm:prSet presAssocID="{EFB13D00-52D2-497F-8583-D18660470613}" presName="horzSpace2" presStyleCnt="0"/>
      <dgm:spPr/>
    </dgm:pt>
    <dgm:pt modelId="{0A9DA3FE-56C0-434C-92F1-B2B4692E8C09}" type="pres">
      <dgm:prSet presAssocID="{EFB13D00-52D2-497F-8583-D18660470613}" presName="tx2" presStyleLbl="revTx" presStyleIdx="15" presStyleCnt="16"/>
      <dgm:spPr/>
    </dgm:pt>
    <dgm:pt modelId="{BCCD7FFB-5752-4996-B1F5-B128569800EC}" type="pres">
      <dgm:prSet presAssocID="{EFB13D00-52D2-497F-8583-D18660470613}" presName="vert2" presStyleCnt="0"/>
      <dgm:spPr/>
    </dgm:pt>
    <dgm:pt modelId="{3CF824D7-8295-46AD-A377-E98DA925B27D}" type="pres">
      <dgm:prSet presAssocID="{EFB13D00-52D2-497F-8583-D18660470613}" presName="thinLine2b" presStyleLbl="callout" presStyleIdx="7" presStyleCnt="8"/>
      <dgm:spPr/>
    </dgm:pt>
    <dgm:pt modelId="{12EC54CF-C5E7-4D6B-8B85-B02AFF28E3A9}" type="pres">
      <dgm:prSet presAssocID="{EFB13D00-52D2-497F-8583-D18660470613}" presName="vertSpace2b" presStyleCnt="0"/>
      <dgm:spPr/>
    </dgm:pt>
  </dgm:ptLst>
  <dgm:cxnLst>
    <dgm:cxn modelId="{5EF96A04-7763-4304-A9A1-79F8E674FD20}" srcId="{2972FA9C-5E6F-4AE8-96BE-043C061718C3}" destId="{BB5CBBB3-90A2-45C8-99FE-3BCD5A8C46B2}" srcOrd="0" destOrd="0" parTransId="{9B8987A5-BEC8-45E2-AE4D-8A7527319D0E}" sibTransId="{CBB1906D-04C2-4B37-939B-253C62BF9B7B}"/>
    <dgm:cxn modelId="{103F230F-C40A-4818-A7F8-DB1C21A469E2}" type="presOf" srcId="{EFB13D00-52D2-497F-8583-D18660470613}" destId="{0A9DA3FE-56C0-434C-92F1-B2B4692E8C09}" srcOrd="0" destOrd="0" presId="urn:microsoft.com/office/officeart/2008/layout/LinedList"/>
    <dgm:cxn modelId="{301CDC15-2C6A-4502-A36E-61FADD174DF5}" type="presOf" srcId="{16633105-CA9C-40C2-A4E0-AE52A6E7AC25}" destId="{14C29240-5263-49D5-9A3A-269E3FCC3FD7}" srcOrd="0" destOrd="0" presId="urn:microsoft.com/office/officeart/2008/layout/LinedList"/>
    <dgm:cxn modelId="{5AA5FD18-AB53-4580-972D-84475687752E}" srcId="{B1DE3A88-AE97-4EDD-8E80-0D54E856D791}" destId="{EFB13D00-52D2-497F-8583-D18660470613}" srcOrd="0" destOrd="0" parTransId="{9262D3E2-66E4-4B50-9DC9-8253F90A5A9D}" sibTransId="{C575886B-1717-4373-9990-FB57480252DF}"/>
    <dgm:cxn modelId="{6B75901C-01FA-4671-A677-131247F71C79}" type="presOf" srcId="{5D1BF41A-3EF0-443A-8934-35C3495056A0}" destId="{7A004A06-EDA1-4B23-88B0-DD1E7F4AFCE8}" srcOrd="0" destOrd="0" presId="urn:microsoft.com/office/officeart/2008/layout/LinedList"/>
    <dgm:cxn modelId="{D80E981D-E208-4A07-8E88-C3379B5248CD}" srcId="{9F0D9008-6B97-490B-99AA-971E4404B7E0}" destId="{5375D861-DC13-46F6-A862-446D78B72211}" srcOrd="0" destOrd="0" parTransId="{04F85B72-7DD2-427B-AF80-8EBAD0F5E146}" sibTransId="{65A7548A-A0D7-4F98-9015-E51873EA5766}"/>
    <dgm:cxn modelId="{0A649D29-3584-4923-94D2-D3008091D497}" srcId="{E121A333-D3A6-42DB-87ED-C0D40D9AA1FD}" destId="{A5C44DEB-AA89-4010-A641-75F6DC2B1E33}" srcOrd="2" destOrd="0" parTransId="{E3143D23-C693-4C28-B862-BF9CF2C5581C}" sibTransId="{77AC6DD3-F862-4CF2-8584-35D632CD1112}"/>
    <dgm:cxn modelId="{1F6F2336-BED5-47E4-A6F5-8F74F32A5494}" srcId="{E121A333-D3A6-42DB-87ED-C0D40D9AA1FD}" destId="{9F0D9008-6B97-490B-99AA-971E4404B7E0}" srcOrd="1" destOrd="0" parTransId="{0D239772-D867-4607-9573-13BDDCFA4676}" sibTransId="{1141F819-6EB9-49BF-BA05-C4CB87846EC6}"/>
    <dgm:cxn modelId="{E933D13B-D71B-4025-B4FD-09B42DD80D69}" type="presOf" srcId="{9B6C7CBB-CA56-45AE-936F-78DF58F24A96}" destId="{FD53EC2D-B54A-47C6-8752-2DF46E2D27AB}" srcOrd="0" destOrd="0" presId="urn:microsoft.com/office/officeart/2008/layout/LinedList"/>
    <dgm:cxn modelId="{CAC04F3F-3FCB-488A-AA19-CB23355A6875}" type="presOf" srcId="{A04EA37B-D44A-4386-89B3-C4A8C313A8D2}" destId="{989490AA-3599-488C-9642-9CA2C4A02A65}" srcOrd="0" destOrd="0" presId="urn:microsoft.com/office/officeart/2008/layout/LinedList"/>
    <dgm:cxn modelId="{0F571E62-B479-4DAB-9161-BB5ABFC77077}" srcId="{E121A333-D3A6-42DB-87ED-C0D40D9AA1FD}" destId="{5D1BF41A-3EF0-443A-8934-35C3495056A0}" srcOrd="3" destOrd="0" parTransId="{59D72560-FC8C-4259-828A-B2F943C89345}" sibTransId="{5048A724-4329-4826-8B7B-C8308767BE9C}"/>
    <dgm:cxn modelId="{24754B43-750C-438A-8C2A-87BF7F171AE1}" type="presOf" srcId="{C94A9536-6B19-4D5F-9BD7-8DEBE7620BC9}" destId="{757F4535-5C47-4E3E-BE7D-6C6BBD500D9C}" srcOrd="0" destOrd="0" presId="urn:microsoft.com/office/officeart/2008/layout/LinedList"/>
    <dgm:cxn modelId="{C4BD2444-C5CE-4F09-B766-6BF940A17E3B}" type="presOf" srcId="{2972FA9C-5E6F-4AE8-96BE-043C061718C3}" destId="{63D2C330-946A-4CD1-B5B9-AE0650A3866C}" srcOrd="0" destOrd="0" presId="urn:microsoft.com/office/officeart/2008/layout/LinedList"/>
    <dgm:cxn modelId="{71491245-EC9F-4CB1-B938-0BE4BA4F3D4A}" type="presOf" srcId="{DC7B72AE-D29B-4210-BAE3-8F3760F7E3E6}" destId="{0A4C8C2E-FDA4-476C-A55E-BDB7B0FD17F4}" srcOrd="0" destOrd="0" presId="urn:microsoft.com/office/officeart/2008/layout/LinedList"/>
    <dgm:cxn modelId="{08525968-FD94-4CB1-821A-B022A3DA0BA2}" srcId="{DC7B72AE-D29B-4210-BAE3-8F3760F7E3E6}" destId="{C94A9536-6B19-4D5F-9BD7-8DEBE7620BC9}" srcOrd="0" destOrd="0" parTransId="{ED841186-AC10-4767-8162-80C772A9D1D7}" sibTransId="{2667518E-62E7-4A9D-9BDD-6B750BDE7013}"/>
    <dgm:cxn modelId="{C0153A4C-3DB4-4FF6-9FA0-8218921439B2}" srcId="{E121A333-D3A6-42DB-87ED-C0D40D9AA1FD}" destId="{B1DE3A88-AE97-4EDD-8E80-0D54E856D791}" srcOrd="7" destOrd="0" parTransId="{73617CDF-BCD5-4594-BC90-603BC6015542}" sibTransId="{32EA6715-69E1-4521-B2CF-D01784F111A7}"/>
    <dgm:cxn modelId="{F05C146E-CEE0-4616-8468-BDE30690C16F}" srcId="{E121A333-D3A6-42DB-87ED-C0D40D9AA1FD}" destId="{2972FA9C-5E6F-4AE8-96BE-043C061718C3}" srcOrd="6" destOrd="0" parTransId="{0CBAE3F0-B073-4BF8-959A-B1F32DD90DAF}" sibTransId="{37804806-B762-4898-A867-C22F5DC9F5E5}"/>
    <dgm:cxn modelId="{551F404E-1117-4097-835A-89A59C09EE32}" srcId="{E121A333-D3A6-42DB-87ED-C0D40D9AA1FD}" destId="{DC7B72AE-D29B-4210-BAE3-8F3760F7E3E6}" srcOrd="5" destOrd="0" parTransId="{121495DD-DEE0-4B71-B594-01EF1A6E03B5}" sibTransId="{67C29B5F-B6D3-48EE-B9D2-5F750DB19D2A}"/>
    <dgm:cxn modelId="{8FF41857-304B-474B-8A1E-67376BEF15CD}" type="presOf" srcId="{A5C44DEB-AA89-4010-A641-75F6DC2B1E33}" destId="{C826A2B0-354F-4BF8-8517-07DE9B250ACB}" srcOrd="0" destOrd="0" presId="urn:microsoft.com/office/officeart/2008/layout/LinedList"/>
    <dgm:cxn modelId="{DB61267F-6C7B-4694-855F-C86FC03AB8AA}" type="presOf" srcId="{9FE7A373-DC92-4F4C-8B58-708747F6BE0E}" destId="{C4D8D23F-880C-4E1A-8831-B44E51B1ADCF}" srcOrd="0" destOrd="0" presId="urn:microsoft.com/office/officeart/2008/layout/LinedList"/>
    <dgm:cxn modelId="{1C443682-07CE-44C8-B823-7B96CE46B7AA}" srcId="{E121A333-D3A6-42DB-87ED-C0D40D9AA1FD}" destId="{16633105-CA9C-40C2-A4E0-AE52A6E7AC25}" srcOrd="0" destOrd="0" parTransId="{D1C6C421-A49A-4F7A-BC14-8147B338874B}" sibTransId="{A8911E2A-8175-4106-8B2C-8A552736D669}"/>
    <dgm:cxn modelId="{E7C75E89-7DFB-4A49-8776-A66FA16FDFDE}" type="presOf" srcId="{9F0D9008-6B97-490B-99AA-971E4404B7E0}" destId="{C00DD3D1-250D-4120-BE72-B1D835C86099}" srcOrd="0" destOrd="0" presId="urn:microsoft.com/office/officeart/2008/layout/LinedList"/>
    <dgm:cxn modelId="{419B17AA-FD7F-4A99-BF3B-7E3421F1F6C4}" srcId="{16633105-CA9C-40C2-A4E0-AE52A6E7AC25}" destId="{9B6C7CBB-CA56-45AE-936F-78DF58F24A96}" srcOrd="0" destOrd="0" parTransId="{F0098BBA-0023-4601-BFFE-862EE6FA4428}" sibTransId="{6791D2A4-BFD7-4FAA-A02C-8F5EAC692497}"/>
    <dgm:cxn modelId="{A40EF1B5-65FF-4764-B214-9518819CDAE0}" srcId="{5D1BF41A-3EF0-443A-8934-35C3495056A0}" destId="{A04EA37B-D44A-4386-89B3-C4A8C313A8D2}" srcOrd="0" destOrd="0" parTransId="{56A3BAC1-077D-471F-9140-DBAEC634F1DD}" sibTransId="{835E2130-7F98-4A93-8189-B856F24C5230}"/>
    <dgm:cxn modelId="{F3FE60BB-FF45-46AE-A5A5-F74DEABD044F}" srcId="{E121A333-D3A6-42DB-87ED-C0D40D9AA1FD}" destId="{7082408A-09BF-49FB-AD36-87FA1B0C6BE8}" srcOrd="4" destOrd="0" parTransId="{A9327BF6-FFC8-44A9-B1AA-06C27CD15FC9}" sibTransId="{74860A50-C747-4D56-A0CA-29DD23828E03}"/>
    <dgm:cxn modelId="{2404A7BC-28BC-48DB-968C-5F66ED4C9DB3}" type="presOf" srcId="{BB5CBBB3-90A2-45C8-99FE-3BCD5A8C46B2}" destId="{684D83A5-3884-4488-BC32-10930C3B79B5}" srcOrd="0" destOrd="0" presId="urn:microsoft.com/office/officeart/2008/layout/LinedList"/>
    <dgm:cxn modelId="{5924C0CF-1482-4E6C-812D-5F77784EA6CF}" type="presOf" srcId="{B1DE3A88-AE97-4EDD-8E80-0D54E856D791}" destId="{05BA06CD-9AE8-4832-B6AF-BDEAD5B56751}" srcOrd="0" destOrd="0" presId="urn:microsoft.com/office/officeart/2008/layout/LinedList"/>
    <dgm:cxn modelId="{1C3ADCD4-E3A3-469E-8C7A-69E88031F97B}" type="presOf" srcId="{FF01C9B0-2489-4ADF-BD6B-35DC49F5B027}" destId="{0CDEE68F-AE4B-4A0A-A1CC-0E93331F5D69}" srcOrd="0" destOrd="0" presId="urn:microsoft.com/office/officeart/2008/layout/LinedList"/>
    <dgm:cxn modelId="{6E79C2DE-047E-4EB3-A14D-77C87724B1CC}" srcId="{7082408A-09BF-49FB-AD36-87FA1B0C6BE8}" destId="{FF01C9B0-2489-4ADF-BD6B-35DC49F5B027}" srcOrd="0" destOrd="0" parTransId="{47EFA3E4-435E-4CDC-8EF4-839E80BD0227}" sibTransId="{B8960A41-FA3D-49AE-BBAA-62CDF8B7CCCC}"/>
    <dgm:cxn modelId="{34754EDF-4EB8-4CDA-8682-5C5491DFD449}" type="presOf" srcId="{E121A333-D3A6-42DB-87ED-C0D40D9AA1FD}" destId="{F550F580-CC29-454D-BD55-675C3C600A16}" srcOrd="0" destOrd="0" presId="urn:microsoft.com/office/officeart/2008/layout/LinedList"/>
    <dgm:cxn modelId="{60ECAEF0-9217-472E-A2ED-23D0B9368446}" type="presOf" srcId="{5375D861-DC13-46F6-A862-446D78B72211}" destId="{C08BE935-8660-44D3-8CB1-2E753874F7F1}" srcOrd="0" destOrd="0" presId="urn:microsoft.com/office/officeart/2008/layout/LinedList"/>
    <dgm:cxn modelId="{B70AEDF2-AB26-4A78-A987-F2A40CB8F89E}" srcId="{A5C44DEB-AA89-4010-A641-75F6DC2B1E33}" destId="{9FE7A373-DC92-4F4C-8B58-708747F6BE0E}" srcOrd="0" destOrd="0" parTransId="{12D5F94E-0023-4800-A233-5BB38FD5B876}" sibTransId="{E3D00123-26B7-45CF-8F63-22C6F9B3BC7B}"/>
    <dgm:cxn modelId="{CD3420FE-E5EF-4773-9F19-C9C3FE8195B5}" type="presOf" srcId="{7082408A-09BF-49FB-AD36-87FA1B0C6BE8}" destId="{BA5781D3-608F-42D5-89D0-8A8F7860E12B}" srcOrd="0" destOrd="0" presId="urn:microsoft.com/office/officeart/2008/layout/LinedList"/>
    <dgm:cxn modelId="{9F1AFECB-5291-4971-BC8A-53B933BDD18A}" type="presParOf" srcId="{F550F580-CC29-454D-BD55-675C3C600A16}" destId="{D5EBAC3B-2D89-4F71-B516-DF28607C17BF}" srcOrd="0" destOrd="0" presId="urn:microsoft.com/office/officeart/2008/layout/LinedList"/>
    <dgm:cxn modelId="{17243C91-6696-4C64-A924-D1F0244DCE5E}" type="presParOf" srcId="{F550F580-CC29-454D-BD55-675C3C600A16}" destId="{C9278DCC-58EC-4D76-8D8C-8041A9627D72}" srcOrd="1" destOrd="0" presId="urn:microsoft.com/office/officeart/2008/layout/LinedList"/>
    <dgm:cxn modelId="{AB5A861B-0B1F-47E7-B948-633A82430E8C}" type="presParOf" srcId="{C9278DCC-58EC-4D76-8D8C-8041A9627D72}" destId="{14C29240-5263-49D5-9A3A-269E3FCC3FD7}" srcOrd="0" destOrd="0" presId="urn:microsoft.com/office/officeart/2008/layout/LinedList"/>
    <dgm:cxn modelId="{CBE5DF11-D181-4555-B0BB-C8C12C58A9CF}" type="presParOf" srcId="{C9278DCC-58EC-4D76-8D8C-8041A9627D72}" destId="{217495D9-645F-4331-8815-CA83B97E09FC}" srcOrd="1" destOrd="0" presId="urn:microsoft.com/office/officeart/2008/layout/LinedList"/>
    <dgm:cxn modelId="{AB9BD751-758F-4C35-BFDD-23780C871794}" type="presParOf" srcId="{217495D9-645F-4331-8815-CA83B97E09FC}" destId="{9FB56E31-547F-4263-8125-F223F88A8FAD}" srcOrd="0" destOrd="0" presId="urn:microsoft.com/office/officeart/2008/layout/LinedList"/>
    <dgm:cxn modelId="{98B8772F-D8E2-4C71-BE3B-08F09C4AD226}" type="presParOf" srcId="{217495D9-645F-4331-8815-CA83B97E09FC}" destId="{32A1ED0E-FCE2-4337-8CA3-C2F20235FA3E}" srcOrd="1" destOrd="0" presId="urn:microsoft.com/office/officeart/2008/layout/LinedList"/>
    <dgm:cxn modelId="{C9B4424A-F340-43A3-85AE-0383E0E60633}" type="presParOf" srcId="{32A1ED0E-FCE2-4337-8CA3-C2F20235FA3E}" destId="{EBFF1EE2-3B69-4D43-A94D-58EF5376B013}" srcOrd="0" destOrd="0" presId="urn:microsoft.com/office/officeart/2008/layout/LinedList"/>
    <dgm:cxn modelId="{2E317879-1254-48B2-B85C-4561FF7F970E}" type="presParOf" srcId="{32A1ED0E-FCE2-4337-8CA3-C2F20235FA3E}" destId="{FD53EC2D-B54A-47C6-8752-2DF46E2D27AB}" srcOrd="1" destOrd="0" presId="urn:microsoft.com/office/officeart/2008/layout/LinedList"/>
    <dgm:cxn modelId="{EE3D85AE-B905-4ED0-99F3-3868BD8382B9}" type="presParOf" srcId="{32A1ED0E-FCE2-4337-8CA3-C2F20235FA3E}" destId="{2FAFEA37-D3B0-4CD9-A5FD-EF1ADD3B11E0}" srcOrd="2" destOrd="0" presId="urn:microsoft.com/office/officeart/2008/layout/LinedList"/>
    <dgm:cxn modelId="{09006720-082F-4ED1-88C5-669A5CCC77C9}" type="presParOf" srcId="{217495D9-645F-4331-8815-CA83B97E09FC}" destId="{0B170070-201A-49A4-98FD-064BA71959AE}" srcOrd="2" destOrd="0" presId="urn:microsoft.com/office/officeart/2008/layout/LinedList"/>
    <dgm:cxn modelId="{F2F444DF-36C3-4AD2-AD72-7F6D33C524C0}" type="presParOf" srcId="{217495D9-645F-4331-8815-CA83B97E09FC}" destId="{D08C4641-5CA2-47D5-8CF6-879AA39BE423}" srcOrd="3" destOrd="0" presId="urn:microsoft.com/office/officeart/2008/layout/LinedList"/>
    <dgm:cxn modelId="{3A33CA40-BFBF-46BA-A395-3249FF5EA1B1}" type="presParOf" srcId="{F550F580-CC29-454D-BD55-675C3C600A16}" destId="{D3ED1BFA-4A78-41D6-87B5-3D0D93867F5E}" srcOrd="2" destOrd="0" presId="urn:microsoft.com/office/officeart/2008/layout/LinedList"/>
    <dgm:cxn modelId="{C419F176-30E4-4C1D-B3BA-2394E71681C1}" type="presParOf" srcId="{F550F580-CC29-454D-BD55-675C3C600A16}" destId="{89577E40-E650-4AF0-96F4-80B8A6395D37}" srcOrd="3" destOrd="0" presId="urn:microsoft.com/office/officeart/2008/layout/LinedList"/>
    <dgm:cxn modelId="{FA093B76-43B1-4806-B102-D337F5689253}" type="presParOf" srcId="{89577E40-E650-4AF0-96F4-80B8A6395D37}" destId="{C00DD3D1-250D-4120-BE72-B1D835C86099}" srcOrd="0" destOrd="0" presId="urn:microsoft.com/office/officeart/2008/layout/LinedList"/>
    <dgm:cxn modelId="{642B8DBC-C948-43BC-AF44-46A02D051A38}" type="presParOf" srcId="{89577E40-E650-4AF0-96F4-80B8A6395D37}" destId="{E0D3FCCB-48D3-41CD-B825-2715845DFD07}" srcOrd="1" destOrd="0" presId="urn:microsoft.com/office/officeart/2008/layout/LinedList"/>
    <dgm:cxn modelId="{9FFC1D74-1BC7-494C-9321-21DBCE04F453}" type="presParOf" srcId="{E0D3FCCB-48D3-41CD-B825-2715845DFD07}" destId="{62953523-BE05-4BBC-AF93-06C892464635}" srcOrd="0" destOrd="0" presId="urn:microsoft.com/office/officeart/2008/layout/LinedList"/>
    <dgm:cxn modelId="{94F13256-FCF7-467D-8659-B56FC7A3EF7B}" type="presParOf" srcId="{E0D3FCCB-48D3-41CD-B825-2715845DFD07}" destId="{23BE103F-C8C8-4E71-AC4C-B91F4739C04A}" srcOrd="1" destOrd="0" presId="urn:microsoft.com/office/officeart/2008/layout/LinedList"/>
    <dgm:cxn modelId="{B2EA0AE4-A688-4ECE-97DA-B81F1EDEDF15}" type="presParOf" srcId="{23BE103F-C8C8-4E71-AC4C-B91F4739C04A}" destId="{EF36E794-33C7-42B4-8AEE-23A30BB79B33}" srcOrd="0" destOrd="0" presId="urn:microsoft.com/office/officeart/2008/layout/LinedList"/>
    <dgm:cxn modelId="{8792AD1D-371B-4409-B2FF-8787DA9089FF}" type="presParOf" srcId="{23BE103F-C8C8-4E71-AC4C-B91F4739C04A}" destId="{C08BE935-8660-44D3-8CB1-2E753874F7F1}" srcOrd="1" destOrd="0" presId="urn:microsoft.com/office/officeart/2008/layout/LinedList"/>
    <dgm:cxn modelId="{05D4932B-1DF6-4013-BC09-B6C2E9213565}" type="presParOf" srcId="{23BE103F-C8C8-4E71-AC4C-B91F4739C04A}" destId="{1F663595-46E2-43CC-9E60-80CA42296D90}" srcOrd="2" destOrd="0" presId="urn:microsoft.com/office/officeart/2008/layout/LinedList"/>
    <dgm:cxn modelId="{D118BCD4-442D-416A-A232-2119B8D399A6}" type="presParOf" srcId="{E0D3FCCB-48D3-41CD-B825-2715845DFD07}" destId="{3BA56F6B-698D-4FE3-9B5F-628C4DC74993}" srcOrd="2" destOrd="0" presId="urn:microsoft.com/office/officeart/2008/layout/LinedList"/>
    <dgm:cxn modelId="{22060677-57BB-405B-9BAE-B4D17C8A5F0D}" type="presParOf" srcId="{E0D3FCCB-48D3-41CD-B825-2715845DFD07}" destId="{830FA298-AE35-4C3E-94CF-9CF08EF1E333}" srcOrd="3" destOrd="0" presId="urn:microsoft.com/office/officeart/2008/layout/LinedList"/>
    <dgm:cxn modelId="{1F79A145-66F8-4739-BC6A-296C5CD61F1B}" type="presParOf" srcId="{F550F580-CC29-454D-BD55-675C3C600A16}" destId="{61DA1ED1-5E9E-4402-B717-563BDB40D5F6}" srcOrd="4" destOrd="0" presId="urn:microsoft.com/office/officeart/2008/layout/LinedList"/>
    <dgm:cxn modelId="{03D4C094-523E-4B96-B0CA-10E67328876E}" type="presParOf" srcId="{F550F580-CC29-454D-BD55-675C3C600A16}" destId="{ACA62578-2C13-4B48-BF8A-865882BD2071}" srcOrd="5" destOrd="0" presId="urn:microsoft.com/office/officeart/2008/layout/LinedList"/>
    <dgm:cxn modelId="{95DB0CD5-6DAC-497E-AB83-3FDF50A94C7E}" type="presParOf" srcId="{ACA62578-2C13-4B48-BF8A-865882BD2071}" destId="{C826A2B0-354F-4BF8-8517-07DE9B250ACB}" srcOrd="0" destOrd="0" presId="urn:microsoft.com/office/officeart/2008/layout/LinedList"/>
    <dgm:cxn modelId="{4397DAEB-F9D8-4749-9B55-8FB4B4228D26}" type="presParOf" srcId="{ACA62578-2C13-4B48-BF8A-865882BD2071}" destId="{E80BD8D0-B4B2-4B4F-89E5-4D71862EE04B}" srcOrd="1" destOrd="0" presId="urn:microsoft.com/office/officeart/2008/layout/LinedList"/>
    <dgm:cxn modelId="{05ECF501-76A6-4B0E-8D02-CA4D8AF89B81}" type="presParOf" srcId="{E80BD8D0-B4B2-4B4F-89E5-4D71862EE04B}" destId="{2C97AF3D-9B4E-4D4D-9DFE-FC9772B9774D}" srcOrd="0" destOrd="0" presId="urn:microsoft.com/office/officeart/2008/layout/LinedList"/>
    <dgm:cxn modelId="{F2B2EFE0-EF36-421E-9FDE-68C094EE728C}" type="presParOf" srcId="{E80BD8D0-B4B2-4B4F-89E5-4D71862EE04B}" destId="{57BB7F6A-AA08-43A5-84CD-2B6348D69A7A}" srcOrd="1" destOrd="0" presId="urn:microsoft.com/office/officeart/2008/layout/LinedList"/>
    <dgm:cxn modelId="{443D0474-E6DA-435D-8B75-6A4AE9D1B6AA}" type="presParOf" srcId="{57BB7F6A-AA08-43A5-84CD-2B6348D69A7A}" destId="{559CDB00-E698-4A64-BE80-437B78B46D1A}" srcOrd="0" destOrd="0" presId="urn:microsoft.com/office/officeart/2008/layout/LinedList"/>
    <dgm:cxn modelId="{A50C6DE5-858E-4949-9976-F50240BB0FE2}" type="presParOf" srcId="{57BB7F6A-AA08-43A5-84CD-2B6348D69A7A}" destId="{C4D8D23F-880C-4E1A-8831-B44E51B1ADCF}" srcOrd="1" destOrd="0" presId="urn:microsoft.com/office/officeart/2008/layout/LinedList"/>
    <dgm:cxn modelId="{8B4D0B87-ED6C-4445-943E-082E7196EAED}" type="presParOf" srcId="{57BB7F6A-AA08-43A5-84CD-2B6348D69A7A}" destId="{A1877E5C-37EF-4797-9AC2-438CAF82E681}" srcOrd="2" destOrd="0" presId="urn:microsoft.com/office/officeart/2008/layout/LinedList"/>
    <dgm:cxn modelId="{84270754-36C9-4AA7-813D-8CD471619E7D}" type="presParOf" srcId="{E80BD8D0-B4B2-4B4F-89E5-4D71862EE04B}" destId="{725EF538-A342-41E9-B66E-105EA90F5C4F}" srcOrd="2" destOrd="0" presId="urn:microsoft.com/office/officeart/2008/layout/LinedList"/>
    <dgm:cxn modelId="{2C74B511-4A79-4EFB-96E2-A8F548DD15E1}" type="presParOf" srcId="{E80BD8D0-B4B2-4B4F-89E5-4D71862EE04B}" destId="{8863B7D2-A400-4154-88A9-A482CCD2A4DE}" srcOrd="3" destOrd="0" presId="urn:microsoft.com/office/officeart/2008/layout/LinedList"/>
    <dgm:cxn modelId="{F85E4069-CCA4-4B00-94D7-6ED4E11EB77B}" type="presParOf" srcId="{F550F580-CC29-454D-BD55-675C3C600A16}" destId="{A32CA2EB-4F4C-4002-A716-D75433075394}" srcOrd="6" destOrd="0" presId="urn:microsoft.com/office/officeart/2008/layout/LinedList"/>
    <dgm:cxn modelId="{7350D271-CE9D-42C3-9EFE-FA3C9A888DDA}" type="presParOf" srcId="{F550F580-CC29-454D-BD55-675C3C600A16}" destId="{31FF41B7-A4C0-4138-B09F-361938C6AEAB}" srcOrd="7" destOrd="0" presId="urn:microsoft.com/office/officeart/2008/layout/LinedList"/>
    <dgm:cxn modelId="{5F083793-1352-48A8-A19A-59D1C0AD33B0}" type="presParOf" srcId="{31FF41B7-A4C0-4138-B09F-361938C6AEAB}" destId="{7A004A06-EDA1-4B23-88B0-DD1E7F4AFCE8}" srcOrd="0" destOrd="0" presId="urn:microsoft.com/office/officeart/2008/layout/LinedList"/>
    <dgm:cxn modelId="{8F03A84B-8DFD-45EB-9EA1-ECA0F27CE039}" type="presParOf" srcId="{31FF41B7-A4C0-4138-B09F-361938C6AEAB}" destId="{AF0D9320-BED8-4C08-95B9-84CD1CCACA38}" srcOrd="1" destOrd="0" presId="urn:microsoft.com/office/officeart/2008/layout/LinedList"/>
    <dgm:cxn modelId="{F30B23A8-87E2-4850-B375-00F8A56419A6}" type="presParOf" srcId="{AF0D9320-BED8-4C08-95B9-84CD1CCACA38}" destId="{49E4730E-6B5C-4517-B1B3-8D1FAD049325}" srcOrd="0" destOrd="0" presId="urn:microsoft.com/office/officeart/2008/layout/LinedList"/>
    <dgm:cxn modelId="{C089FB19-E6AF-4545-8C67-9F34D1F09C92}" type="presParOf" srcId="{AF0D9320-BED8-4C08-95B9-84CD1CCACA38}" destId="{AD435EA4-F598-4148-9669-B45EC2952EAD}" srcOrd="1" destOrd="0" presId="urn:microsoft.com/office/officeart/2008/layout/LinedList"/>
    <dgm:cxn modelId="{CEEB919C-A79A-49BE-A63A-B3F50A2EE17A}" type="presParOf" srcId="{AD435EA4-F598-4148-9669-B45EC2952EAD}" destId="{7B776586-1323-477F-8DD6-1A4AB7E651BB}" srcOrd="0" destOrd="0" presId="urn:microsoft.com/office/officeart/2008/layout/LinedList"/>
    <dgm:cxn modelId="{4F2DD5E2-F30B-4609-907A-8A21C08ACD5D}" type="presParOf" srcId="{AD435EA4-F598-4148-9669-B45EC2952EAD}" destId="{989490AA-3599-488C-9642-9CA2C4A02A65}" srcOrd="1" destOrd="0" presId="urn:microsoft.com/office/officeart/2008/layout/LinedList"/>
    <dgm:cxn modelId="{7DB06E40-4D9C-4C15-AF23-1EDA914CC755}" type="presParOf" srcId="{AD435EA4-F598-4148-9669-B45EC2952EAD}" destId="{0E7B1D1A-CAE0-4E18-84AC-DB6704E4C4E0}" srcOrd="2" destOrd="0" presId="urn:microsoft.com/office/officeart/2008/layout/LinedList"/>
    <dgm:cxn modelId="{377E5DBC-C51C-4473-A362-D1AAD016A54E}" type="presParOf" srcId="{AF0D9320-BED8-4C08-95B9-84CD1CCACA38}" destId="{03CEAC57-ABBB-4A23-9F44-B6927B7FF16F}" srcOrd="2" destOrd="0" presId="urn:microsoft.com/office/officeart/2008/layout/LinedList"/>
    <dgm:cxn modelId="{977809F6-B336-4772-893B-4D09B19ADC0B}" type="presParOf" srcId="{AF0D9320-BED8-4C08-95B9-84CD1CCACA38}" destId="{4D732216-D0C8-48FB-A987-847266C7F61B}" srcOrd="3" destOrd="0" presId="urn:microsoft.com/office/officeart/2008/layout/LinedList"/>
    <dgm:cxn modelId="{17E9B4FA-6BC1-43CB-8320-F195DFDB8261}" type="presParOf" srcId="{F550F580-CC29-454D-BD55-675C3C600A16}" destId="{37731D03-D9D1-42EC-ABC5-1BA6D25F2105}" srcOrd="8" destOrd="0" presId="urn:microsoft.com/office/officeart/2008/layout/LinedList"/>
    <dgm:cxn modelId="{68EF7A3E-3AA2-4A64-B4F0-CCAD7CB5DA13}" type="presParOf" srcId="{F550F580-CC29-454D-BD55-675C3C600A16}" destId="{F440F687-D1FB-4CFC-B140-70E6EF210095}" srcOrd="9" destOrd="0" presId="urn:microsoft.com/office/officeart/2008/layout/LinedList"/>
    <dgm:cxn modelId="{E78F725A-8B15-4AB8-985E-4AD00495D3BD}" type="presParOf" srcId="{F440F687-D1FB-4CFC-B140-70E6EF210095}" destId="{BA5781D3-608F-42D5-89D0-8A8F7860E12B}" srcOrd="0" destOrd="0" presId="urn:microsoft.com/office/officeart/2008/layout/LinedList"/>
    <dgm:cxn modelId="{F10AE9E9-8795-494B-90D1-FAE98F2DD2EA}" type="presParOf" srcId="{F440F687-D1FB-4CFC-B140-70E6EF210095}" destId="{409A9FC9-7BE8-4EC5-AEB7-1C68FC90ABA0}" srcOrd="1" destOrd="0" presId="urn:microsoft.com/office/officeart/2008/layout/LinedList"/>
    <dgm:cxn modelId="{9834FEA2-31CF-4504-B992-792525D788E0}" type="presParOf" srcId="{409A9FC9-7BE8-4EC5-AEB7-1C68FC90ABA0}" destId="{5B6197B5-5C2B-42F6-BC3F-483FFAA567A1}" srcOrd="0" destOrd="0" presId="urn:microsoft.com/office/officeart/2008/layout/LinedList"/>
    <dgm:cxn modelId="{59448977-4A8C-439B-9E29-F8492961D68D}" type="presParOf" srcId="{409A9FC9-7BE8-4EC5-AEB7-1C68FC90ABA0}" destId="{544A4AEF-7673-4AFA-84F0-8A60641AE2FE}" srcOrd="1" destOrd="0" presId="urn:microsoft.com/office/officeart/2008/layout/LinedList"/>
    <dgm:cxn modelId="{379B5544-F029-4E0F-B022-697E8CF4FE99}" type="presParOf" srcId="{544A4AEF-7673-4AFA-84F0-8A60641AE2FE}" destId="{8347476F-E2A4-4A19-AF27-8CFE64E1AE72}" srcOrd="0" destOrd="0" presId="urn:microsoft.com/office/officeart/2008/layout/LinedList"/>
    <dgm:cxn modelId="{26473958-3FC5-44AD-B2B3-E871214BE393}" type="presParOf" srcId="{544A4AEF-7673-4AFA-84F0-8A60641AE2FE}" destId="{0CDEE68F-AE4B-4A0A-A1CC-0E93331F5D69}" srcOrd="1" destOrd="0" presId="urn:microsoft.com/office/officeart/2008/layout/LinedList"/>
    <dgm:cxn modelId="{83102B80-BE80-4AD9-9CB1-728F4D375EFE}" type="presParOf" srcId="{544A4AEF-7673-4AFA-84F0-8A60641AE2FE}" destId="{5AE1652B-9B9E-47E5-9653-6B5B24F6BDF6}" srcOrd="2" destOrd="0" presId="urn:microsoft.com/office/officeart/2008/layout/LinedList"/>
    <dgm:cxn modelId="{06AAAC9B-7D9A-4B05-B241-B65AC153AE09}" type="presParOf" srcId="{409A9FC9-7BE8-4EC5-AEB7-1C68FC90ABA0}" destId="{525FDAC4-09C7-4D4C-A67D-968F345C2FB2}" srcOrd="2" destOrd="0" presId="urn:microsoft.com/office/officeart/2008/layout/LinedList"/>
    <dgm:cxn modelId="{5020D813-CC8E-4C24-A14A-4B20A8B885AC}" type="presParOf" srcId="{409A9FC9-7BE8-4EC5-AEB7-1C68FC90ABA0}" destId="{171D6859-2457-465A-9A22-D96D81A3675A}" srcOrd="3" destOrd="0" presId="urn:microsoft.com/office/officeart/2008/layout/LinedList"/>
    <dgm:cxn modelId="{579ABBCB-69DC-41FA-916F-086C715ADA72}" type="presParOf" srcId="{F550F580-CC29-454D-BD55-675C3C600A16}" destId="{ED51E866-60CE-4B84-8EA8-FCB79DCF572E}" srcOrd="10" destOrd="0" presId="urn:microsoft.com/office/officeart/2008/layout/LinedList"/>
    <dgm:cxn modelId="{78E63729-7136-471C-95E8-CB56B3F33522}" type="presParOf" srcId="{F550F580-CC29-454D-BD55-675C3C600A16}" destId="{6DA55545-8980-4C44-B517-F6F844E58B15}" srcOrd="11" destOrd="0" presId="urn:microsoft.com/office/officeart/2008/layout/LinedList"/>
    <dgm:cxn modelId="{026CB951-4546-4C3E-907B-4DA3BC52A6E9}" type="presParOf" srcId="{6DA55545-8980-4C44-B517-F6F844E58B15}" destId="{0A4C8C2E-FDA4-476C-A55E-BDB7B0FD17F4}" srcOrd="0" destOrd="0" presId="urn:microsoft.com/office/officeart/2008/layout/LinedList"/>
    <dgm:cxn modelId="{3C2DECA7-AEF9-41F0-B000-C2DA6278E14F}" type="presParOf" srcId="{6DA55545-8980-4C44-B517-F6F844E58B15}" destId="{684469C8-C959-42C5-8F0D-961716754EAF}" srcOrd="1" destOrd="0" presId="urn:microsoft.com/office/officeart/2008/layout/LinedList"/>
    <dgm:cxn modelId="{D93A57D5-BDE6-48CA-BC51-B80AAAAAFCFA}" type="presParOf" srcId="{684469C8-C959-42C5-8F0D-961716754EAF}" destId="{1B2634A6-5042-42E9-9B0A-4965EA00CD30}" srcOrd="0" destOrd="0" presId="urn:microsoft.com/office/officeart/2008/layout/LinedList"/>
    <dgm:cxn modelId="{E70AEAA6-1ED2-43AF-AB37-0A79F7FE60E7}" type="presParOf" srcId="{684469C8-C959-42C5-8F0D-961716754EAF}" destId="{52CFC211-FEE1-4FA6-A342-7202736192B5}" srcOrd="1" destOrd="0" presId="urn:microsoft.com/office/officeart/2008/layout/LinedList"/>
    <dgm:cxn modelId="{B35DE51B-EF85-4C31-9F51-B256B63E9A70}" type="presParOf" srcId="{52CFC211-FEE1-4FA6-A342-7202736192B5}" destId="{5CE1DEE8-C6FD-402D-A202-7D41680B855B}" srcOrd="0" destOrd="0" presId="urn:microsoft.com/office/officeart/2008/layout/LinedList"/>
    <dgm:cxn modelId="{4B0EF69B-D2DD-4539-8E54-224D13196425}" type="presParOf" srcId="{52CFC211-FEE1-4FA6-A342-7202736192B5}" destId="{757F4535-5C47-4E3E-BE7D-6C6BBD500D9C}" srcOrd="1" destOrd="0" presId="urn:microsoft.com/office/officeart/2008/layout/LinedList"/>
    <dgm:cxn modelId="{F34DC9E2-56E7-4D93-93F3-D75BDE5263A0}" type="presParOf" srcId="{52CFC211-FEE1-4FA6-A342-7202736192B5}" destId="{ECEF6C46-801E-41D9-B1B8-A6E14B7A62F7}" srcOrd="2" destOrd="0" presId="urn:microsoft.com/office/officeart/2008/layout/LinedList"/>
    <dgm:cxn modelId="{5CA6618F-E849-419A-B803-40A80DD53794}" type="presParOf" srcId="{684469C8-C959-42C5-8F0D-961716754EAF}" destId="{90291F7F-6B59-49C1-A225-4B8520C2E87F}" srcOrd="2" destOrd="0" presId="urn:microsoft.com/office/officeart/2008/layout/LinedList"/>
    <dgm:cxn modelId="{C74F219C-CE14-4830-996D-3740FAC4CA15}" type="presParOf" srcId="{684469C8-C959-42C5-8F0D-961716754EAF}" destId="{14E8A7EC-AFCF-498A-A265-3EBAE1F97F05}" srcOrd="3" destOrd="0" presId="urn:microsoft.com/office/officeart/2008/layout/LinedList"/>
    <dgm:cxn modelId="{ECB498E9-D47C-4264-903D-B61072496767}" type="presParOf" srcId="{F550F580-CC29-454D-BD55-675C3C600A16}" destId="{676D71B9-C43F-458C-A65A-224D560A4FFA}" srcOrd="12" destOrd="0" presId="urn:microsoft.com/office/officeart/2008/layout/LinedList"/>
    <dgm:cxn modelId="{6A140678-DD08-48C7-8564-BFEB96BE9518}" type="presParOf" srcId="{F550F580-CC29-454D-BD55-675C3C600A16}" destId="{DA3C4354-789A-4D83-A1B9-2CA8FC1E634E}" srcOrd="13" destOrd="0" presId="urn:microsoft.com/office/officeart/2008/layout/LinedList"/>
    <dgm:cxn modelId="{6DC0C7BA-88CF-4CAF-B25A-56A085D6C268}" type="presParOf" srcId="{DA3C4354-789A-4D83-A1B9-2CA8FC1E634E}" destId="{63D2C330-946A-4CD1-B5B9-AE0650A3866C}" srcOrd="0" destOrd="0" presId="urn:microsoft.com/office/officeart/2008/layout/LinedList"/>
    <dgm:cxn modelId="{070135E3-73A5-4361-B28E-D5D27AD2BE52}" type="presParOf" srcId="{DA3C4354-789A-4D83-A1B9-2CA8FC1E634E}" destId="{70EC9D0B-6AC7-4EB0-A9F3-6EDDFDE3EFEE}" srcOrd="1" destOrd="0" presId="urn:microsoft.com/office/officeart/2008/layout/LinedList"/>
    <dgm:cxn modelId="{8A939AAE-2E17-4835-B5F1-C947F6560935}" type="presParOf" srcId="{70EC9D0B-6AC7-4EB0-A9F3-6EDDFDE3EFEE}" destId="{0F79A449-D208-4F55-84F8-E35D6BF87BA2}" srcOrd="0" destOrd="0" presId="urn:microsoft.com/office/officeart/2008/layout/LinedList"/>
    <dgm:cxn modelId="{190EEBBF-D165-4A96-A966-321814F974FF}" type="presParOf" srcId="{70EC9D0B-6AC7-4EB0-A9F3-6EDDFDE3EFEE}" destId="{1DF52525-D767-4140-BB38-23AF971A9081}" srcOrd="1" destOrd="0" presId="urn:microsoft.com/office/officeart/2008/layout/LinedList"/>
    <dgm:cxn modelId="{9837B0C3-E856-4A49-8B6E-05DAF6C36952}" type="presParOf" srcId="{1DF52525-D767-4140-BB38-23AF971A9081}" destId="{5249C31C-2B78-4D92-A276-A99BE0A2662D}" srcOrd="0" destOrd="0" presId="urn:microsoft.com/office/officeart/2008/layout/LinedList"/>
    <dgm:cxn modelId="{1295E82D-B2FA-45EF-9B07-9E589468644B}" type="presParOf" srcId="{1DF52525-D767-4140-BB38-23AF971A9081}" destId="{684D83A5-3884-4488-BC32-10930C3B79B5}" srcOrd="1" destOrd="0" presId="urn:microsoft.com/office/officeart/2008/layout/LinedList"/>
    <dgm:cxn modelId="{1FC5A998-84D6-4999-A085-161749A905A9}" type="presParOf" srcId="{1DF52525-D767-4140-BB38-23AF971A9081}" destId="{66C3F515-5337-41ED-9E28-0BC813106D7B}" srcOrd="2" destOrd="0" presId="urn:microsoft.com/office/officeart/2008/layout/LinedList"/>
    <dgm:cxn modelId="{4F9AE0DE-1925-4B84-8431-53265E928290}" type="presParOf" srcId="{70EC9D0B-6AC7-4EB0-A9F3-6EDDFDE3EFEE}" destId="{B3E7402E-B5A9-4187-B379-11E16EF1C9FB}" srcOrd="2" destOrd="0" presId="urn:microsoft.com/office/officeart/2008/layout/LinedList"/>
    <dgm:cxn modelId="{DC791A9A-FBD9-47CC-8834-C45635500931}" type="presParOf" srcId="{70EC9D0B-6AC7-4EB0-A9F3-6EDDFDE3EFEE}" destId="{E77B0667-D45F-427B-8C17-CB820CDDB0F3}" srcOrd="3" destOrd="0" presId="urn:microsoft.com/office/officeart/2008/layout/LinedList"/>
    <dgm:cxn modelId="{FBF1C701-597A-42ED-B060-CF2BF61C0DEF}" type="presParOf" srcId="{F550F580-CC29-454D-BD55-675C3C600A16}" destId="{5FD348E9-F0F7-461E-8931-0AA4DDEE167B}" srcOrd="14" destOrd="0" presId="urn:microsoft.com/office/officeart/2008/layout/LinedList"/>
    <dgm:cxn modelId="{6967917E-9867-480C-A713-4B3C98760453}" type="presParOf" srcId="{F550F580-CC29-454D-BD55-675C3C600A16}" destId="{EF54D93F-3F4A-4E8E-805C-32740F11161A}" srcOrd="15" destOrd="0" presId="urn:microsoft.com/office/officeart/2008/layout/LinedList"/>
    <dgm:cxn modelId="{D42F5096-7F5F-47EC-AAE7-476ADE172247}" type="presParOf" srcId="{EF54D93F-3F4A-4E8E-805C-32740F11161A}" destId="{05BA06CD-9AE8-4832-B6AF-BDEAD5B56751}" srcOrd="0" destOrd="0" presId="urn:microsoft.com/office/officeart/2008/layout/LinedList"/>
    <dgm:cxn modelId="{DB7DF896-639E-41B0-B96B-6D700DC8BD7C}" type="presParOf" srcId="{EF54D93F-3F4A-4E8E-805C-32740F11161A}" destId="{7D7E6181-7140-42DA-BD41-C4E92BE96287}" srcOrd="1" destOrd="0" presId="urn:microsoft.com/office/officeart/2008/layout/LinedList"/>
    <dgm:cxn modelId="{74C04038-244A-4064-9C0B-4442AB41A07D}" type="presParOf" srcId="{7D7E6181-7140-42DA-BD41-C4E92BE96287}" destId="{BBEC9678-F222-4E80-97D7-E327051F379E}" srcOrd="0" destOrd="0" presId="urn:microsoft.com/office/officeart/2008/layout/LinedList"/>
    <dgm:cxn modelId="{A8426B07-1DD3-4CC9-9FA4-9E8F651A155A}" type="presParOf" srcId="{7D7E6181-7140-42DA-BD41-C4E92BE96287}" destId="{20638D45-D060-47EC-BA1B-7EEDEF18A03E}" srcOrd="1" destOrd="0" presId="urn:microsoft.com/office/officeart/2008/layout/LinedList"/>
    <dgm:cxn modelId="{CB16345F-E308-4BBB-A378-9B87F3595C0D}" type="presParOf" srcId="{20638D45-D060-47EC-BA1B-7EEDEF18A03E}" destId="{9FAA33AE-C3A3-491B-A83F-8243A2A1717F}" srcOrd="0" destOrd="0" presId="urn:microsoft.com/office/officeart/2008/layout/LinedList"/>
    <dgm:cxn modelId="{761543B2-3A26-459B-A555-5D81F6DC6583}" type="presParOf" srcId="{20638D45-D060-47EC-BA1B-7EEDEF18A03E}" destId="{0A9DA3FE-56C0-434C-92F1-B2B4692E8C09}" srcOrd="1" destOrd="0" presId="urn:microsoft.com/office/officeart/2008/layout/LinedList"/>
    <dgm:cxn modelId="{288FA957-39ED-4F15-B451-1B23D338D60E}" type="presParOf" srcId="{20638D45-D060-47EC-BA1B-7EEDEF18A03E}" destId="{BCCD7FFB-5752-4996-B1F5-B128569800EC}" srcOrd="2" destOrd="0" presId="urn:microsoft.com/office/officeart/2008/layout/LinedList"/>
    <dgm:cxn modelId="{CE1BC2BA-6BA3-4F13-88A4-A3CFE1580A75}" type="presParOf" srcId="{7D7E6181-7140-42DA-BD41-C4E92BE96287}" destId="{3CF824D7-8295-46AD-A377-E98DA925B27D}" srcOrd="2" destOrd="0" presId="urn:microsoft.com/office/officeart/2008/layout/LinedList"/>
    <dgm:cxn modelId="{38C71BDB-E4CC-4CC3-B531-B243CCE4AD4A}" type="presParOf" srcId="{7D7E6181-7140-42DA-BD41-C4E92BE96287}" destId="{12EC54CF-C5E7-4D6B-8B85-B02AFF28E3A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D48A17E-CB8B-439F-A710-FA038296DA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8AD27A72-442C-431D-8D02-FBB83F46930A}">
      <dgm:prSet/>
      <dgm:spPr/>
      <dgm:t>
        <a:bodyPr/>
        <a:lstStyle/>
        <a:p>
          <a:r>
            <a:rPr lang="de-DE"/>
            <a:t>Glätten(Text)</a:t>
          </a:r>
        </a:p>
      </dgm:t>
    </dgm:pt>
    <dgm:pt modelId="{727AB53C-FDA1-4295-ADBB-D17160681C06}" type="parTrans" cxnId="{6D8C41E0-085B-40FB-AF32-5724164BCFFB}">
      <dgm:prSet/>
      <dgm:spPr/>
      <dgm:t>
        <a:bodyPr/>
        <a:lstStyle/>
        <a:p>
          <a:endParaRPr lang="de-DE"/>
        </a:p>
      </dgm:t>
    </dgm:pt>
    <dgm:pt modelId="{A8FFF4D2-2E87-4F51-A20E-DCC9012100FB}" type="sibTrans" cxnId="{6D8C41E0-085B-40FB-AF32-5724164BCFFB}">
      <dgm:prSet/>
      <dgm:spPr/>
      <dgm:t>
        <a:bodyPr/>
        <a:lstStyle/>
        <a:p>
          <a:endParaRPr lang="de-DE"/>
        </a:p>
      </dgm:t>
    </dgm:pt>
    <dgm:pt modelId="{0E8A1930-61DC-4A4E-A9FD-1AEA1FFF6FE4}">
      <dgm:prSet/>
      <dgm:spPr/>
      <dgm:t>
        <a:bodyPr/>
        <a:lstStyle/>
        <a:p>
          <a:r>
            <a:rPr lang="de-DE"/>
            <a:t>Entfernt führende, nachfolgende und doppelte Leerzeichen</a:t>
          </a:r>
        </a:p>
      </dgm:t>
    </dgm:pt>
    <dgm:pt modelId="{C1D17683-4ED0-401D-88BE-EF08CD4A4ABB}" type="parTrans" cxnId="{301B6FCD-3251-47E0-B2DB-E8953445F6E0}">
      <dgm:prSet/>
      <dgm:spPr/>
      <dgm:t>
        <a:bodyPr/>
        <a:lstStyle/>
        <a:p>
          <a:endParaRPr lang="de-DE"/>
        </a:p>
      </dgm:t>
    </dgm:pt>
    <dgm:pt modelId="{35D700AF-BD16-4D16-AFFA-01DCD9404742}" type="sibTrans" cxnId="{301B6FCD-3251-47E0-B2DB-E8953445F6E0}">
      <dgm:prSet/>
      <dgm:spPr/>
      <dgm:t>
        <a:bodyPr/>
        <a:lstStyle/>
        <a:p>
          <a:endParaRPr lang="de-DE"/>
        </a:p>
      </dgm:t>
    </dgm:pt>
    <dgm:pt modelId="{D94FF2AC-5ECF-44F8-8C1F-1A893D64FEE3}">
      <dgm:prSet/>
      <dgm:spPr/>
      <dgm:t>
        <a:bodyPr/>
        <a:lstStyle/>
        <a:p>
          <a:r>
            <a:rPr lang="de-DE" dirty="0"/>
            <a:t>Wechseln(Text, Suchtext1, Ersatz1, …)</a:t>
          </a:r>
        </a:p>
      </dgm:t>
    </dgm:pt>
    <dgm:pt modelId="{B77CE16E-1B34-45DD-83F9-E1E508E7C3EC}" type="parTrans" cxnId="{797E4A30-FDB7-4A83-B7DC-A30A7761F028}">
      <dgm:prSet/>
      <dgm:spPr/>
      <dgm:t>
        <a:bodyPr/>
        <a:lstStyle/>
        <a:p>
          <a:endParaRPr lang="de-DE"/>
        </a:p>
      </dgm:t>
    </dgm:pt>
    <dgm:pt modelId="{10097610-6D9D-45BE-BC6C-AAF760F592BD}" type="sibTrans" cxnId="{797E4A30-FDB7-4A83-B7DC-A30A7761F028}">
      <dgm:prSet/>
      <dgm:spPr/>
      <dgm:t>
        <a:bodyPr/>
        <a:lstStyle/>
        <a:p>
          <a:endParaRPr lang="de-DE"/>
        </a:p>
      </dgm:t>
    </dgm:pt>
    <dgm:pt modelId="{E17176DA-C494-41D8-89A2-1AAD8333B801}">
      <dgm:prSet/>
      <dgm:spPr/>
      <dgm:t>
        <a:bodyPr/>
        <a:lstStyle/>
        <a:p>
          <a:r>
            <a:rPr lang="de-DE"/>
            <a:t>Suchen und Ersetzen (beliebig viele Paare)</a:t>
          </a:r>
        </a:p>
      </dgm:t>
    </dgm:pt>
    <dgm:pt modelId="{C3098266-8F35-4935-97E7-7CB1A0B6B9B3}" type="parTrans" cxnId="{12485E07-1DA1-4763-ABD0-146688E13B1A}">
      <dgm:prSet/>
      <dgm:spPr/>
      <dgm:t>
        <a:bodyPr/>
        <a:lstStyle/>
        <a:p>
          <a:endParaRPr lang="de-DE"/>
        </a:p>
      </dgm:t>
    </dgm:pt>
    <dgm:pt modelId="{133D0BD6-42FF-432D-BD15-8B2F57164A6C}" type="sibTrans" cxnId="{12485E07-1DA1-4763-ABD0-146688E13B1A}">
      <dgm:prSet/>
      <dgm:spPr/>
      <dgm:t>
        <a:bodyPr/>
        <a:lstStyle/>
        <a:p>
          <a:endParaRPr lang="de-DE"/>
        </a:p>
      </dgm:t>
    </dgm:pt>
    <dgm:pt modelId="{384D63BE-8605-414B-A832-CAAB5CC0205B}">
      <dgm:prSet/>
      <dgm:spPr/>
      <dgm:t>
        <a:bodyPr/>
        <a:lstStyle/>
        <a:p>
          <a:r>
            <a:rPr lang="de-DE"/>
            <a:t>Groß(Text)</a:t>
          </a:r>
        </a:p>
      </dgm:t>
    </dgm:pt>
    <dgm:pt modelId="{01692A17-13BA-4DD5-934F-AFC7A546EC64}" type="parTrans" cxnId="{246F1889-DF86-443D-BFB6-D8CD975845AA}">
      <dgm:prSet/>
      <dgm:spPr/>
      <dgm:t>
        <a:bodyPr/>
        <a:lstStyle/>
        <a:p>
          <a:endParaRPr lang="de-DE"/>
        </a:p>
      </dgm:t>
    </dgm:pt>
    <dgm:pt modelId="{0C84198A-DCA0-47C6-AE98-37F18F92B678}" type="sibTrans" cxnId="{246F1889-DF86-443D-BFB6-D8CD975845AA}">
      <dgm:prSet/>
      <dgm:spPr/>
      <dgm:t>
        <a:bodyPr/>
        <a:lstStyle/>
        <a:p>
          <a:endParaRPr lang="de-DE"/>
        </a:p>
      </dgm:t>
    </dgm:pt>
    <dgm:pt modelId="{97AD3BB9-6924-4485-9628-1FFE42C9A806}">
      <dgm:prSet/>
      <dgm:spPr/>
      <dgm:t>
        <a:bodyPr/>
        <a:lstStyle/>
        <a:p>
          <a:r>
            <a:rPr lang="de-DE"/>
            <a:t>Wandelt in Großbuchstaben</a:t>
          </a:r>
        </a:p>
      </dgm:t>
    </dgm:pt>
    <dgm:pt modelId="{272B03FF-297E-4B05-9E3B-ACFC765175E9}" type="parTrans" cxnId="{7B380B97-F6E6-4EC6-AC82-B1499B265E8F}">
      <dgm:prSet/>
      <dgm:spPr/>
      <dgm:t>
        <a:bodyPr/>
        <a:lstStyle/>
        <a:p>
          <a:endParaRPr lang="de-DE"/>
        </a:p>
      </dgm:t>
    </dgm:pt>
    <dgm:pt modelId="{0A2C77F7-9E12-47FF-8F53-D3A777F3497D}" type="sibTrans" cxnId="{7B380B97-F6E6-4EC6-AC82-B1499B265E8F}">
      <dgm:prSet/>
      <dgm:spPr/>
      <dgm:t>
        <a:bodyPr/>
        <a:lstStyle/>
        <a:p>
          <a:endParaRPr lang="de-DE"/>
        </a:p>
      </dgm:t>
    </dgm:pt>
    <dgm:pt modelId="{D4C73481-20DF-4429-BEB0-4D91225CDFF7}">
      <dgm:prSet/>
      <dgm:spPr/>
      <dgm:t>
        <a:bodyPr/>
        <a:lstStyle/>
        <a:p>
          <a:r>
            <a:rPr lang="de-DE"/>
            <a:t>Klein(Text)</a:t>
          </a:r>
        </a:p>
      </dgm:t>
    </dgm:pt>
    <dgm:pt modelId="{A14F69D8-0E18-4D5A-8344-43EBD1BBAE54}" type="parTrans" cxnId="{E27CCB3C-579D-41C1-85EB-5D66352253D0}">
      <dgm:prSet/>
      <dgm:spPr/>
      <dgm:t>
        <a:bodyPr/>
        <a:lstStyle/>
        <a:p>
          <a:endParaRPr lang="de-DE"/>
        </a:p>
      </dgm:t>
    </dgm:pt>
    <dgm:pt modelId="{A7224109-DB9F-4678-AD13-A407F67D6D3D}" type="sibTrans" cxnId="{E27CCB3C-579D-41C1-85EB-5D66352253D0}">
      <dgm:prSet/>
      <dgm:spPr/>
      <dgm:t>
        <a:bodyPr/>
        <a:lstStyle/>
        <a:p>
          <a:endParaRPr lang="de-DE"/>
        </a:p>
      </dgm:t>
    </dgm:pt>
    <dgm:pt modelId="{0A5CBF85-D2AD-4881-A329-E06807230492}">
      <dgm:prSet/>
      <dgm:spPr/>
      <dgm:t>
        <a:bodyPr/>
        <a:lstStyle/>
        <a:p>
          <a:r>
            <a:rPr lang="de-DE"/>
            <a:t>Wandelt in Kleinbuchstaben</a:t>
          </a:r>
        </a:p>
      </dgm:t>
    </dgm:pt>
    <dgm:pt modelId="{0455AC20-68ED-4ACD-825B-1C0A64FFF134}" type="parTrans" cxnId="{C50853DE-698B-4DD6-881D-3B441D2DBB70}">
      <dgm:prSet/>
      <dgm:spPr/>
      <dgm:t>
        <a:bodyPr/>
        <a:lstStyle/>
        <a:p>
          <a:endParaRPr lang="de-DE"/>
        </a:p>
      </dgm:t>
    </dgm:pt>
    <dgm:pt modelId="{18F21899-FDAE-435E-9CA4-41AD05C3AB5B}" type="sibTrans" cxnId="{C50853DE-698B-4DD6-881D-3B441D2DBB70}">
      <dgm:prSet/>
      <dgm:spPr/>
      <dgm:t>
        <a:bodyPr/>
        <a:lstStyle/>
        <a:p>
          <a:endParaRPr lang="de-DE"/>
        </a:p>
      </dgm:t>
    </dgm:pt>
    <dgm:pt modelId="{A17E52C7-C81F-4E82-9A1E-2DC376FA52D8}">
      <dgm:prSet/>
      <dgm:spPr/>
      <dgm:t>
        <a:bodyPr/>
        <a:lstStyle/>
        <a:p>
          <a:r>
            <a:rPr lang="de-DE"/>
            <a:t>Wenn(Bedingung, Dann, Sonst)</a:t>
          </a:r>
        </a:p>
      </dgm:t>
    </dgm:pt>
    <dgm:pt modelId="{5D19239C-ECDD-490C-B777-C05545EEB00F}" type="parTrans" cxnId="{CCCCAD8E-E7E9-4EB6-A3D1-79A72C8CE699}">
      <dgm:prSet/>
      <dgm:spPr/>
      <dgm:t>
        <a:bodyPr/>
        <a:lstStyle/>
        <a:p>
          <a:endParaRPr lang="de-DE"/>
        </a:p>
      </dgm:t>
    </dgm:pt>
    <dgm:pt modelId="{C3842ADD-1E28-4464-B94C-7E087C1FEAFA}" type="sibTrans" cxnId="{CCCCAD8E-E7E9-4EB6-A3D1-79A72C8CE699}">
      <dgm:prSet/>
      <dgm:spPr/>
      <dgm:t>
        <a:bodyPr/>
        <a:lstStyle/>
        <a:p>
          <a:endParaRPr lang="de-DE"/>
        </a:p>
      </dgm:t>
    </dgm:pt>
    <dgm:pt modelId="{8DD22F63-B1FE-4375-9165-7248279682F0}">
      <dgm:prSet/>
      <dgm:spPr/>
      <dgm:t>
        <a:bodyPr/>
        <a:lstStyle/>
        <a:p>
          <a:r>
            <a:rPr lang="de-DE" dirty="0"/>
            <a:t>Liefert </a:t>
          </a:r>
          <a:r>
            <a:rPr lang="de-DE" i="1" dirty="0"/>
            <a:t>Dann</a:t>
          </a:r>
          <a:r>
            <a:rPr lang="de-DE" dirty="0"/>
            <a:t>, wenn </a:t>
          </a:r>
          <a:r>
            <a:rPr lang="de-DE" i="1" dirty="0"/>
            <a:t>Bedingung</a:t>
          </a:r>
          <a:r>
            <a:rPr lang="de-DE" dirty="0"/>
            <a:t> wahr, sonst </a:t>
          </a:r>
          <a:r>
            <a:rPr lang="de-DE" i="1" dirty="0" err="1"/>
            <a:t>Sonst</a:t>
          </a:r>
          <a:endParaRPr lang="de-DE" i="1" dirty="0"/>
        </a:p>
      </dgm:t>
    </dgm:pt>
    <dgm:pt modelId="{84F71DA3-D8E6-4D88-9327-D6E5828BA654}" type="parTrans" cxnId="{A5269725-2B91-44F5-8F59-D4B6D882B494}">
      <dgm:prSet/>
      <dgm:spPr/>
      <dgm:t>
        <a:bodyPr/>
        <a:lstStyle/>
        <a:p>
          <a:endParaRPr lang="de-DE"/>
        </a:p>
      </dgm:t>
    </dgm:pt>
    <dgm:pt modelId="{3ED9228E-314F-4FC1-A3C4-DCF4691EB2FF}" type="sibTrans" cxnId="{A5269725-2B91-44F5-8F59-D4B6D882B494}">
      <dgm:prSet/>
      <dgm:spPr/>
      <dgm:t>
        <a:bodyPr/>
        <a:lstStyle/>
        <a:p>
          <a:endParaRPr lang="de-DE"/>
        </a:p>
      </dgm:t>
    </dgm:pt>
    <dgm:pt modelId="{F00B78BF-CE9F-4F41-95EA-ABA7401D0F21}">
      <dgm:prSet/>
      <dgm:spPr/>
      <dgm:t>
        <a:bodyPr/>
        <a:lstStyle/>
        <a:p>
          <a:r>
            <a:rPr lang="de-DE"/>
            <a:t>ErsterText(Text, …)</a:t>
          </a:r>
        </a:p>
      </dgm:t>
    </dgm:pt>
    <dgm:pt modelId="{E2B9BCCD-238C-4773-B0FE-DBA4F4E8F18C}" type="parTrans" cxnId="{E90A7471-E26B-49A1-B4ED-BB61C6B0E766}">
      <dgm:prSet/>
      <dgm:spPr/>
      <dgm:t>
        <a:bodyPr/>
        <a:lstStyle/>
        <a:p>
          <a:endParaRPr lang="de-DE"/>
        </a:p>
      </dgm:t>
    </dgm:pt>
    <dgm:pt modelId="{0AC9F292-E2FD-4835-A489-B98B83448FD7}" type="sibTrans" cxnId="{E90A7471-E26B-49A1-B4ED-BB61C6B0E766}">
      <dgm:prSet/>
      <dgm:spPr/>
      <dgm:t>
        <a:bodyPr/>
        <a:lstStyle/>
        <a:p>
          <a:endParaRPr lang="de-DE"/>
        </a:p>
      </dgm:t>
    </dgm:pt>
    <dgm:pt modelId="{C970D6E5-38A4-4769-A00A-FBF6F3E782F3}">
      <dgm:prSet/>
      <dgm:spPr/>
      <dgm:t>
        <a:bodyPr/>
        <a:lstStyle/>
        <a:p>
          <a:r>
            <a:rPr lang="de-DE" dirty="0"/>
            <a:t>Liefert den ersten nicht-leeren </a:t>
          </a:r>
          <a:r>
            <a:rPr lang="de-DE" i="1" dirty="0"/>
            <a:t>Text</a:t>
          </a:r>
          <a:r>
            <a:rPr lang="de-DE" dirty="0"/>
            <a:t> der Liste</a:t>
          </a:r>
        </a:p>
      </dgm:t>
    </dgm:pt>
    <dgm:pt modelId="{F2E217EA-D767-44E0-9A93-13E8250CA6BF}" type="parTrans" cxnId="{E5BC1F09-75AF-4C6D-87E3-3F785ACD1D0A}">
      <dgm:prSet/>
      <dgm:spPr/>
      <dgm:t>
        <a:bodyPr/>
        <a:lstStyle/>
        <a:p>
          <a:endParaRPr lang="de-DE"/>
        </a:p>
      </dgm:t>
    </dgm:pt>
    <dgm:pt modelId="{88AC8997-9E93-4DD5-AC27-BA5342CA94F2}" type="sibTrans" cxnId="{E5BC1F09-75AF-4C6D-87E3-3F785ACD1D0A}">
      <dgm:prSet/>
      <dgm:spPr/>
      <dgm:t>
        <a:bodyPr/>
        <a:lstStyle/>
        <a:p>
          <a:endParaRPr lang="de-DE"/>
        </a:p>
      </dgm:t>
    </dgm:pt>
    <dgm:pt modelId="{C16D28ED-494F-4E3E-AC88-449E233B2A5F}">
      <dgm:prSet/>
      <dgm:spPr/>
      <dgm:t>
        <a:bodyPr/>
        <a:lstStyle/>
        <a:p>
          <a:r>
            <a:rPr lang="de-DE"/>
            <a:t>ZweiterText(Text, …)</a:t>
          </a:r>
        </a:p>
      </dgm:t>
    </dgm:pt>
    <dgm:pt modelId="{C09F86E1-3AD8-4774-B509-AE62FB6F6911}" type="parTrans" cxnId="{56D08880-C5A9-4FCF-AD5F-56619973C2F4}">
      <dgm:prSet/>
      <dgm:spPr/>
      <dgm:t>
        <a:bodyPr/>
        <a:lstStyle/>
        <a:p>
          <a:endParaRPr lang="de-DE"/>
        </a:p>
      </dgm:t>
    </dgm:pt>
    <dgm:pt modelId="{732FEE62-21E8-455A-8FD3-EB9126E9C603}" type="sibTrans" cxnId="{56D08880-C5A9-4FCF-AD5F-56619973C2F4}">
      <dgm:prSet/>
      <dgm:spPr/>
      <dgm:t>
        <a:bodyPr/>
        <a:lstStyle/>
        <a:p>
          <a:endParaRPr lang="de-DE"/>
        </a:p>
      </dgm:t>
    </dgm:pt>
    <dgm:pt modelId="{923BAF24-5D88-47DF-9830-47C187FE9AD3}">
      <dgm:prSet/>
      <dgm:spPr/>
      <dgm:t>
        <a:bodyPr/>
        <a:lstStyle/>
        <a:p>
          <a:r>
            <a:rPr lang="de-DE" dirty="0"/>
            <a:t>Liefert den zweiten nicht-leeren </a:t>
          </a:r>
          <a:r>
            <a:rPr lang="de-DE" i="1" dirty="0"/>
            <a:t>Text</a:t>
          </a:r>
          <a:r>
            <a:rPr lang="de-DE" dirty="0"/>
            <a:t> der Liste</a:t>
          </a:r>
        </a:p>
      </dgm:t>
    </dgm:pt>
    <dgm:pt modelId="{C27996CF-C179-46E9-8BA3-6BCF30A0BD1D}" type="parTrans" cxnId="{5BA84173-7EC1-4D4F-8D80-58CBD0382C13}">
      <dgm:prSet/>
      <dgm:spPr/>
      <dgm:t>
        <a:bodyPr/>
        <a:lstStyle/>
        <a:p>
          <a:endParaRPr lang="de-DE"/>
        </a:p>
      </dgm:t>
    </dgm:pt>
    <dgm:pt modelId="{F1B42379-80A2-411D-BD2C-143270A07C90}" type="sibTrans" cxnId="{5BA84173-7EC1-4D4F-8D80-58CBD0382C13}">
      <dgm:prSet/>
      <dgm:spPr/>
      <dgm:t>
        <a:bodyPr/>
        <a:lstStyle/>
        <a:p>
          <a:endParaRPr lang="de-DE"/>
        </a:p>
      </dgm:t>
    </dgm:pt>
    <dgm:pt modelId="{7670068A-C534-4BD5-8E19-4C145587F1D9}">
      <dgm:prSet/>
      <dgm:spPr/>
      <dgm:t>
        <a:bodyPr/>
        <a:lstStyle/>
        <a:p>
          <a:r>
            <a:rPr lang="de-DE"/>
            <a:t>DritterText(Text, …)</a:t>
          </a:r>
        </a:p>
      </dgm:t>
    </dgm:pt>
    <dgm:pt modelId="{0C0D3C83-2BF0-4521-BECE-B8A07377C9F3}" type="parTrans" cxnId="{2AE12080-73B7-4B01-904D-08051E4CE2A0}">
      <dgm:prSet/>
      <dgm:spPr/>
      <dgm:t>
        <a:bodyPr/>
        <a:lstStyle/>
        <a:p>
          <a:endParaRPr lang="de-DE"/>
        </a:p>
      </dgm:t>
    </dgm:pt>
    <dgm:pt modelId="{DFA8F31A-8F21-4161-800B-BF9830DB9ADE}" type="sibTrans" cxnId="{2AE12080-73B7-4B01-904D-08051E4CE2A0}">
      <dgm:prSet/>
      <dgm:spPr/>
      <dgm:t>
        <a:bodyPr/>
        <a:lstStyle/>
        <a:p>
          <a:endParaRPr lang="de-DE"/>
        </a:p>
      </dgm:t>
    </dgm:pt>
    <dgm:pt modelId="{BD7B2251-FD7C-4C86-AD7C-38A7591152A7}">
      <dgm:prSet/>
      <dgm:spPr/>
      <dgm:t>
        <a:bodyPr/>
        <a:lstStyle/>
        <a:p>
          <a:r>
            <a:rPr lang="de-DE" dirty="0"/>
            <a:t>Liefert den dritten nicht-leeren </a:t>
          </a:r>
          <a:r>
            <a:rPr lang="de-DE" i="1" dirty="0"/>
            <a:t>Text</a:t>
          </a:r>
          <a:r>
            <a:rPr lang="de-DE" dirty="0"/>
            <a:t> der Liste</a:t>
          </a:r>
        </a:p>
      </dgm:t>
    </dgm:pt>
    <dgm:pt modelId="{BF893773-8F68-48C2-83FE-8A6200D5EFCF}" type="parTrans" cxnId="{9E2D8561-067B-4B1C-9392-CD75781005A4}">
      <dgm:prSet/>
      <dgm:spPr/>
      <dgm:t>
        <a:bodyPr/>
        <a:lstStyle/>
        <a:p>
          <a:endParaRPr lang="de-DE"/>
        </a:p>
      </dgm:t>
    </dgm:pt>
    <dgm:pt modelId="{9953FC8F-17E3-403F-8150-A466E00624CA}" type="sibTrans" cxnId="{9E2D8561-067B-4B1C-9392-CD75781005A4}">
      <dgm:prSet/>
      <dgm:spPr/>
      <dgm:t>
        <a:bodyPr/>
        <a:lstStyle/>
        <a:p>
          <a:endParaRPr lang="de-DE"/>
        </a:p>
      </dgm:t>
    </dgm:pt>
    <dgm:pt modelId="{CCDA7E81-7F65-40FA-B5BD-4E46039762BE}" type="pres">
      <dgm:prSet presAssocID="{3D48A17E-CB8B-439F-A710-FA038296DA01}" presName="vert0" presStyleCnt="0">
        <dgm:presLayoutVars>
          <dgm:dir/>
          <dgm:animOne val="branch"/>
          <dgm:animLvl val="lvl"/>
        </dgm:presLayoutVars>
      </dgm:prSet>
      <dgm:spPr/>
    </dgm:pt>
    <dgm:pt modelId="{AD321F15-45C3-445C-807C-03D330AC9BAC}" type="pres">
      <dgm:prSet presAssocID="{8AD27A72-442C-431D-8D02-FBB83F46930A}" presName="thickLine" presStyleLbl="alignNode1" presStyleIdx="0" presStyleCnt="8"/>
      <dgm:spPr/>
    </dgm:pt>
    <dgm:pt modelId="{8EDCB156-47C3-44E7-9AED-BA3FD6D1C52F}" type="pres">
      <dgm:prSet presAssocID="{8AD27A72-442C-431D-8D02-FBB83F46930A}" presName="horz1" presStyleCnt="0"/>
      <dgm:spPr/>
    </dgm:pt>
    <dgm:pt modelId="{06E6C711-6E8C-4ECA-93F2-C64A46418D87}" type="pres">
      <dgm:prSet presAssocID="{8AD27A72-442C-431D-8D02-FBB83F46930A}" presName="tx1" presStyleLbl="revTx" presStyleIdx="0" presStyleCnt="16"/>
      <dgm:spPr/>
    </dgm:pt>
    <dgm:pt modelId="{D13C6DB1-C94A-4865-92B7-E22F74963A2E}" type="pres">
      <dgm:prSet presAssocID="{8AD27A72-442C-431D-8D02-FBB83F46930A}" presName="vert1" presStyleCnt="0"/>
      <dgm:spPr/>
    </dgm:pt>
    <dgm:pt modelId="{4542D4B3-53F8-4EA6-BFB6-6AB2A62D3041}" type="pres">
      <dgm:prSet presAssocID="{0E8A1930-61DC-4A4E-A9FD-1AEA1FFF6FE4}" presName="vertSpace2a" presStyleCnt="0"/>
      <dgm:spPr/>
    </dgm:pt>
    <dgm:pt modelId="{9C77FB78-1919-42FE-AFA6-C8A0907E32AE}" type="pres">
      <dgm:prSet presAssocID="{0E8A1930-61DC-4A4E-A9FD-1AEA1FFF6FE4}" presName="horz2" presStyleCnt="0"/>
      <dgm:spPr/>
    </dgm:pt>
    <dgm:pt modelId="{D08C1C9B-A337-46EC-A11F-CD9474759D21}" type="pres">
      <dgm:prSet presAssocID="{0E8A1930-61DC-4A4E-A9FD-1AEA1FFF6FE4}" presName="horzSpace2" presStyleCnt="0"/>
      <dgm:spPr/>
    </dgm:pt>
    <dgm:pt modelId="{7BDCA347-A0D9-4391-B41C-BE642B747A61}" type="pres">
      <dgm:prSet presAssocID="{0E8A1930-61DC-4A4E-A9FD-1AEA1FFF6FE4}" presName="tx2" presStyleLbl="revTx" presStyleIdx="1" presStyleCnt="16"/>
      <dgm:spPr/>
    </dgm:pt>
    <dgm:pt modelId="{02E966BF-DAAC-43C8-8F75-7B3EF1053CE8}" type="pres">
      <dgm:prSet presAssocID="{0E8A1930-61DC-4A4E-A9FD-1AEA1FFF6FE4}" presName="vert2" presStyleCnt="0"/>
      <dgm:spPr/>
    </dgm:pt>
    <dgm:pt modelId="{C87E844B-33EB-4BC5-8C22-AB75880919CF}" type="pres">
      <dgm:prSet presAssocID="{0E8A1930-61DC-4A4E-A9FD-1AEA1FFF6FE4}" presName="thinLine2b" presStyleLbl="callout" presStyleIdx="0" presStyleCnt="8"/>
      <dgm:spPr/>
    </dgm:pt>
    <dgm:pt modelId="{7EDA9CB3-6204-4B27-91E5-51EDB3AB7A1B}" type="pres">
      <dgm:prSet presAssocID="{0E8A1930-61DC-4A4E-A9FD-1AEA1FFF6FE4}" presName="vertSpace2b" presStyleCnt="0"/>
      <dgm:spPr/>
    </dgm:pt>
    <dgm:pt modelId="{6FA7BE0B-136F-4684-8556-1E92CDCEFB5A}" type="pres">
      <dgm:prSet presAssocID="{D94FF2AC-5ECF-44F8-8C1F-1A893D64FEE3}" presName="thickLine" presStyleLbl="alignNode1" presStyleIdx="1" presStyleCnt="8"/>
      <dgm:spPr/>
    </dgm:pt>
    <dgm:pt modelId="{726318B6-C62B-4AD4-B1BF-CCB22E36790E}" type="pres">
      <dgm:prSet presAssocID="{D94FF2AC-5ECF-44F8-8C1F-1A893D64FEE3}" presName="horz1" presStyleCnt="0"/>
      <dgm:spPr/>
    </dgm:pt>
    <dgm:pt modelId="{4BB02F3D-1AAB-40CD-AE29-0E235A0FE445}" type="pres">
      <dgm:prSet presAssocID="{D94FF2AC-5ECF-44F8-8C1F-1A893D64FEE3}" presName="tx1" presStyleLbl="revTx" presStyleIdx="2" presStyleCnt="16"/>
      <dgm:spPr/>
    </dgm:pt>
    <dgm:pt modelId="{D3BE2166-8EB9-4DF1-A16F-648EAA613A30}" type="pres">
      <dgm:prSet presAssocID="{D94FF2AC-5ECF-44F8-8C1F-1A893D64FEE3}" presName="vert1" presStyleCnt="0"/>
      <dgm:spPr/>
    </dgm:pt>
    <dgm:pt modelId="{196DFB40-B90C-47D9-B82F-B42AC1AC5470}" type="pres">
      <dgm:prSet presAssocID="{E17176DA-C494-41D8-89A2-1AAD8333B801}" presName="vertSpace2a" presStyleCnt="0"/>
      <dgm:spPr/>
    </dgm:pt>
    <dgm:pt modelId="{5D7A9A2D-1F73-40FB-9245-22B37210E1D9}" type="pres">
      <dgm:prSet presAssocID="{E17176DA-C494-41D8-89A2-1AAD8333B801}" presName="horz2" presStyleCnt="0"/>
      <dgm:spPr/>
    </dgm:pt>
    <dgm:pt modelId="{B20E53C9-6028-4F23-B91E-028AD5E1C6D8}" type="pres">
      <dgm:prSet presAssocID="{E17176DA-C494-41D8-89A2-1AAD8333B801}" presName="horzSpace2" presStyleCnt="0"/>
      <dgm:spPr/>
    </dgm:pt>
    <dgm:pt modelId="{6934477A-2792-40AD-8F31-7EC3FE59C77F}" type="pres">
      <dgm:prSet presAssocID="{E17176DA-C494-41D8-89A2-1AAD8333B801}" presName="tx2" presStyleLbl="revTx" presStyleIdx="3" presStyleCnt="16"/>
      <dgm:spPr/>
    </dgm:pt>
    <dgm:pt modelId="{241FC353-5E87-4978-B79D-5CA7425C3F80}" type="pres">
      <dgm:prSet presAssocID="{E17176DA-C494-41D8-89A2-1AAD8333B801}" presName="vert2" presStyleCnt="0"/>
      <dgm:spPr/>
    </dgm:pt>
    <dgm:pt modelId="{BE4F8810-2384-42F4-B052-DF6CD1DC3D1E}" type="pres">
      <dgm:prSet presAssocID="{E17176DA-C494-41D8-89A2-1AAD8333B801}" presName="thinLine2b" presStyleLbl="callout" presStyleIdx="1" presStyleCnt="8"/>
      <dgm:spPr/>
    </dgm:pt>
    <dgm:pt modelId="{2F103752-714D-4D48-92F2-774962976A76}" type="pres">
      <dgm:prSet presAssocID="{E17176DA-C494-41D8-89A2-1AAD8333B801}" presName="vertSpace2b" presStyleCnt="0"/>
      <dgm:spPr/>
    </dgm:pt>
    <dgm:pt modelId="{7749FCA6-DAF6-42DA-B8C8-6BC0D8674413}" type="pres">
      <dgm:prSet presAssocID="{384D63BE-8605-414B-A832-CAAB5CC0205B}" presName="thickLine" presStyleLbl="alignNode1" presStyleIdx="2" presStyleCnt="8"/>
      <dgm:spPr/>
    </dgm:pt>
    <dgm:pt modelId="{3683E24F-1058-457E-83D4-C94339E7876F}" type="pres">
      <dgm:prSet presAssocID="{384D63BE-8605-414B-A832-CAAB5CC0205B}" presName="horz1" presStyleCnt="0"/>
      <dgm:spPr/>
    </dgm:pt>
    <dgm:pt modelId="{E5746638-881C-4DC8-AB4E-02EB88D437B6}" type="pres">
      <dgm:prSet presAssocID="{384D63BE-8605-414B-A832-CAAB5CC0205B}" presName="tx1" presStyleLbl="revTx" presStyleIdx="4" presStyleCnt="16"/>
      <dgm:spPr/>
    </dgm:pt>
    <dgm:pt modelId="{D288A270-0BEF-41E4-AA78-017F1044C188}" type="pres">
      <dgm:prSet presAssocID="{384D63BE-8605-414B-A832-CAAB5CC0205B}" presName="vert1" presStyleCnt="0"/>
      <dgm:spPr/>
    </dgm:pt>
    <dgm:pt modelId="{E8F4BB20-3505-4DE0-BA53-E93844A993E4}" type="pres">
      <dgm:prSet presAssocID="{97AD3BB9-6924-4485-9628-1FFE42C9A806}" presName="vertSpace2a" presStyleCnt="0"/>
      <dgm:spPr/>
    </dgm:pt>
    <dgm:pt modelId="{43818943-B373-44AA-8076-DFF65FB6EEF7}" type="pres">
      <dgm:prSet presAssocID="{97AD3BB9-6924-4485-9628-1FFE42C9A806}" presName="horz2" presStyleCnt="0"/>
      <dgm:spPr/>
    </dgm:pt>
    <dgm:pt modelId="{ADE12F3D-BD0F-477D-91D0-49F5D32D5415}" type="pres">
      <dgm:prSet presAssocID="{97AD3BB9-6924-4485-9628-1FFE42C9A806}" presName="horzSpace2" presStyleCnt="0"/>
      <dgm:spPr/>
    </dgm:pt>
    <dgm:pt modelId="{B9D81A24-5D8A-40F7-9C67-B8A496E8CA25}" type="pres">
      <dgm:prSet presAssocID="{97AD3BB9-6924-4485-9628-1FFE42C9A806}" presName="tx2" presStyleLbl="revTx" presStyleIdx="5" presStyleCnt="16"/>
      <dgm:spPr/>
    </dgm:pt>
    <dgm:pt modelId="{EFE74500-2EDB-4E36-8111-418BBDE8612E}" type="pres">
      <dgm:prSet presAssocID="{97AD3BB9-6924-4485-9628-1FFE42C9A806}" presName="vert2" presStyleCnt="0"/>
      <dgm:spPr/>
    </dgm:pt>
    <dgm:pt modelId="{904EE000-D6E5-41A2-95B8-EA123E9B0B87}" type="pres">
      <dgm:prSet presAssocID="{97AD3BB9-6924-4485-9628-1FFE42C9A806}" presName="thinLine2b" presStyleLbl="callout" presStyleIdx="2" presStyleCnt="8"/>
      <dgm:spPr/>
    </dgm:pt>
    <dgm:pt modelId="{DE130ACC-51BD-4105-A9F2-C1F470294B63}" type="pres">
      <dgm:prSet presAssocID="{97AD3BB9-6924-4485-9628-1FFE42C9A806}" presName="vertSpace2b" presStyleCnt="0"/>
      <dgm:spPr/>
    </dgm:pt>
    <dgm:pt modelId="{B9FB9D08-C56F-4AC0-BFDD-D10B3EF05B27}" type="pres">
      <dgm:prSet presAssocID="{D4C73481-20DF-4429-BEB0-4D91225CDFF7}" presName="thickLine" presStyleLbl="alignNode1" presStyleIdx="3" presStyleCnt="8"/>
      <dgm:spPr/>
    </dgm:pt>
    <dgm:pt modelId="{0A733ADE-C393-4114-BB8F-1D1E22CF8A15}" type="pres">
      <dgm:prSet presAssocID="{D4C73481-20DF-4429-BEB0-4D91225CDFF7}" presName="horz1" presStyleCnt="0"/>
      <dgm:spPr/>
    </dgm:pt>
    <dgm:pt modelId="{E5AB48E3-57CE-4F46-9912-391531C81F2E}" type="pres">
      <dgm:prSet presAssocID="{D4C73481-20DF-4429-BEB0-4D91225CDFF7}" presName="tx1" presStyleLbl="revTx" presStyleIdx="6" presStyleCnt="16"/>
      <dgm:spPr/>
    </dgm:pt>
    <dgm:pt modelId="{00883CB2-A84B-4684-85DB-BB691E87E636}" type="pres">
      <dgm:prSet presAssocID="{D4C73481-20DF-4429-BEB0-4D91225CDFF7}" presName="vert1" presStyleCnt="0"/>
      <dgm:spPr/>
    </dgm:pt>
    <dgm:pt modelId="{96DEBF97-F243-4B0A-80B7-68301D203ECE}" type="pres">
      <dgm:prSet presAssocID="{0A5CBF85-D2AD-4881-A329-E06807230492}" presName="vertSpace2a" presStyleCnt="0"/>
      <dgm:spPr/>
    </dgm:pt>
    <dgm:pt modelId="{1E5FF613-6040-498F-AE91-16C363DB0B3E}" type="pres">
      <dgm:prSet presAssocID="{0A5CBF85-D2AD-4881-A329-E06807230492}" presName="horz2" presStyleCnt="0"/>
      <dgm:spPr/>
    </dgm:pt>
    <dgm:pt modelId="{26A4A71B-25F7-4CF3-8EC3-DCEF138623C1}" type="pres">
      <dgm:prSet presAssocID="{0A5CBF85-D2AD-4881-A329-E06807230492}" presName="horzSpace2" presStyleCnt="0"/>
      <dgm:spPr/>
    </dgm:pt>
    <dgm:pt modelId="{F88F8DE6-19EB-48E6-B3DF-89C2E0B6BDD1}" type="pres">
      <dgm:prSet presAssocID="{0A5CBF85-D2AD-4881-A329-E06807230492}" presName="tx2" presStyleLbl="revTx" presStyleIdx="7" presStyleCnt="16"/>
      <dgm:spPr/>
    </dgm:pt>
    <dgm:pt modelId="{2D9A4DE4-DF3F-4063-B326-992EFB4DF422}" type="pres">
      <dgm:prSet presAssocID="{0A5CBF85-D2AD-4881-A329-E06807230492}" presName="vert2" presStyleCnt="0"/>
      <dgm:spPr/>
    </dgm:pt>
    <dgm:pt modelId="{FF1A2215-CA19-401A-B896-0511EF3A282F}" type="pres">
      <dgm:prSet presAssocID="{0A5CBF85-D2AD-4881-A329-E06807230492}" presName="thinLine2b" presStyleLbl="callout" presStyleIdx="3" presStyleCnt="8"/>
      <dgm:spPr/>
    </dgm:pt>
    <dgm:pt modelId="{EA1F647E-4687-4858-9FD4-5AFA0EF13317}" type="pres">
      <dgm:prSet presAssocID="{0A5CBF85-D2AD-4881-A329-E06807230492}" presName="vertSpace2b" presStyleCnt="0"/>
      <dgm:spPr/>
    </dgm:pt>
    <dgm:pt modelId="{DAEEB8A2-36BE-44E2-B002-652822FCE729}" type="pres">
      <dgm:prSet presAssocID="{A17E52C7-C81F-4E82-9A1E-2DC376FA52D8}" presName="thickLine" presStyleLbl="alignNode1" presStyleIdx="4" presStyleCnt="8"/>
      <dgm:spPr/>
    </dgm:pt>
    <dgm:pt modelId="{D77D71AD-E131-4673-88EA-2056C0AF0C68}" type="pres">
      <dgm:prSet presAssocID="{A17E52C7-C81F-4E82-9A1E-2DC376FA52D8}" presName="horz1" presStyleCnt="0"/>
      <dgm:spPr/>
    </dgm:pt>
    <dgm:pt modelId="{1E23DC54-B8D4-45B1-862C-8511D16BC66C}" type="pres">
      <dgm:prSet presAssocID="{A17E52C7-C81F-4E82-9A1E-2DC376FA52D8}" presName="tx1" presStyleLbl="revTx" presStyleIdx="8" presStyleCnt="16"/>
      <dgm:spPr/>
    </dgm:pt>
    <dgm:pt modelId="{B87386BE-0F82-4F1C-8044-C9651893F83D}" type="pres">
      <dgm:prSet presAssocID="{A17E52C7-C81F-4E82-9A1E-2DC376FA52D8}" presName="vert1" presStyleCnt="0"/>
      <dgm:spPr/>
    </dgm:pt>
    <dgm:pt modelId="{83AD38E4-3417-42D8-8CC6-ADEE2C7CC231}" type="pres">
      <dgm:prSet presAssocID="{8DD22F63-B1FE-4375-9165-7248279682F0}" presName="vertSpace2a" presStyleCnt="0"/>
      <dgm:spPr/>
    </dgm:pt>
    <dgm:pt modelId="{54BD2CB6-2BF3-4AEE-A46D-8B223DE62C40}" type="pres">
      <dgm:prSet presAssocID="{8DD22F63-B1FE-4375-9165-7248279682F0}" presName="horz2" presStyleCnt="0"/>
      <dgm:spPr/>
    </dgm:pt>
    <dgm:pt modelId="{D80090B3-C12F-447B-B0BF-4845FB574924}" type="pres">
      <dgm:prSet presAssocID="{8DD22F63-B1FE-4375-9165-7248279682F0}" presName="horzSpace2" presStyleCnt="0"/>
      <dgm:spPr/>
    </dgm:pt>
    <dgm:pt modelId="{D27D7433-84D0-4006-9B19-B285A835D83B}" type="pres">
      <dgm:prSet presAssocID="{8DD22F63-B1FE-4375-9165-7248279682F0}" presName="tx2" presStyleLbl="revTx" presStyleIdx="9" presStyleCnt="16"/>
      <dgm:spPr/>
    </dgm:pt>
    <dgm:pt modelId="{653706A9-51C7-4AD5-80F8-4384829F19A3}" type="pres">
      <dgm:prSet presAssocID="{8DD22F63-B1FE-4375-9165-7248279682F0}" presName="vert2" presStyleCnt="0"/>
      <dgm:spPr/>
    </dgm:pt>
    <dgm:pt modelId="{8509E94A-8487-417F-B223-1E84AEBC9995}" type="pres">
      <dgm:prSet presAssocID="{8DD22F63-B1FE-4375-9165-7248279682F0}" presName="thinLine2b" presStyleLbl="callout" presStyleIdx="4" presStyleCnt="8"/>
      <dgm:spPr/>
    </dgm:pt>
    <dgm:pt modelId="{581D48DF-2AC5-4B1B-9986-2A9F00E4319F}" type="pres">
      <dgm:prSet presAssocID="{8DD22F63-B1FE-4375-9165-7248279682F0}" presName="vertSpace2b" presStyleCnt="0"/>
      <dgm:spPr/>
    </dgm:pt>
    <dgm:pt modelId="{2D8F2DC2-3937-43C8-B7E9-728F7DC5207D}" type="pres">
      <dgm:prSet presAssocID="{F00B78BF-CE9F-4F41-95EA-ABA7401D0F21}" presName="thickLine" presStyleLbl="alignNode1" presStyleIdx="5" presStyleCnt="8"/>
      <dgm:spPr/>
    </dgm:pt>
    <dgm:pt modelId="{086CC767-A1E9-4D3F-A432-ACDD5E47AE44}" type="pres">
      <dgm:prSet presAssocID="{F00B78BF-CE9F-4F41-95EA-ABA7401D0F21}" presName="horz1" presStyleCnt="0"/>
      <dgm:spPr/>
    </dgm:pt>
    <dgm:pt modelId="{E115EC6D-374A-4393-8887-ECF52A90DA9F}" type="pres">
      <dgm:prSet presAssocID="{F00B78BF-CE9F-4F41-95EA-ABA7401D0F21}" presName="tx1" presStyleLbl="revTx" presStyleIdx="10" presStyleCnt="16"/>
      <dgm:spPr/>
    </dgm:pt>
    <dgm:pt modelId="{F5A974D3-732F-416F-98E3-4865B3D4A429}" type="pres">
      <dgm:prSet presAssocID="{F00B78BF-CE9F-4F41-95EA-ABA7401D0F21}" presName="vert1" presStyleCnt="0"/>
      <dgm:spPr/>
    </dgm:pt>
    <dgm:pt modelId="{9A3497CB-B634-4916-A2C0-C55B3C8B0D01}" type="pres">
      <dgm:prSet presAssocID="{C970D6E5-38A4-4769-A00A-FBF6F3E782F3}" presName="vertSpace2a" presStyleCnt="0"/>
      <dgm:spPr/>
    </dgm:pt>
    <dgm:pt modelId="{BB43E3AA-A4F8-4FDF-B2C5-DECA0BC5134D}" type="pres">
      <dgm:prSet presAssocID="{C970D6E5-38A4-4769-A00A-FBF6F3E782F3}" presName="horz2" presStyleCnt="0"/>
      <dgm:spPr/>
    </dgm:pt>
    <dgm:pt modelId="{213FDC08-8475-446D-B5BA-50C3B9362DFE}" type="pres">
      <dgm:prSet presAssocID="{C970D6E5-38A4-4769-A00A-FBF6F3E782F3}" presName="horzSpace2" presStyleCnt="0"/>
      <dgm:spPr/>
    </dgm:pt>
    <dgm:pt modelId="{7EDFDECD-F63D-4A8E-AB3D-B2CD88B32EAA}" type="pres">
      <dgm:prSet presAssocID="{C970D6E5-38A4-4769-A00A-FBF6F3E782F3}" presName="tx2" presStyleLbl="revTx" presStyleIdx="11" presStyleCnt="16"/>
      <dgm:spPr/>
    </dgm:pt>
    <dgm:pt modelId="{65D7BC51-A1F6-40E9-9ED1-E998B443850D}" type="pres">
      <dgm:prSet presAssocID="{C970D6E5-38A4-4769-A00A-FBF6F3E782F3}" presName="vert2" presStyleCnt="0"/>
      <dgm:spPr/>
    </dgm:pt>
    <dgm:pt modelId="{B4BA8CE4-AF01-46BD-966D-A94F3C4B4E8E}" type="pres">
      <dgm:prSet presAssocID="{C970D6E5-38A4-4769-A00A-FBF6F3E782F3}" presName="thinLine2b" presStyleLbl="callout" presStyleIdx="5" presStyleCnt="8"/>
      <dgm:spPr/>
    </dgm:pt>
    <dgm:pt modelId="{7C2BB136-94BF-47EA-9B32-2649502BE97F}" type="pres">
      <dgm:prSet presAssocID="{C970D6E5-38A4-4769-A00A-FBF6F3E782F3}" presName="vertSpace2b" presStyleCnt="0"/>
      <dgm:spPr/>
    </dgm:pt>
    <dgm:pt modelId="{783B9313-D72D-44BB-B822-40A8F727FDEF}" type="pres">
      <dgm:prSet presAssocID="{C16D28ED-494F-4E3E-AC88-449E233B2A5F}" presName="thickLine" presStyleLbl="alignNode1" presStyleIdx="6" presStyleCnt="8"/>
      <dgm:spPr/>
    </dgm:pt>
    <dgm:pt modelId="{50F1615B-D645-4161-9FCA-555333541BFD}" type="pres">
      <dgm:prSet presAssocID="{C16D28ED-494F-4E3E-AC88-449E233B2A5F}" presName="horz1" presStyleCnt="0"/>
      <dgm:spPr/>
    </dgm:pt>
    <dgm:pt modelId="{281429A9-4490-4F30-B9DE-83E13FF17853}" type="pres">
      <dgm:prSet presAssocID="{C16D28ED-494F-4E3E-AC88-449E233B2A5F}" presName="tx1" presStyleLbl="revTx" presStyleIdx="12" presStyleCnt="16"/>
      <dgm:spPr/>
    </dgm:pt>
    <dgm:pt modelId="{4BF502DC-1A24-46F2-A5BD-57499CD9F32A}" type="pres">
      <dgm:prSet presAssocID="{C16D28ED-494F-4E3E-AC88-449E233B2A5F}" presName="vert1" presStyleCnt="0"/>
      <dgm:spPr/>
    </dgm:pt>
    <dgm:pt modelId="{6426CE0E-12E3-47D0-93CA-18CEDE69A32D}" type="pres">
      <dgm:prSet presAssocID="{923BAF24-5D88-47DF-9830-47C187FE9AD3}" presName="vertSpace2a" presStyleCnt="0"/>
      <dgm:spPr/>
    </dgm:pt>
    <dgm:pt modelId="{BF6FE0E1-35D1-45E5-BF04-67B71A306F50}" type="pres">
      <dgm:prSet presAssocID="{923BAF24-5D88-47DF-9830-47C187FE9AD3}" presName="horz2" presStyleCnt="0"/>
      <dgm:spPr/>
    </dgm:pt>
    <dgm:pt modelId="{8C5DF5AE-D570-40DE-A0DF-E488E52DDBE7}" type="pres">
      <dgm:prSet presAssocID="{923BAF24-5D88-47DF-9830-47C187FE9AD3}" presName="horzSpace2" presStyleCnt="0"/>
      <dgm:spPr/>
    </dgm:pt>
    <dgm:pt modelId="{94F607E0-5BC2-42DC-A172-12DEB992B744}" type="pres">
      <dgm:prSet presAssocID="{923BAF24-5D88-47DF-9830-47C187FE9AD3}" presName="tx2" presStyleLbl="revTx" presStyleIdx="13" presStyleCnt="16"/>
      <dgm:spPr/>
    </dgm:pt>
    <dgm:pt modelId="{7EC1802D-CFBB-4819-8860-370006A83CDD}" type="pres">
      <dgm:prSet presAssocID="{923BAF24-5D88-47DF-9830-47C187FE9AD3}" presName="vert2" presStyleCnt="0"/>
      <dgm:spPr/>
    </dgm:pt>
    <dgm:pt modelId="{CEB90AE5-868C-4C56-9BB3-4AD3AB712D07}" type="pres">
      <dgm:prSet presAssocID="{923BAF24-5D88-47DF-9830-47C187FE9AD3}" presName="thinLine2b" presStyleLbl="callout" presStyleIdx="6" presStyleCnt="8"/>
      <dgm:spPr/>
    </dgm:pt>
    <dgm:pt modelId="{DD383407-97DE-4404-A323-7BD64FEDEBFB}" type="pres">
      <dgm:prSet presAssocID="{923BAF24-5D88-47DF-9830-47C187FE9AD3}" presName="vertSpace2b" presStyleCnt="0"/>
      <dgm:spPr/>
    </dgm:pt>
    <dgm:pt modelId="{A16965C7-A9CB-49F5-99FE-398434B455BF}" type="pres">
      <dgm:prSet presAssocID="{7670068A-C534-4BD5-8E19-4C145587F1D9}" presName="thickLine" presStyleLbl="alignNode1" presStyleIdx="7" presStyleCnt="8"/>
      <dgm:spPr/>
    </dgm:pt>
    <dgm:pt modelId="{B36FF140-AF91-4937-AB74-B2921F2070EE}" type="pres">
      <dgm:prSet presAssocID="{7670068A-C534-4BD5-8E19-4C145587F1D9}" presName="horz1" presStyleCnt="0"/>
      <dgm:spPr/>
    </dgm:pt>
    <dgm:pt modelId="{BD0176F6-80F4-471F-BDDE-5CFD6EEAB386}" type="pres">
      <dgm:prSet presAssocID="{7670068A-C534-4BD5-8E19-4C145587F1D9}" presName="tx1" presStyleLbl="revTx" presStyleIdx="14" presStyleCnt="16"/>
      <dgm:spPr/>
    </dgm:pt>
    <dgm:pt modelId="{ACA6D6AE-3A8E-4A54-B89F-B18BBDEA0214}" type="pres">
      <dgm:prSet presAssocID="{7670068A-C534-4BD5-8E19-4C145587F1D9}" presName="vert1" presStyleCnt="0"/>
      <dgm:spPr/>
    </dgm:pt>
    <dgm:pt modelId="{C715BEDD-C27C-496C-9AB1-23229409058D}" type="pres">
      <dgm:prSet presAssocID="{BD7B2251-FD7C-4C86-AD7C-38A7591152A7}" presName="vertSpace2a" presStyleCnt="0"/>
      <dgm:spPr/>
    </dgm:pt>
    <dgm:pt modelId="{9DB9865C-30D9-469E-95EA-896814E6E844}" type="pres">
      <dgm:prSet presAssocID="{BD7B2251-FD7C-4C86-AD7C-38A7591152A7}" presName="horz2" presStyleCnt="0"/>
      <dgm:spPr/>
    </dgm:pt>
    <dgm:pt modelId="{EEC8EF48-5FDB-4AA9-BAE2-1D081D0DE9DB}" type="pres">
      <dgm:prSet presAssocID="{BD7B2251-FD7C-4C86-AD7C-38A7591152A7}" presName="horzSpace2" presStyleCnt="0"/>
      <dgm:spPr/>
    </dgm:pt>
    <dgm:pt modelId="{027D6503-EDE9-4BEF-B534-4DECC80A4A08}" type="pres">
      <dgm:prSet presAssocID="{BD7B2251-FD7C-4C86-AD7C-38A7591152A7}" presName="tx2" presStyleLbl="revTx" presStyleIdx="15" presStyleCnt="16"/>
      <dgm:spPr/>
    </dgm:pt>
    <dgm:pt modelId="{A34FB65E-255A-4DDE-9CCF-B55BE938BDCC}" type="pres">
      <dgm:prSet presAssocID="{BD7B2251-FD7C-4C86-AD7C-38A7591152A7}" presName="vert2" presStyleCnt="0"/>
      <dgm:spPr/>
    </dgm:pt>
    <dgm:pt modelId="{AA77171B-B4FC-401C-9C6D-98F1FAB6F654}" type="pres">
      <dgm:prSet presAssocID="{BD7B2251-FD7C-4C86-AD7C-38A7591152A7}" presName="thinLine2b" presStyleLbl="callout" presStyleIdx="7" presStyleCnt="8"/>
      <dgm:spPr/>
    </dgm:pt>
    <dgm:pt modelId="{5D48A048-BFA1-468A-96AA-D45BEB6396BC}" type="pres">
      <dgm:prSet presAssocID="{BD7B2251-FD7C-4C86-AD7C-38A7591152A7}" presName="vertSpace2b" presStyleCnt="0"/>
      <dgm:spPr/>
    </dgm:pt>
  </dgm:ptLst>
  <dgm:cxnLst>
    <dgm:cxn modelId="{3B0E6C03-4320-48B8-89A0-43EF3516ADA1}" type="presOf" srcId="{8DD22F63-B1FE-4375-9165-7248279682F0}" destId="{D27D7433-84D0-4006-9B19-B285A835D83B}" srcOrd="0" destOrd="0" presId="urn:microsoft.com/office/officeart/2008/layout/LinedList"/>
    <dgm:cxn modelId="{02272404-A594-4D5D-850C-C5D4D02B72EF}" type="presOf" srcId="{0E8A1930-61DC-4A4E-A9FD-1AEA1FFF6FE4}" destId="{7BDCA347-A0D9-4391-B41C-BE642B747A61}" srcOrd="0" destOrd="0" presId="urn:microsoft.com/office/officeart/2008/layout/LinedList"/>
    <dgm:cxn modelId="{79277806-08BD-4CAF-BEE2-97865B5BDCFD}" type="presOf" srcId="{3D48A17E-CB8B-439F-A710-FA038296DA01}" destId="{CCDA7E81-7F65-40FA-B5BD-4E46039762BE}" srcOrd="0" destOrd="0" presId="urn:microsoft.com/office/officeart/2008/layout/LinedList"/>
    <dgm:cxn modelId="{12485E07-1DA1-4763-ABD0-146688E13B1A}" srcId="{D94FF2AC-5ECF-44F8-8C1F-1A893D64FEE3}" destId="{E17176DA-C494-41D8-89A2-1AAD8333B801}" srcOrd="0" destOrd="0" parTransId="{C3098266-8F35-4935-97E7-7CB1A0B6B9B3}" sibTransId="{133D0BD6-42FF-432D-BD15-8B2F57164A6C}"/>
    <dgm:cxn modelId="{E5BC1F09-75AF-4C6D-87E3-3F785ACD1D0A}" srcId="{F00B78BF-CE9F-4F41-95EA-ABA7401D0F21}" destId="{C970D6E5-38A4-4769-A00A-FBF6F3E782F3}" srcOrd="0" destOrd="0" parTransId="{F2E217EA-D767-44E0-9A93-13E8250CA6BF}" sibTransId="{88AC8997-9E93-4DD5-AC27-BA5342CA94F2}"/>
    <dgm:cxn modelId="{1DE8390E-DC68-4225-991D-78BDF2DF037C}" type="presOf" srcId="{923BAF24-5D88-47DF-9830-47C187FE9AD3}" destId="{94F607E0-5BC2-42DC-A172-12DEB992B744}" srcOrd="0" destOrd="0" presId="urn:microsoft.com/office/officeart/2008/layout/LinedList"/>
    <dgm:cxn modelId="{A5269725-2B91-44F5-8F59-D4B6D882B494}" srcId="{A17E52C7-C81F-4E82-9A1E-2DC376FA52D8}" destId="{8DD22F63-B1FE-4375-9165-7248279682F0}" srcOrd="0" destOrd="0" parTransId="{84F71DA3-D8E6-4D88-9327-D6E5828BA654}" sibTransId="{3ED9228E-314F-4FC1-A3C4-DCF4691EB2FF}"/>
    <dgm:cxn modelId="{E9858829-C8E9-4D58-8E34-BD5375F6B4F1}" type="presOf" srcId="{D94FF2AC-5ECF-44F8-8C1F-1A893D64FEE3}" destId="{4BB02F3D-1AAB-40CD-AE29-0E235A0FE445}" srcOrd="0" destOrd="0" presId="urn:microsoft.com/office/officeart/2008/layout/LinedList"/>
    <dgm:cxn modelId="{797E4A30-FDB7-4A83-B7DC-A30A7761F028}" srcId="{3D48A17E-CB8B-439F-A710-FA038296DA01}" destId="{D94FF2AC-5ECF-44F8-8C1F-1A893D64FEE3}" srcOrd="1" destOrd="0" parTransId="{B77CE16E-1B34-45DD-83F9-E1E508E7C3EC}" sibTransId="{10097610-6D9D-45BE-BC6C-AAF760F592BD}"/>
    <dgm:cxn modelId="{E27CCB3C-579D-41C1-85EB-5D66352253D0}" srcId="{3D48A17E-CB8B-439F-A710-FA038296DA01}" destId="{D4C73481-20DF-4429-BEB0-4D91225CDFF7}" srcOrd="3" destOrd="0" parTransId="{A14F69D8-0E18-4D5A-8344-43EBD1BBAE54}" sibTransId="{A7224109-DB9F-4678-AD13-A407F67D6D3D}"/>
    <dgm:cxn modelId="{680E503D-80AE-43EA-94DB-E0A46BB3BC65}" type="presOf" srcId="{E17176DA-C494-41D8-89A2-1AAD8333B801}" destId="{6934477A-2792-40AD-8F31-7EC3FE59C77F}" srcOrd="0" destOrd="0" presId="urn:microsoft.com/office/officeart/2008/layout/LinedList"/>
    <dgm:cxn modelId="{751BC43D-9E7D-403F-AC26-B9AD9338911F}" type="presOf" srcId="{BD7B2251-FD7C-4C86-AD7C-38A7591152A7}" destId="{027D6503-EDE9-4BEF-B534-4DECC80A4A08}" srcOrd="0" destOrd="0" presId="urn:microsoft.com/office/officeart/2008/layout/LinedList"/>
    <dgm:cxn modelId="{9E2D8561-067B-4B1C-9392-CD75781005A4}" srcId="{7670068A-C534-4BD5-8E19-4C145587F1D9}" destId="{BD7B2251-FD7C-4C86-AD7C-38A7591152A7}" srcOrd="0" destOrd="0" parTransId="{BF893773-8F68-48C2-83FE-8A6200D5EFCF}" sibTransId="{9953FC8F-17E3-403F-8150-A466E00624CA}"/>
    <dgm:cxn modelId="{3D4C9A66-7CA1-4707-BFDE-0E5BFE8E4006}" type="presOf" srcId="{384D63BE-8605-414B-A832-CAAB5CC0205B}" destId="{E5746638-881C-4DC8-AB4E-02EB88D437B6}" srcOrd="0" destOrd="0" presId="urn:microsoft.com/office/officeart/2008/layout/LinedList"/>
    <dgm:cxn modelId="{88CF5C68-591B-4D8A-A88C-2F3387AA8B57}" type="presOf" srcId="{97AD3BB9-6924-4485-9628-1FFE42C9A806}" destId="{B9D81A24-5D8A-40F7-9C67-B8A496E8CA25}" srcOrd="0" destOrd="0" presId="urn:microsoft.com/office/officeart/2008/layout/LinedList"/>
    <dgm:cxn modelId="{B479B96B-B1F9-47ED-BD7F-28CFB1666327}" type="presOf" srcId="{0A5CBF85-D2AD-4881-A329-E06807230492}" destId="{F88F8DE6-19EB-48E6-B3DF-89C2E0B6BDD1}" srcOrd="0" destOrd="0" presId="urn:microsoft.com/office/officeart/2008/layout/LinedList"/>
    <dgm:cxn modelId="{E90A7471-E26B-49A1-B4ED-BB61C6B0E766}" srcId="{3D48A17E-CB8B-439F-A710-FA038296DA01}" destId="{F00B78BF-CE9F-4F41-95EA-ABA7401D0F21}" srcOrd="5" destOrd="0" parTransId="{E2B9BCCD-238C-4773-B0FE-DBA4F4E8F18C}" sibTransId="{0AC9F292-E2FD-4835-A489-B98B83448FD7}"/>
    <dgm:cxn modelId="{5BA84173-7EC1-4D4F-8D80-58CBD0382C13}" srcId="{C16D28ED-494F-4E3E-AC88-449E233B2A5F}" destId="{923BAF24-5D88-47DF-9830-47C187FE9AD3}" srcOrd="0" destOrd="0" parTransId="{C27996CF-C179-46E9-8BA3-6BCF30A0BD1D}" sibTransId="{F1B42379-80A2-411D-BD2C-143270A07C90}"/>
    <dgm:cxn modelId="{C01A9B56-AFF7-40A1-91A8-388FFE681956}" type="presOf" srcId="{A17E52C7-C81F-4E82-9A1E-2DC376FA52D8}" destId="{1E23DC54-B8D4-45B1-862C-8511D16BC66C}" srcOrd="0" destOrd="0" presId="urn:microsoft.com/office/officeart/2008/layout/LinedList"/>
    <dgm:cxn modelId="{1DEE4778-744E-43B1-831A-7ABC16A9D776}" type="presOf" srcId="{C16D28ED-494F-4E3E-AC88-449E233B2A5F}" destId="{281429A9-4490-4F30-B9DE-83E13FF17853}" srcOrd="0" destOrd="0" presId="urn:microsoft.com/office/officeart/2008/layout/LinedList"/>
    <dgm:cxn modelId="{2AE12080-73B7-4B01-904D-08051E4CE2A0}" srcId="{3D48A17E-CB8B-439F-A710-FA038296DA01}" destId="{7670068A-C534-4BD5-8E19-4C145587F1D9}" srcOrd="7" destOrd="0" parTransId="{0C0D3C83-2BF0-4521-BECE-B8A07377C9F3}" sibTransId="{DFA8F31A-8F21-4161-800B-BF9830DB9ADE}"/>
    <dgm:cxn modelId="{56D08880-C5A9-4FCF-AD5F-56619973C2F4}" srcId="{3D48A17E-CB8B-439F-A710-FA038296DA01}" destId="{C16D28ED-494F-4E3E-AC88-449E233B2A5F}" srcOrd="6" destOrd="0" parTransId="{C09F86E1-3AD8-4774-B509-AE62FB6F6911}" sibTransId="{732FEE62-21E8-455A-8FD3-EB9126E9C603}"/>
    <dgm:cxn modelId="{246F1889-DF86-443D-BFB6-D8CD975845AA}" srcId="{3D48A17E-CB8B-439F-A710-FA038296DA01}" destId="{384D63BE-8605-414B-A832-CAAB5CC0205B}" srcOrd="2" destOrd="0" parTransId="{01692A17-13BA-4DD5-934F-AFC7A546EC64}" sibTransId="{0C84198A-DCA0-47C6-AE98-37F18F92B678}"/>
    <dgm:cxn modelId="{CCCCAD8E-E7E9-4EB6-A3D1-79A72C8CE699}" srcId="{3D48A17E-CB8B-439F-A710-FA038296DA01}" destId="{A17E52C7-C81F-4E82-9A1E-2DC376FA52D8}" srcOrd="4" destOrd="0" parTransId="{5D19239C-ECDD-490C-B777-C05545EEB00F}" sibTransId="{C3842ADD-1E28-4464-B94C-7E087C1FEAFA}"/>
    <dgm:cxn modelId="{7B380B97-F6E6-4EC6-AC82-B1499B265E8F}" srcId="{384D63BE-8605-414B-A832-CAAB5CC0205B}" destId="{97AD3BB9-6924-4485-9628-1FFE42C9A806}" srcOrd="0" destOrd="0" parTransId="{272B03FF-297E-4B05-9E3B-ACFC765175E9}" sibTransId="{0A2C77F7-9E12-47FF-8F53-D3A777F3497D}"/>
    <dgm:cxn modelId="{48F2FCC3-7EAD-460D-9CCB-E331D05BE60E}" type="presOf" srcId="{F00B78BF-CE9F-4F41-95EA-ABA7401D0F21}" destId="{E115EC6D-374A-4393-8887-ECF52A90DA9F}" srcOrd="0" destOrd="0" presId="urn:microsoft.com/office/officeart/2008/layout/LinedList"/>
    <dgm:cxn modelId="{301B6FCD-3251-47E0-B2DB-E8953445F6E0}" srcId="{8AD27A72-442C-431D-8D02-FBB83F46930A}" destId="{0E8A1930-61DC-4A4E-A9FD-1AEA1FFF6FE4}" srcOrd="0" destOrd="0" parTransId="{C1D17683-4ED0-401D-88BE-EF08CD4A4ABB}" sibTransId="{35D700AF-BD16-4D16-AFFA-01DCD9404742}"/>
    <dgm:cxn modelId="{BDD0DFD8-0D1D-450D-A1B9-056CD7FD3527}" type="presOf" srcId="{C970D6E5-38A4-4769-A00A-FBF6F3E782F3}" destId="{7EDFDECD-F63D-4A8E-AB3D-B2CD88B32EAA}" srcOrd="0" destOrd="0" presId="urn:microsoft.com/office/officeart/2008/layout/LinedList"/>
    <dgm:cxn modelId="{C50853DE-698B-4DD6-881D-3B441D2DBB70}" srcId="{D4C73481-20DF-4429-BEB0-4D91225CDFF7}" destId="{0A5CBF85-D2AD-4881-A329-E06807230492}" srcOrd="0" destOrd="0" parTransId="{0455AC20-68ED-4ACD-825B-1C0A64FFF134}" sibTransId="{18F21899-FDAE-435E-9CA4-41AD05C3AB5B}"/>
    <dgm:cxn modelId="{6D8C41E0-085B-40FB-AF32-5724164BCFFB}" srcId="{3D48A17E-CB8B-439F-A710-FA038296DA01}" destId="{8AD27A72-442C-431D-8D02-FBB83F46930A}" srcOrd="0" destOrd="0" parTransId="{727AB53C-FDA1-4295-ADBB-D17160681C06}" sibTransId="{A8FFF4D2-2E87-4F51-A20E-DCC9012100FB}"/>
    <dgm:cxn modelId="{D20FDEE6-3670-4602-A378-3C6987D0D359}" type="presOf" srcId="{8AD27A72-442C-431D-8D02-FBB83F46930A}" destId="{06E6C711-6E8C-4ECA-93F2-C64A46418D87}" srcOrd="0" destOrd="0" presId="urn:microsoft.com/office/officeart/2008/layout/LinedList"/>
    <dgm:cxn modelId="{16AF2DF1-F8F9-4D02-ADDF-89C3D51F6972}" type="presOf" srcId="{7670068A-C534-4BD5-8E19-4C145587F1D9}" destId="{BD0176F6-80F4-471F-BDDE-5CFD6EEAB386}" srcOrd="0" destOrd="0" presId="urn:microsoft.com/office/officeart/2008/layout/LinedList"/>
    <dgm:cxn modelId="{25C3F0FF-C79F-4256-8E7B-3F87ECDA90F6}" type="presOf" srcId="{D4C73481-20DF-4429-BEB0-4D91225CDFF7}" destId="{E5AB48E3-57CE-4F46-9912-391531C81F2E}" srcOrd="0" destOrd="0" presId="urn:microsoft.com/office/officeart/2008/layout/LinedList"/>
    <dgm:cxn modelId="{8324507C-5990-41B1-B728-FDED9DB5148E}" type="presParOf" srcId="{CCDA7E81-7F65-40FA-B5BD-4E46039762BE}" destId="{AD321F15-45C3-445C-807C-03D330AC9BAC}" srcOrd="0" destOrd="0" presId="urn:microsoft.com/office/officeart/2008/layout/LinedList"/>
    <dgm:cxn modelId="{44355303-22A9-4687-8C2A-B4DD250428CC}" type="presParOf" srcId="{CCDA7E81-7F65-40FA-B5BD-4E46039762BE}" destId="{8EDCB156-47C3-44E7-9AED-BA3FD6D1C52F}" srcOrd="1" destOrd="0" presId="urn:microsoft.com/office/officeart/2008/layout/LinedList"/>
    <dgm:cxn modelId="{203584DD-EFC3-4CE5-BBE3-89173E6A315F}" type="presParOf" srcId="{8EDCB156-47C3-44E7-9AED-BA3FD6D1C52F}" destId="{06E6C711-6E8C-4ECA-93F2-C64A46418D87}" srcOrd="0" destOrd="0" presId="urn:microsoft.com/office/officeart/2008/layout/LinedList"/>
    <dgm:cxn modelId="{602ECEED-3FDA-4985-83DD-CE90E954BA4F}" type="presParOf" srcId="{8EDCB156-47C3-44E7-9AED-BA3FD6D1C52F}" destId="{D13C6DB1-C94A-4865-92B7-E22F74963A2E}" srcOrd="1" destOrd="0" presId="urn:microsoft.com/office/officeart/2008/layout/LinedList"/>
    <dgm:cxn modelId="{1AD834C3-F761-42E8-8938-79EAB957941E}" type="presParOf" srcId="{D13C6DB1-C94A-4865-92B7-E22F74963A2E}" destId="{4542D4B3-53F8-4EA6-BFB6-6AB2A62D3041}" srcOrd="0" destOrd="0" presId="urn:microsoft.com/office/officeart/2008/layout/LinedList"/>
    <dgm:cxn modelId="{300C3A98-768E-4135-9F40-C955A803AAAB}" type="presParOf" srcId="{D13C6DB1-C94A-4865-92B7-E22F74963A2E}" destId="{9C77FB78-1919-42FE-AFA6-C8A0907E32AE}" srcOrd="1" destOrd="0" presId="urn:microsoft.com/office/officeart/2008/layout/LinedList"/>
    <dgm:cxn modelId="{60F10833-0E06-4EA5-9EAE-F5449BDE8EEB}" type="presParOf" srcId="{9C77FB78-1919-42FE-AFA6-C8A0907E32AE}" destId="{D08C1C9B-A337-46EC-A11F-CD9474759D21}" srcOrd="0" destOrd="0" presId="urn:microsoft.com/office/officeart/2008/layout/LinedList"/>
    <dgm:cxn modelId="{39A94292-6B51-4191-9EB2-35D1B6C29153}" type="presParOf" srcId="{9C77FB78-1919-42FE-AFA6-C8A0907E32AE}" destId="{7BDCA347-A0D9-4391-B41C-BE642B747A61}" srcOrd="1" destOrd="0" presId="urn:microsoft.com/office/officeart/2008/layout/LinedList"/>
    <dgm:cxn modelId="{D70A5B26-E166-48A9-A57F-17F7AE155DAB}" type="presParOf" srcId="{9C77FB78-1919-42FE-AFA6-C8A0907E32AE}" destId="{02E966BF-DAAC-43C8-8F75-7B3EF1053CE8}" srcOrd="2" destOrd="0" presId="urn:microsoft.com/office/officeart/2008/layout/LinedList"/>
    <dgm:cxn modelId="{AC46496D-1259-4445-AE34-D03BDBEE8BF6}" type="presParOf" srcId="{D13C6DB1-C94A-4865-92B7-E22F74963A2E}" destId="{C87E844B-33EB-4BC5-8C22-AB75880919CF}" srcOrd="2" destOrd="0" presId="urn:microsoft.com/office/officeart/2008/layout/LinedList"/>
    <dgm:cxn modelId="{313E862D-49F2-4032-A089-F86C6CA74D89}" type="presParOf" srcId="{D13C6DB1-C94A-4865-92B7-E22F74963A2E}" destId="{7EDA9CB3-6204-4B27-91E5-51EDB3AB7A1B}" srcOrd="3" destOrd="0" presId="urn:microsoft.com/office/officeart/2008/layout/LinedList"/>
    <dgm:cxn modelId="{9266B199-A5E3-4DA5-A76D-C2DE733F2BC7}" type="presParOf" srcId="{CCDA7E81-7F65-40FA-B5BD-4E46039762BE}" destId="{6FA7BE0B-136F-4684-8556-1E92CDCEFB5A}" srcOrd="2" destOrd="0" presId="urn:microsoft.com/office/officeart/2008/layout/LinedList"/>
    <dgm:cxn modelId="{ED8DBBB5-6B3B-486A-AC26-E604E8AFF3A5}" type="presParOf" srcId="{CCDA7E81-7F65-40FA-B5BD-4E46039762BE}" destId="{726318B6-C62B-4AD4-B1BF-CCB22E36790E}" srcOrd="3" destOrd="0" presId="urn:microsoft.com/office/officeart/2008/layout/LinedList"/>
    <dgm:cxn modelId="{FC10A850-5FDE-42AD-9639-1A9440DB2E0F}" type="presParOf" srcId="{726318B6-C62B-4AD4-B1BF-CCB22E36790E}" destId="{4BB02F3D-1AAB-40CD-AE29-0E235A0FE445}" srcOrd="0" destOrd="0" presId="urn:microsoft.com/office/officeart/2008/layout/LinedList"/>
    <dgm:cxn modelId="{29387083-6C63-4FE6-B892-8559C020C4D2}" type="presParOf" srcId="{726318B6-C62B-4AD4-B1BF-CCB22E36790E}" destId="{D3BE2166-8EB9-4DF1-A16F-648EAA613A30}" srcOrd="1" destOrd="0" presId="urn:microsoft.com/office/officeart/2008/layout/LinedList"/>
    <dgm:cxn modelId="{8101F9A9-0222-46C3-84C8-4AEA19CEB520}" type="presParOf" srcId="{D3BE2166-8EB9-4DF1-A16F-648EAA613A30}" destId="{196DFB40-B90C-47D9-B82F-B42AC1AC5470}" srcOrd="0" destOrd="0" presId="urn:microsoft.com/office/officeart/2008/layout/LinedList"/>
    <dgm:cxn modelId="{55CFF46C-0CB9-455A-BE2C-1D60571EF245}" type="presParOf" srcId="{D3BE2166-8EB9-4DF1-A16F-648EAA613A30}" destId="{5D7A9A2D-1F73-40FB-9245-22B37210E1D9}" srcOrd="1" destOrd="0" presId="urn:microsoft.com/office/officeart/2008/layout/LinedList"/>
    <dgm:cxn modelId="{861AD532-13F3-4944-9415-D22FC2D9C45B}" type="presParOf" srcId="{5D7A9A2D-1F73-40FB-9245-22B37210E1D9}" destId="{B20E53C9-6028-4F23-B91E-028AD5E1C6D8}" srcOrd="0" destOrd="0" presId="urn:microsoft.com/office/officeart/2008/layout/LinedList"/>
    <dgm:cxn modelId="{0D74276A-1AE8-42A9-AE9E-10043C8B4E3E}" type="presParOf" srcId="{5D7A9A2D-1F73-40FB-9245-22B37210E1D9}" destId="{6934477A-2792-40AD-8F31-7EC3FE59C77F}" srcOrd="1" destOrd="0" presId="urn:microsoft.com/office/officeart/2008/layout/LinedList"/>
    <dgm:cxn modelId="{23819482-B46C-4E6F-BD94-AEF43BC7468D}" type="presParOf" srcId="{5D7A9A2D-1F73-40FB-9245-22B37210E1D9}" destId="{241FC353-5E87-4978-B79D-5CA7425C3F80}" srcOrd="2" destOrd="0" presId="urn:microsoft.com/office/officeart/2008/layout/LinedList"/>
    <dgm:cxn modelId="{9B251F38-2F8B-4A8A-A805-920B6CE14C7E}" type="presParOf" srcId="{D3BE2166-8EB9-4DF1-A16F-648EAA613A30}" destId="{BE4F8810-2384-42F4-B052-DF6CD1DC3D1E}" srcOrd="2" destOrd="0" presId="urn:microsoft.com/office/officeart/2008/layout/LinedList"/>
    <dgm:cxn modelId="{DBE37A1A-C335-4BC1-BCD1-45A11540C7AE}" type="presParOf" srcId="{D3BE2166-8EB9-4DF1-A16F-648EAA613A30}" destId="{2F103752-714D-4D48-92F2-774962976A76}" srcOrd="3" destOrd="0" presId="urn:microsoft.com/office/officeart/2008/layout/LinedList"/>
    <dgm:cxn modelId="{46930E9D-8125-45D9-8A90-811C1DED8691}" type="presParOf" srcId="{CCDA7E81-7F65-40FA-B5BD-4E46039762BE}" destId="{7749FCA6-DAF6-42DA-B8C8-6BC0D8674413}" srcOrd="4" destOrd="0" presId="urn:microsoft.com/office/officeart/2008/layout/LinedList"/>
    <dgm:cxn modelId="{B50E03DD-D3FB-4F3B-9122-BD1A6ACEB6DC}" type="presParOf" srcId="{CCDA7E81-7F65-40FA-B5BD-4E46039762BE}" destId="{3683E24F-1058-457E-83D4-C94339E7876F}" srcOrd="5" destOrd="0" presId="urn:microsoft.com/office/officeart/2008/layout/LinedList"/>
    <dgm:cxn modelId="{C8AA936F-6FE2-4C4F-9465-94921FADF5C0}" type="presParOf" srcId="{3683E24F-1058-457E-83D4-C94339E7876F}" destId="{E5746638-881C-4DC8-AB4E-02EB88D437B6}" srcOrd="0" destOrd="0" presId="urn:microsoft.com/office/officeart/2008/layout/LinedList"/>
    <dgm:cxn modelId="{A96CA37D-CF2A-46DD-AE01-3B2EF9C5BCC4}" type="presParOf" srcId="{3683E24F-1058-457E-83D4-C94339E7876F}" destId="{D288A270-0BEF-41E4-AA78-017F1044C188}" srcOrd="1" destOrd="0" presId="urn:microsoft.com/office/officeart/2008/layout/LinedList"/>
    <dgm:cxn modelId="{F8C322C8-2866-4BFA-BEDF-92048A550839}" type="presParOf" srcId="{D288A270-0BEF-41E4-AA78-017F1044C188}" destId="{E8F4BB20-3505-4DE0-BA53-E93844A993E4}" srcOrd="0" destOrd="0" presId="urn:microsoft.com/office/officeart/2008/layout/LinedList"/>
    <dgm:cxn modelId="{BB34AAB2-29C5-4DC6-8E79-94D483324A18}" type="presParOf" srcId="{D288A270-0BEF-41E4-AA78-017F1044C188}" destId="{43818943-B373-44AA-8076-DFF65FB6EEF7}" srcOrd="1" destOrd="0" presId="urn:microsoft.com/office/officeart/2008/layout/LinedList"/>
    <dgm:cxn modelId="{4845D120-0DD1-4EB0-9679-73F13969793D}" type="presParOf" srcId="{43818943-B373-44AA-8076-DFF65FB6EEF7}" destId="{ADE12F3D-BD0F-477D-91D0-49F5D32D5415}" srcOrd="0" destOrd="0" presId="urn:microsoft.com/office/officeart/2008/layout/LinedList"/>
    <dgm:cxn modelId="{98310823-D1AC-49A1-B7DD-D2DB30FB49F7}" type="presParOf" srcId="{43818943-B373-44AA-8076-DFF65FB6EEF7}" destId="{B9D81A24-5D8A-40F7-9C67-B8A496E8CA25}" srcOrd="1" destOrd="0" presId="urn:microsoft.com/office/officeart/2008/layout/LinedList"/>
    <dgm:cxn modelId="{83B2D931-057D-4B72-AACA-935E30417B5D}" type="presParOf" srcId="{43818943-B373-44AA-8076-DFF65FB6EEF7}" destId="{EFE74500-2EDB-4E36-8111-418BBDE8612E}" srcOrd="2" destOrd="0" presId="urn:microsoft.com/office/officeart/2008/layout/LinedList"/>
    <dgm:cxn modelId="{1D3584CE-EF11-40A1-A3DF-E8B888A1E540}" type="presParOf" srcId="{D288A270-0BEF-41E4-AA78-017F1044C188}" destId="{904EE000-D6E5-41A2-95B8-EA123E9B0B87}" srcOrd="2" destOrd="0" presId="urn:microsoft.com/office/officeart/2008/layout/LinedList"/>
    <dgm:cxn modelId="{8EB00C8C-0987-494A-85F8-EA9F04E78193}" type="presParOf" srcId="{D288A270-0BEF-41E4-AA78-017F1044C188}" destId="{DE130ACC-51BD-4105-A9F2-C1F470294B63}" srcOrd="3" destOrd="0" presId="urn:microsoft.com/office/officeart/2008/layout/LinedList"/>
    <dgm:cxn modelId="{DCB1087F-04C7-413A-8611-41A82EAA8B37}" type="presParOf" srcId="{CCDA7E81-7F65-40FA-B5BD-4E46039762BE}" destId="{B9FB9D08-C56F-4AC0-BFDD-D10B3EF05B27}" srcOrd="6" destOrd="0" presId="urn:microsoft.com/office/officeart/2008/layout/LinedList"/>
    <dgm:cxn modelId="{1ED19863-5BCA-4D1F-BBD8-A05135A7D693}" type="presParOf" srcId="{CCDA7E81-7F65-40FA-B5BD-4E46039762BE}" destId="{0A733ADE-C393-4114-BB8F-1D1E22CF8A15}" srcOrd="7" destOrd="0" presId="urn:microsoft.com/office/officeart/2008/layout/LinedList"/>
    <dgm:cxn modelId="{EF271129-2C7E-4EB7-811F-37BFAED43210}" type="presParOf" srcId="{0A733ADE-C393-4114-BB8F-1D1E22CF8A15}" destId="{E5AB48E3-57CE-4F46-9912-391531C81F2E}" srcOrd="0" destOrd="0" presId="urn:microsoft.com/office/officeart/2008/layout/LinedList"/>
    <dgm:cxn modelId="{B17DD703-9CB7-4070-AB89-1F1B9EAF20D8}" type="presParOf" srcId="{0A733ADE-C393-4114-BB8F-1D1E22CF8A15}" destId="{00883CB2-A84B-4684-85DB-BB691E87E636}" srcOrd="1" destOrd="0" presId="urn:microsoft.com/office/officeart/2008/layout/LinedList"/>
    <dgm:cxn modelId="{FD1EF244-8F25-4CD5-ADE2-1C2088E003C2}" type="presParOf" srcId="{00883CB2-A84B-4684-85DB-BB691E87E636}" destId="{96DEBF97-F243-4B0A-80B7-68301D203ECE}" srcOrd="0" destOrd="0" presId="urn:microsoft.com/office/officeart/2008/layout/LinedList"/>
    <dgm:cxn modelId="{51742897-B156-47D8-84D6-CCE62AEC8320}" type="presParOf" srcId="{00883CB2-A84B-4684-85DB-BB691E87E636}" destId="{1E5FF613-6040-498F-AE91-16C363DB0B3E}" srcOrd="1" destOrd="0" presId="urn:microsoft.com/office/officeart/2008/layout/LinedList"/>
    <dgm:cxn modelId="{093E4BF3-5B39-454E-B7AC-45A62333D468}" type="presParOf" srcId="{1E5FF613-6040-498F-AE91-16C363DB0B3E}" destId="{26A4A71B-25F7-4CF3-8EC3-DCEF138623C1}" srcOrd="0" destOrd="0" presId="urn:microsoft.com/office/officeart/2008/layout/LinedList"/>
    <dgm:cxn modelId="{63313C95-7D57-4F8D-9632-7CE5E16190CC}" type="presParOf" srcId="{1E5FF613-6040-498F-AE91-16C363DB0B3E}" destId="{F88F8DE6-19EB-48E6-B3DF-89C2E0B6BDD1}" srcOrd="1" destOrd="0" presId="urn:microsoft.com/office/officeart/2008/layout/LinedList"/>
    <dgm:cxn modelId="{C5B1CD16-1BED-45CE-A386-352D65177652}" type="presParOf" srcId="{1E5FF613-6040-498F-AE91-16C363DB0B3E}" destId="{2D9A4DE4-DF3F-4063-B326-992EFB4DF422}" srcOrd="2" destOrd="0" presId="urn:microsoft.com/office/officeart/2008/layout/LinedList"/>
    <dgm:cxn modelId="{BDE24B92-B377-44D6-95D4-99A19E613BAA}" type="presParOf" srcId="{00883CB2-A84B-4684-85DB-BB691E87E636}" destId="{FF1A2215-CA19-401A-B896-0511EF3A282F}" srcOrd="2" destOrd="0" presId="urn:microsoft.com/office/officeart/2008/layout/LinedList"/>
    <dgm:cxn modelId="{CA8A2C6E-BA9E-4876-9B53-BD7A9ABAC659}" type="presParOf" srcId="{00883CB2-A84B-4684-85DB-BB691E87E636}" destId="{EA1F647E-4687-4858-9FD4-5AFA0EF13317}" srcOrd="3" destOrd="0" presId="urn:microsoft.com/office/officeart/2008/layout/LinedList"/>
    <dgm:cxn modelId="{04CF8B8A-B5BB-4344-A099-810B69F5093D}" type="presParOf" srcId="{CCDA7E81-7F65-40FA-B5BD-4E46039762BE}" destId="{DAEEB8A2-36BE-44E2-B002-652822FCE729}" srcOrd="8" destOrd="0" presId="urn:microsoft.com/office/officeart/2008/layout/LinedList"/>
    <dgm:cxn modelId="{B2823306-FF8B-4166-B3A8-2D43E504E48B}" type="presParOf" srcId="{CCDA7E81-7F65-40FA-B5BD-4E46039762BE}" destId="{D77D71AD-E131-4673-88EA-2056C0AF0C68}" srcOrd="9" destOrd="0" presId="urn:microsoft.com/office/officeart/2008/layout/LinedList"/>
    <dgm:cxn modelId="{24ABB25F-C48B-4079-9A8B-D5463FA33E79}" type="presParOf" srcId="{D77D71AD-E131-4673-88EA-2056C0AF0C68}" destId="{1E23DC54-B8D4-45B1-862C-8511D16BC66C}" srcOrd="0" destOrd="0" presId="urn:microsoft.com/office/officeart/2008/layout/LinedList"/>
    <dgm:cxn modelId="{AE77B215-EC88-4C8D-9324-FF2C8F458267}" type="presParOf" srcId="{D77D71AD-E131-4673-88EA-2056C0AF0C68}" destId="{B87386BE-0F82-4F1C-8044-C9651893F83D}" srcOrd="1" destOrd="0" presId="urn:microsoft.com/office/officeart/2008/layout/LinedList"/>
    <dgm:cxn modelId="{1EBA8B19-58ED-4D9C-B647-B029BCC247E0}" type="presParOf" srcId="{B87386BE-0F82-4F1C-8044-C9651893F83D}" destId="{83AD38E4-3417-42D8-8CC6-ADEE2C7CC231}" srcOrd="0" destOrd="0" presId="urn:microsoft.com/office/officeart/2008/layout/LinedList"/>
    <dgm:cxn modelId="{8A96C421-4DE0-41F0-8B02-0B1B0F6C9856}" type="presParOf" srcId="{B87386BE-0F82-4F1C-8044-C9651893F83D}" destId="{54BD2CB6-2BF3-4AEE-A46D-8B223DE62C40}" srcOrd="1" destOrd="0" presId="urn:microsoft.com/office/officeart/2008/layout/LinedList"/>
    <dgm:cxn modelId="{71F6B4CA-0F7F-49BB-BCCA-444BBFDC00F4}" type="presParOf" srcId="{54BD2CB6-2BF3-4AEE-A46D-8B223DE62C40}" destId="{D80090B3-C12F-447B-B0BF-4845FB574924}" srcOrd="0" destOrd="0" presId="urn:microsoft.com/office/officeart/2008/layout/LinedList"/>
    <dgm:cxn modelId="{183BD18F-4F60-45FC-A231-CE9806BBF3B2}" type="presParOf" srcId="{54BD2CB6-2BF3-4AEE-A46D-8B223DE62C40}" destId="{D27D7433-84D0-4006-9B19-B285A835D83B}" srcOrd="1" destOrd="0" presId="urn:microsoft.com/office/officeart/2008/layout/LinedList"/>
    <dgm:cxn modelId="{0E3D42C6-D0A4-4927-8399-07E084511ECE}" type="presParOf" srcId="{54BD2CB6-2BF3-4AEE-A46D-8B223DE62C40}" destId="{653706A9-51C7-4AD5-80F8-4384829F19A3}" srcOrd="2" destOrd="0" presId="urn:microsoft.com/office/officeart/2008/layout/LinedList"/>
    <dgm:cxn modelId="{EB89F830-5253-48BD-8B78-5FC03703EE7B}" type="presParOf" srcId="{B87386BE-0F82-4F1C-8044-C9651893F83D}" destId="{8509E94A-8487-417F-B223-1E84AEBC9995}" srcOrd="2" destOrd="0" presId="urn:microsoft.com/office/officeart/2008/layout/LinedList"/>
    <dgm:cxn modelId="{9A99B157-21CE-4B0B-8A2B-53D329C81EC4}" type="presParOf" srcId="{B87386BE-0F82-4F1C-8044-C9651893F83D}" destId="{581D48DF-2AC5-4B1B-9986-2A9F00E4319F}" srcOrd="3" destOrd="0" presId="urn:microsoft.com/office/officeart/2008/layout/LinedList"/>
    <dgm:cxn modelId="{0E31CB46-B5D6-46A9-AF1E-035E7F6728C1}" type="presParOf" srcId="{CCDA7E81-7F65-40FA-B5BD-4E46039762BE}" destId="{2D8F2DC2-3937-43C8-B7E9-728F7DC5207D}" srcOrd="10" destOrd="0" presId="urn:microsoft.com/office/officeart/2008/layout/LinedList"/>
    <dgm:cxn modelId="{10E7B251-5677-4D56-9215-499CB9C4B195}" type="presParOf" srcId="{CCDA7E81-7F65-40FA-B5BD-4E46039762BE}" destId="{086CC767-A1E9-4D3F-A432-ACDD5E47AE44}" srcOrd="11" destOrd="0" presId="urn:microsoft.com/office/officeart/2008/layout/LinedList"/>
    <dgm:cxn modelId="{77AF7816-918B-48DD-9DCB-80BB1154BE9A}" type="presParOf" srcId="{086CC767-A1E9-4D3F-A432-ACDD5E47AE44}" destId="{E115EC6D-374A-4393-8887-ECF52A90DA9F}" srcOrd="0" destOrd="0" presId="urn:microsoft.com/office/officeart/2008/layout/LinedList"/>
    <dgm:cxn modelId="{8D2C9FAC-B5CA-485A-BB29-942B4EC26F17}" type="presParOf" srcId="{086CC767-A1E9-4D3F-A432-ACDD5E47AE44}" destId="{F5A974D3-732F-416F-98E3-4865B3D4A429}" srcOrd="1" destOrd="0" presId="urn:microsoft.com/office/officeart/2008/layout/LinedList"/>
    <dgm:cxn modelId="{D63CF1C2-7976-44AA-94B8-41DFAFF1C9FE}" type="presParOf" srcId="{F5A974D3-732F-416F-98E3-4865B3D4A429}" destId="{9A3497CB-B634-4916-A2C0-C55B3C8B0D01}" srcOrd="0" destOrd="0" presId="urn:microsoft.com/office/officeart/2008/layout/LinedList"/>
    <dgm:cxn modelId="{9EA8178B-320B-46E4-A508-9DCEA70AE5B5}" type="presParOf" srcId="{F5A974D3-732F-416F-98E3-4865B3D4A429}" destId="{BB43E3AA-A4F8-4FDF-B2C5-DECA0BC5134D}" srcOrd="1" destOrd="0" presId="urn:microsoft.com/office/officeart/2008/layout/LinedList"/>
    <dgm:cxn modelId="{E16F2A4B-0BEA-476D-9BCE-1FE5CF63A7CE}" type="presParOf" srcId="{BB43E3AA-A4F8-4FDF-B2C5-DECA0BC5134D}" destId="{213FDC08-8475-446D-B5BA-50C3B9362DFE}" srcOrd="0" destOrd="0" presId="urn:microsoft.com/office/officeart/2008/layout/LinedList"/>
    <dgm:cxn modelId="{5628E01D-28C8-4C79-A4B7-E3DF31DEF131}" type="presParOf" srcId="{BB43E3AA-A4F8-4FDF-B2C5-DECA0BC5134D}" destId="{7EDFDECD-F63D-4A8E-AB3D-B2CD88B32EAA}" srcOrd="1" destOrd="0" presId="urn:microsoft.com/office/officeart/2008/layout/LinedList"/>
    <dgm:cxn modelId="{36F0B089-E0C9-41B7-A128-430C998587E6}" type="presParOf" srcId="{BB43E3AA-A4F8-4FDF-B2C5-DECA0BC5134D}" destId="{65D7BC51-A1F6-40E9-9ED1-E998B443850D}" srcOrd="2" destOrd="0" presId="urn:microsoft.com/office/officeart/2008/layout/LinedList"/>
    <dgm:cxn modelId="{3B36E7AC-37D7-4C2B-8B34-F57A8E5F49D1}" type="presParOf" srcId="{F5A974D3-732F-416F-98E3-4865B3D4A429}" destId="{B4BA8CE4-AF01-46BD-966D-A94F3C4B4E8E}" srcOrd="2" destOrd="0" presId="urn:microsoft.com/office/officeart/2008/layout/LinedList"/>
    <dgm:cxn modelId="{69EE6A62-2F74-4F56-A004-B9F3EFF46D87}" type="presParOf" srcId="{F5A974D3-732F-416F-98E3-4865B3D4A429}" destId="{7C2BB136-94BF-47EA-9B32-2649502BE97F}" srcOrd="3" destOrd="0" presId="urn:microsoft.com/office/officeart/2008/layout/LinedList"/>
    <dgm:cxn modelId="{CF717971-20F1-485F-BF79-E05759F37B30}" type="presParOf" srcId="{CCDA7E81-7F65-40FA-B5BD-4E46039762BE}" destId="{783B9313-D72D-44BB-B822-40A8F727FDEF}" srcOrd="12" destOrd="0" presId="urn:microsoft.com/office/officeart/2008/layout/LinedList"/>
    <dgm:cxn modelId="{63254227-D192-470D-986E-6884D1686B51}" type="presParOf" srcId="{CCDA7E81-7F65-40FA-B5BD-4E46039762BE}" destId="{50F1615B-D645-4161-9FCA-555333541BFD}" srcOrd="13" destOrd="0" presId="urn:microsoft.com/office/officeart/2008/layout/LinedList"/>
    <dgm:cxn modelId="{3BA0AC80-EFA6-406B-A5CD-BD2B2CA7B54D}" type="presParOf" srcId="{50F1615B-D645-4161-9FCA-555333541BFD}" destId="{281429A9-4490-4F30-B9DE-83E13FF17853}" srcOrd="0" destOrd="0" presId="urn:microsoft.com/office/officeart/2008/layout/LinedList"/>
    <dgm:cxn modelId="{21C10E16-900A-4003-AB47-EF572E1264DB}" type="presParOf" srcId="{50F1615B-D645-4161-9FCA-555333541BFD}" destId="{4BF502DC-1A24-46F2-A5BD-57499CD9F32A}" srcOrd="1" destOrd="0" presId="urn:microsoft.com/office/officeart/2008/layout/LinedList"/>
    <dgm:cxn modelId="{737449D1-3918-4629-9A52-3984C0CEEE64}" type="presParOf" srcId="{4BF502DC-1A24-46F2-A5BD-57499CD9F32A}" destId="{6426CE0E-12E3-47D0-93CA-18CEDE69A32D}" srcOrd="0" destOrd="0" presId="urn:microsoft.com/office/officeart/2008/layout/LinedList"/>
    <dgm:cxn modelId="{A781C486-F747-4260-94DC-8D8E105E62B8}" type="presParOf" srcId="{4BF502DC-1A24-46F2-A5BD-57499CD9F32A}" destId="{BF6FE0E1-35D1-45E5-BF04-67B71A306F50}" srcOrd="1" destOrd="0" presId="urn:microsoft.com/office/officeart/2008/layout/LinedList"/>
    <dgm:cxn modelId="{FDAE8415-FC95-4034-B44F-D9CC50BA1544}" type="presParOf" srcId="{BF6FE0E1-35D1-45E5-BF04-67B71A306F50}" destId="{8C5DF5AE-D570-40DE-A0DF-E488E52DDBE7}" srcOrd="0" destOrd="0" presId="urn:microsoft.com/office/officeart/2008/layout/LinedList"/>
    <dgm:cxn modelId="{834968BE-8474-4136-A461-0C4C1DC16AD0}" type="presParOf" srcId="{BF6FE0E1-35D1-45E5-BF04-67B71A306F50}" destId="{94F607E0-5BC2-42DC-A172-12DEB992B744}" srcOrd="1" destOrd="0" presId="urn:microsoft.com/office/officeart/2008/layout/LinedList"/>
    <dgm:cxn modelId="{6CE7DA74-EA31-43C6-B80C-EAE53611AF6C}" type="presParOf" srcId="{BF6FE0E1-35D1-45E5-BF04-67B71A306F50}" destId="{7EC1802D-CFBB-4819-8860-370006A83CDD}" srcOrd="2" destOrd="0" presId="urn:microsoft.com/office/officeart/2008/layout/LinedList"/>
    <dgm:cxn modelId="{1F86A273-FB78-421C-9B4E-3DE453CF0BBF}" type="presParOf" srcId="{4BF502DC-1A24-46F2-A5BD-57499CD9F32A}" destId="{CEB90AE5-868C-4C56-9BB3-4AD3AB712D07}" srcOrd="2" destOrd="0" presId="urn:microsoft.com/office/officeart/2008/layout/LinedList"/>
    <dgm:cxn modelId="{3C60F8C4-08CE-497E-A6EB-49C3C98F296A}" type="presParOf" srcId="{4BF502DC-1A24-46F2-A5BD-57499CD9F32A}" destId="{DD383407-97DE-4404-A323-7BD64FEDEBFB}" srcOrd="3" destOrd="0" presId="urn:microsoft.com/office/officeart/2008/layout/LinedList"/>
    <dgm:cxn modelId="{A16299B5-9018-47D4-AE98-E361B77FA5E6}" type="presParOf" srcId="{CCDA7E81-7F65-40FA-B5BD-4E46039762BE}" destId="{A16965C7-A9CB-49F5-99FE-398434B455BF}" srcOrd="14" destOrd="0" presId="urn:microsoft.com/office/officeart/2008/layout/LinedList"/>
    <dgm:cxn modelId="{1C06D211-E37E-4068-8484-FFFA4630532C}" type="presParOf" srcId="{CCDA7E81-7F65-40FA-B5BD-4E46039762BE}" destId="{B36FF140-AF91-4937-AB74-B2921F2070EE}" srcOrd="15" destOrd="0" presId="urn:microsoft.com/office/officeart/2008/layout/LinedList"/>
    <dgm:cxn modelId="{1E12B20E-9CA9-4C09-A959-46745CBDFD87}" type="presParOf" srcId="{B36FF140-AF91-4937-AB74-B2921F2070EE}" destId="{BD0176F6-80F4-471F-BDDE-5CFD6EEAB386}" srcOrd="0" destOrd="0" presId="urn:microsoft.com/office/officeart/2008/layout/LinedList"/>
    <dgm:cxn modelId="{EC88A54E-6894-425A-962E-D8543DE1B096}" type="presParOf" srcId="{B36FF140-AF91-4937-AB74-B2921F2070EE}" destId="{ACA6D6AE-3A8E-4A54-B89F-B18BBDEA0214}" srcOrd="1" destOrd="0" presId="urn:microsoft.com/office/officeart/2008/layout/LinedList"/>
    <dgm:cxn modelId="{2E40B0C4-57FE-43E5-BBB8-05EDEC872199}" type="presParOf" srcId="{ACA6D6AE-3A8E-4A54-B89F-B18BBDEA0214}" destId="{C715BEDD-C27C-496C-9AB1-23229409058D}" srcOrd="0" destOrd="0" presId="urn:microsoft.com/office/officeart/2008/layout/LinedList"/>
    <dgm:cxn modelId="{C9BB8910-540A-421A-91EF-E920DE9EB602}" type="presParOf" srcId="{ACA6D6AE-3A8E-4A54-B89F-B18BBDEA0214}" destId="{9DB9865C-30D9-469E-95EA-896814E6E844}" srcOrd="1" destOrd="0" presId="urn:microsoft.com/office/officeart/2008/layout/LinedList"/>
    <dgm:cxn modelId="{239F7FBD-CF1B-4EB0-B233-FF0767A5ED00}" type="presParOf" srcId="{9DB9865C-30D9-469E-95EA-896814E6E844}" destId="{EEC8EF48-5FDB-4AA9-BAE2-1D081D0DE9DB}" srcOrd="0" destOrd="0" presId="urn:microsoft.com/office/officeart/2008/layout/LinedList"/>
    <dgm:cxn modelId="{E3567172-528B-4A4D-8F20-D64414810BF0}" type="presParOf" srcId="{9DB9865C-30D9-469E-95EA-896814E6E844}" destId="{027D6503-EDE9-4BEF-B534-4DECC80A4A08}" srcOrd="1" destOrd="0" presId="urn:microsoft.com/office/officeart/2008/layout/LinedList"/>
    <dgm:cxn modelId="{CB792E43-D8C4-4213-8578-9C9A706CBDBA}" type="presParOf" srcId="{9DB9865C-30D9-469E-95EA-896814E6E844}" destId="{A34FB65E-255A-4DDE-9CCF-B55BE938BDCC}" srcOrd="2" destOrd="0" presId="urn:microsoft.com/office/officeart/2008/layout/LinedList"/>
    <dgm:cxn modelId="{CED7B34D-B460-4E28-904E-5A35391B8CA9}" type="presParOf" srcId="{ACA6D6AE-3A8E-4A54-B89F-B18BBDEA0214}" destId="{AA77171B-B4FC-401C-9C6D-98F1FAB6F654}" srcOrd="2" destOrd="0" presId="urn:microsoft.com/office/officeart/2008/layout/LinedList"/>
    <dgm:cxn modelId="{784E400E-186D-49B7-92A4-20B9BCADD806}" type="presParOf" srcId="{ACA6D6AE-3A8E-4A54-B89F-B18BBDEA0214}" destId="{5D48A048-BFA1-468A-96AA-D45BEB6396BC}"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D48A17E-CB8B-439F-A710-FA038296DA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ED96D6CB-CE5A-437E-AF53-B1E3ACDDFC54}">
      <dgm:prSet/>
      <dgm:spPr/>
      <dgm:t>
        <a:bodyPr/>
        <a:lstStyle/>
        <a:p>
          <a:r>
            <a:rPr lang="de-DE" dirty="0"/>
            <a:t>Identisch(Bedingung, Bedingung, …)</a:t>
          </a:r>
        </a:p>
      </dgm:t>
    </dgm:pt>
    <dgm:pt modelId="{2F46AE0C-3964-4E3E-93AB-12660B618C9C}" type="parTrans" cxnId="{A76873B8-EA18-4741-85EF-C459A8BF32F7}">
      <dgm:prSet/>
      <dgm:spPr/>
      <dgm:t>
        <a:bodyPr/>
        <a:lstStyle/>
        <a:p>
          <a:endParaRPr lang="de-DE"/>
        </a:p>
      </dgm:t>
    </dgm:pt>
    <dgm:pt modelId="{8670E71C-EF6C-40BB-92CE-A2CFDD6A82FE}" type="sibTrans" cxnId="{A76873B8-EA18-4741-85EF-C459A8BF32F7}">
      <dgm:prSet/>
      <dgm:spPr/>
      <dgm:t>
        <a:bodyPr/>
        <a:lstStyle/>
        <a:p>
          <a:endParaRPr lang="de-DE"/>
        </a:p>
      </dgm:t>
    </dgm:pt>
    <dgm:pt modelId="{353A9178-7BFD-4412-BB87-F2AB114D2529}">
      <dgm:prSet/>
      <dgm:spPr/>
      <dgm:t>
        <a:bodyPr/>
        <a:lstStyle/>
        <a:p>
          <a:r>
            <a:rPr lang="de-DE" dirty="0"/>
            <a:t>Liefert, ob alle </a:t>
          </a:r>
          <a:r>
            <a:rPr lang="de-DE" i="1" dirty="0"/>
            <a:t>Bedingungen</a:t>
          </a:r>
          <a:r>
            <a:rPr lang="de-DE" dirty="0"/>
            <a:t> dasselbe Resultat haben</a:t>
          </a:r>
        </a:p>
      </dgm:t>
    </dgm:pt>
    <dgm:pt modelId="{178AEFE4-108A-49D7-9ED5-C215EC019D6B}" type="parTrans" cxnId="{221D542E-EFBF-40D8-9B33-3C350FE458C6}">
      <dgm:prSet/>
      <dgm:spPr/>
      <dgm:t>
        <a:bodyPr/>
        <a:lstStyle/>
        <a:p>
          <a:endParaRPr lang="de-DE"/>
        </a:p>
      </dgm:t>
    </dgm:pt>
    <dgm:pt modelId="{6E7B5067-12CD-433D-8F1A-C349EF1366E1}" type="sibTrans" cxnId="{221D542E-EFBF-40D8-9B33-3C350FE458C6}">
      <dgm:prSet/>
      <dgm:spPr/>
      <dgm:t>
        <a:bodyPr/>
        <a:lstStyle/>
        <a:p>
          <a:endParaRPr lang="de-DE"/>
        </a:p>
      </dgm:t>
    </dgm:pt>
    <dgm:pt modelId="{83E729BB-0968-411B-9A66-EF64BD8068B5}">
      <dgm:prSet/>
      <dgm:spPr/>
      <dgm:t>
        <a:bodyPr/>
        <a:lstStyle/>
        <a:p>
          <a:r>
            <a:rPr lang="de-DE"/>
            <a:t>ErstesDuplikat(Text, …)</a:t>
          </a:r>
        </a:p>
      </dgm:t>
    </dgm:pt>
    <dgm:pt modelId="{3D59AADF-76F4-4E27-A0B2-A9BC09D17B7A}" type="parTrans" cxnId="{7F560EF7-4B96-40DC-AB0F-B80269739079}">
      <dgm:prSet/>
      <dgm:spPr/>
      <dgm:t>
        <a:bodyPr/>
        <a:lstStyle/>
        <a:p>
          <a:endParaRPr lang="de-DE"/>
        </a:p>
      </dgm:t>
    </dgm:pt>
    <dgm:pt modelId="{1F979C69-E7C2-4476-8FD2-086DE022BF52}" type="sibTrans" cxnId="{7F560EF7-4B96-40DC-AB0F-B80269739079}">
      <dgm:prSet/>
      <dgm:spPr/>
      <dgm:t>
        <a:bodyPr/>
        <a:lstStyle/>
        <a:p>
          <a:endParaRPr lang="de-DE"/>
        </a:p>
      </dgm:t>
    </dgm:pt>
    <dgm:pt modelId="{30C6B5A8-611E-4F5E-8FED-E8026CCC38F1}">
      <dgm:prSet/>
      <dgm:spPr/>
      <dgm:t>
        <a:bodyPr/>
        <a:lstStyle/>
        <a:p>
          <a:r>
            <a:rPr lang="de-DE" dirty="0"/>
            <a:t>Findet den ersten nicht leeren </a:t>
          </a:r>
          <a:r>
            <a:rPr lang="de-DE" i="1" dirty="0"/>
            <a:t>Text</a:t>
          </a:r>
          <a:r>
            <a:rPr lang="de-DE" dirty="0"/>
            <a:t>, der mehrfach in der Liste vorkommt</a:t>
          </a:r>
        </a:p>
      </dgm:t>
    </dgm:pt>
    <dgm:pt modelId="{6AA51524-C907-4867-8C0E-89665217F944}" type="parTrans" cxnId="{95831661-2A07-46A7-AA7D-EC262C5B220A}">
      <dgm:prSet/>
      <dgm:spPr/>
      <dgm:t>
        <a:bodyPr/>
        <a:lstStyle/>
        <a:p>
          <a:endParaRPr lang="de-DE"/>
        </a:p>
      </dgm:t>
    </dgm:pt>
    <dgm:pt modelId="{A17E2FEE-DCDA-45E1-8A7B-6F11852DAFBA}" type="sibTrans" cxnId="{95831661-2A07-46A7-AA7D-EC262C5B220A}">
      <dgm:prSet/>
      <dgm:spPr/>
      <dgm:t>
        <a:bodyPr/>
        <a:lstStyle/>
        <a:p>
          <a:endParaRPr lang="de-DE"/>
        </a:p>
      </dgm:t>
    </dgm:pt>
    <dgm:pt modelId="{91E58965-03BB-4CF4-97A6-4238189D5794}">
      <dgm:prSet/>
      <dgm:spPr/>
      <dgm:t>
        <a:bodyPr/>
        <a:lstStyle/>
        <a:p>
          <a:r>
            <a:rPr lang="de-DE"/>
            <a:t>Kombinieren(Trenntext, Text, …)</a:t>
          </a:r>
        </a:p>
      </dgm:t>
    </dgm:pt>
    <dgm:pt modelId="{43054201-9DD8-4EAB-B9C1-0C4D047AAD02}" type="parTrans" cxnId="{A38EA01D-6B4A-48F3-A33A-328D8E406BE6}">
      <dgm:prSet/>
      <dgm:spPr/>
      <dgm:t>
        <a:bodyPr/>
        <a:lstStyle/>
        <a:p>
          <a:endParaRPr lang="de-DE"/>
        </a:p>
      </dgm:t>
    </dgm:pt>
    <dgm:pt modelId="{354AF258-8C27-4FCE-829A-98A4C130749E}" type="sibTrans" cxnId="{A38EA01D-6B4A-48F3-A33A-328D8E406BE6}">
      <dgm:prSet/>
      <dgm:spPr/>
      <dgm:t>
        <a:bodyPr/>
        <a:lstStyle/>
        <a:p>
          <a:endParaRPr lang="de-DE"/>
        </a:p>
      </dgm:t>
    </dgm:pt>
    <dgm:pt modelId="{B6F245B7-AB8D-49C9-B0EC-BD79E6A416F6}">
      <dgm:prSet/>
      <dgm:spPr/>
      <dgm:t>
        <a:bodyPr/>
        <a:lstStyle/>
        <a:p>
          <a:r>
            <a:rPr lang="de-DE" dirty="0"/>
            <a:t>Kombiniert alle nicht-leeren </a:t>
          </a:r>
          <a:r>
            <a:rPr lang="de-DE" i="1" dirty="0"/>
            <a:t>Text-Ausdrücke</a:t>
          </a:r>
          <a:r>
            <a:rPr lang="de-DE" dirty="0"/>
            <a:t>, getrennt durch jeweils einmal den </a:t>
          </a:r>
          <a:r>
            <a:rPr lang="de-DE" i="1" dirty="0"/>
            <a:t>Trenntext</a:t>
          </a:r>
        </a:p>
      </dgm:t>
    </dgm:pt>
    <dgm:pt modelId="{B823DF9C-C27F-496C-95EE-5067C40A6A14}" type="parTrans" cxnId="{F9B5BF62-824C-4C8A-9ACD-8924021F3046}">
      <dgm:prSet/>
      <dgm:spPr/>
      <dgm:t>
        <a:bodyPr/>
        <a:lstStyle/>
        <a:p>
          <a:endParaRPr lang="de-DE"/>
        </a:p>
      </dgm:t>
    </dgm:pt>
    <dgm:pt modelId="{76D24740-7F88-41AB-BED1-B586CCB0C584}" type="sibTrans" cxnId="{F9B5BF62-824C-4C8A-9ACD-8924021F3046}">
      <dgm:prSet/>
      <dgm:spPr/>
      <dgm:t>
        <a:bodyPr/>
        <a:lstStyle/>
        <a:p>
          <a:endParaRPr lang="de-DE"/>
        </a:p>
      </dgm:t>
    </dgm:pt>
    <dgm:pt modelId="{F7C548B1-5F4D-41BA-A7C5-B297D15E042E}">
      <dgm:prSet/>
      <dgm:spPr/>
      <dgm:t>
        <a:bodyPr/>
        <a:lstStyle/>
        <a:p>
          <a:r>
            <a:rPr lang="de-DE" i="0" dirty="0"/>
            <a:t>Mit(Platzhalter, Wert, …, Resultat)</a:t>
          </a:r>
        </a:p>
      </dgm:t>
    </dgm:pt>
    <dgm:pt modelId="{22A4E2CF-56E3-435F-AF8A-EF0B555182B4}" type="parTrans" cxnId="{0E3641FE-115F-4F18-A68E-0A316D2B8514}">
      <dgm:prSet/>
      <dgm:spPr/>
      <dgm:t>
        <a:bodyPr/>
        <a:lstStyle/>
        <a:p>
          <a:endParaRPr lang="de-DE"/>
        </a:p>
      </dgm:t>
    </dgm:pt>
    <dgm:pt modelId="{912FCDD6-28AC-4EAB-8CD1-370B6F6DCDE4}" type="sibTrans" cxnId="{0E3641FE-115F-4F18-A68E-0A316D2B8514}">
      <dgm:prSet/>
      <dgm:spPr/>
      <dgm:t>
        <a:bodyPr/>
        <a:lstStyle/>
        <a:p>
          <a:endParaRPr lang="de-DE"/>
        </a:p>
      </dgm:t>
    </dgm:pt>
    <dgm:pt modelId="{08E8875F-8500-4B34-86EA-94A864DBDB86}">
      <dgm:prSet/>
      <dgm:spPr/>
      <dgm:t>
        <a:bodyPr/>
        <a:lstStyle/>
        <a:p>
          <a:r>
            <a:rPr lang="de-DE" i="0" dirty="0"/>
            <a:t>Definiert beliebig viele temporäre </a:t>
          </a:r>
          <a:r>
            <a:rPr lang="de-DE" i="1" dirty="0"/>
            <a:t>Platzhalter</a:t>
          </a:r>
          <a:r>
            <a:rPr lang="de-DE" i="0" dirty="0"/>
            <a:t> mit </a:t>
          </a:r>
          <a:r>
            <a:rPr lang="de-DE" i="1" dirty="0"/>
            <a:t>Werten</a:t>
          </a:r>
          <a:r>
            <a:rPr lang="de-DE" i="0" dirty="0"/>
            <a:t>, die dann leicht mehrfach im </a:t>
          </a:r>
          <a:r>
            <a:rPr lang="de-DE" i="1" dirty="0"/>
            <a:t>Resultat-Ausdruck</a:t>
          </a:r>
          <a:r>
            <a:rPr lang="de-DE" i="0" dirty="0"/>
            <a:t> verwendet werden können</a:t>
          </a:r>
        </a:p>
      </dgm:t>
    </dgm:pt>
    <dgm:pt modelId="{410042DE-E4B4-4A12-845C-168F85868152}" type="parTrans" cxnId="{7F4F139B-CCCC-4798-B599-61885715AE18}">
      <dgm:prSet/>
      <dgm:spPr/>
      <dgm:t>
        <a:bodyPr/>
        <a:lstStyle/>
        <a:p>
          <a:endParaRPr lang="de-DE"/>
        </a:p>
      </dgm:t>
    </dgm:pt>
    <dgm:pt modelId="{1B844F98-7564-427B-B84E-294262F23323}" type="sibTrans" cxnId="{7F4F139B-CCCC-4798-B599-61885715AE18}">
      <dgm:prSet/>
      <dgm:spPr/>
      <dgm:t>
        <a:bodyPr/>
        <a:lstStyle/>
        <a:p>
          <a:endParaRPr lang="de-DE"/>
        </a:p>
      </dgm:t>
    </dgm:pt>
    <dgm:pt modelId="{20F0381F-B031-406C-BDC9-7DA23DC8F6AA}">
      <dgm:prSet/>
      <dgm:spPr/>
      <dgm:t>
        <a:bodyPr/>
        <a:lstStyle/>
        <a:p>
          <a:r>
            <a:rPr lang="de-DE" i="0" dirty="0"/>
            <a:t>Solange(Initialtext, Platzhalter, Bedingung, Ausdruck)</a:t>
          </a:r>
        </a:p>
      </dgm:t>
    </dgm:pt>
    <dgm:pt modelId="{9A6BD756-3778-443E-9BC8-600DE7610674}" type="parTrans" cxnId="{5B0A172F-35A6-4610-9042-EF745382400B}">
      <dgm:prSet/>
      <dgm:spPr/>
      <dgm:t>
        <a:bodyPr/>
        <a:lstStyle/>
        <a:p>
          <a:endParaRPr lang="de-DE"/>
        </a:p>
      </dgm:t>
    </dgm:pt>
    <dgm:pt modelId="{5787C4A3-793D-440E-9CE4-BA56495B8394}" type="sibTrans" cxnId="{5B0A172F-35A6-4610-9042-EF745382400B}">
      <dgm:prSet/>
      <dgm:spPr/>
      <dgm:t>
        <a:bodyPr/>
        <a:lstStyle/>
        <a:p>
          <a:endParaRPr lang="de-DE"/>
        </a:p>
      </dgm:t>
    </dgm:pt>
    <dgm:pt modelId="{A369C4E8-8FCC-4611-BA90-247CE90D35FA}">
      <dgm:prSet/>
      <dgm:spPr/>
      <dgm:t>
        <a:bodyPr/>
        <a:lstStyle/>
        <a:p>
          <a:r>
            <a:rPr lang="de-DE" i="0" dirty="0"/>
            <a:t>Beginnt mit dem </a:t>
          </a:r>
          <a:r>
            <a:rPr lang="de-DE" i="1" dirty="0"/>
            <a:t>Initialtext</a:t>
          </a:r>
          <a:r>
            <a:rPr lang="de-DE" i="0" dirty="0"/>
            <a:t> als Wert, einem temporären </a:t>
          </a:r>
          <a:r>
            <a:rPr lang="de-DE" i="1" dirty="0"/>
            <a:t>Platzhalter</a:t>
          </a:r>
          <a:r>
            <a:rPr lang="de-DE" i="0" dirty="0"/>
            <a:t> zugewiesen. Solange die </a:t>
          </a:r>
          <a:r>
            <a:rPr lang="de-DE" i="1" dirty="0"/>
            <a:t>Bedingung</a:t>
          </a:r>
          <a:r>
            <a:rPr lang="de-DE" i="0" dirty="0"/>
            <a:t> erfüllt ist, wird der Wert durch den </a:t>
          </a:r>
          <a:r>
            <a:rPr lang="de-DE" i="1" dirty="0"/>
            <a:t>Ausdruck</a:t>
          </a:r>
          <a:r>
            <a:rPr lang="de-DE" i="0" dirty="0"/>
            <a:t> neu berechnet (max. 1.000 mal) und schließlich als Funktionsergebnis geliefert</a:t>
          </a:r>
        </a:p>
      </dgm:t>
    </dgm:pt>
    <dgm:pt modelId="{071C2E22-58FB-49DB-AE54-FF399A77C0AA}" type="parTrans" cxnId="{486A5286-FB29-405A-8613-9637537160B8}">
      <dgm:prSet/>
      <dgm:spPr/>
      <dgm:t>
        <a:bodyPr/>
        <a:lstStyle/>
        <a:p>
          <a:endParaRPr lang="de-DE"/>
        </a:p>
      </dgm:t>
    </dgm:pt>
    <dgm:pt modelId="{984556EF-DDCB-4275-955A-6E47FE81A621}" type="sibTrans" cxnId="{486A5286-FB29-405A-8613-9637537160B8}">
      <dgm:prSet/>
      <dgm:spPr/>
      <dgm:t>
        <a:bodyPr/>
        <a:lstStyle/>
        <a:p>
          <a:endParaRPr lang="de-DE"/>
        </a:p>
      </dgm:t>
    </dgm:pt>
    <dgm:pt modelId="{856AFBC4-6DD3-433F-896B-87DA75227B35}">
      <dgm:prSet/>
      <dgm:spPr/>
      <dgm:t>
        <a:bodyPr/>
        <a:lstStyle/>
        <a:p>
          <a:r>
            <a:rPr lang="de-DE" i="0" dirty="0"/>
            <a:t>Entsprechung(Text, Muster, Gruppenname)</a:t>
          </a:r>
        </a:p>
      </dgm:t>
    </dgm:pt>
    <dgm:pt modelId="{5CBC0549-5589-4FFC-A175-64B1FC03F0FF}" type="parTrans" cxnId="{28919DEF-61DD-4EF0-92EB-FA7275DA486A}">
      <dgm:prSet/>
      <dgm:spPr/>
      <dgm:t>
        <a:bodyPr/>
        <a:lstStyle/>
        <a:p>
          <a:endParaRPr lang="de-DE"/>
        </a:p>
      </dgm:t>
    </dgm:pt>
    <dgm:pt modelId="{0395DD47-A92D-44EC-9ACC-9DC35708CED8}" type="sibTrans" cxnId="{28919DEF-61DD-4EF0-92EB-FA7275DA486A}">
      <dgm:prSet/>
      <dgm:spPr/>
      <dgm:t>
        <a:bodyPr/>
        <a:lstStyle/>
        <a:p>
          <a:endParaRPr lang="de-DE"/>
        </a:p>
      </dgm:t>
    </dgm:pt>
    <dgm:pt modelId="{02BECE9E-0268-46A9-9E3B-42C2FDB86895}">
      <dgm:prSet/>
      <dgm:spPr/>
      <dgm:t>
        <a:bodyPr/>
        <a:lstStyle/>
        <a:p>
          <a:r>
            <a:rPr lang="de-DE" i="0" dirty="0"/>
            <a:t>Sucht im </a:t>
          </a:r>
          <a:r>
            <a:rPr lang="de-DE" i="1" dirty="0"/>
            <a:t>Text</a:t>
          </a:r>
          <a:r>
            <a:rPr lang="de-DE" i="0" dirty="0"/>
            <a:t> nach einem </a:t>
          </a:r>
          <a:r>
            <a:rPr lang="de-DE" i="0" dirty="0">
              <a:hlinkClick xmlns:r="http://schemas.openxmlformats.org/officeDocument/2006/relationships" r:id="rId1"/>
            </a:rPr>
            <a:t>regulären Ausdruck </a:t>
          </a:r>
          <a:r>
            <a:rPr lang="de-DE" i="1" dirty="0"/>
            <a:t>Muster </a:t>
          </a:r>
          <a:r>
            <a:rPr lang="de-DE" i="0" dirty="0"/>
            <a:t>mit einem Gruppennamen und liefert den Inhalt der </a:t>
          </a:r>
          <a:r>
            <a:rPr lang="de-DE" i="0" dirty="0">
              <a:hlinkClick xmlns:r="http://schemas.openxmlformats.org/officeDocument/2006/relationships" r:id="rId2"/>
            </a:rPr>
            <a:t>benannten Gruppe </a:t>
          </a:r>
          <a:r>
            <a:rPr lang="de-DE" i="0" dirty="0"/>
            <a:t>mit Namen </a:t>
          </a:r>
          <a:r>
            <a:rPr lang="de-DE" i="1" dirty="0"/>
            <a:t>Gruppenname </a:t>
          </a:r>
          <a:r>
            <a:rPr lang="de-DE" i="0" dirty="0"/>
            <a:t>zurück</a:t>
          </a:r>
        </a:p>
      </dgm:t>
    </dgm:pt>
    <dgm:pt modelId="{6ABBFB89-E0C3-4B18-BBEC-D905D7E958A6}" type="parTrans" cxnId="{C2AF006F-99D3-4EA4-8B3B-EFAEA9994C1A}">
      <dgm:prSet/>
      <dgm:spPr/>
      <dgm:t>
        <a:bodyPr/>
        <a:lstStyle/>
        <a:p>
          <a:endParaRPr lang="de-DE"/>
        </a:p>
      </dgm:t>
    </dgm:pt>
    <dgm:pt modelId="{A5BCEC00-400F-4556-9D92-91C3F8912104}" type="sibTrans" cxnId="{C2AF006F-99D3-4EA4-8B3B-EFAEA9994C1A}">
      <dgm:prSet/>
      <dgm:spPr/>
      <dgm:t>
        <a:bodyPr/>
        <a:lstStyle/>
        <a:p>
          <a:endParaRPr lang="de-DE"/>
        </a:p>
      </dgm:t>
    </dgm:pt>
    <dgm:pt modelId="{97408675-B3CF-43CD-B4AF-CCF846C4C81A}">
      <dgm:prSet/>
      <dgm:spPr/>
      <dgm:t>
        <a:bodyPr/>
        <a:lstStyle/>
        <a:p>
          <a:r>
            <a:rPr lang="de-DE" i="0" dirty="0" err="1"/>
            <a:t>EntsprechungWechseln</a:t>
          </a:r>
          <a:r>
            <a:rPr lang="de-DE" i="0" dirty="0"/>
            <a:t>(Text, Muster1, Ersatztext1, …)</a:t>
          </a:r>
        </a:p>
      </dgm:t>
    </dgm:pt>
    <dgm:pt modelId="{CD5443F6-B3CD-44A9-84B8-5394F842EA60}" type="parTrans" cxnId="{5F9A305A-F22E-42E5-830C-BB6EF89E8F95}">
      <dgm:prSet/>
      <dgm:spPr/>
      <dgm:t>
        <a:bodyPr/>
        <a:lstStyle/>
        <a:p>
          <a:endParaRPr lang="de-DE"/>
        </a:p>
      </dgm:t>
    </dgm:pt>
    <dgm:pt modelId="{3E8E885D-8BF3-49B3-B9C2-8E87921CAD86}" type="sibTrans" cxnId="{5F9A305A-F22E-42E5-830C-BB6EF89E8F95}">
      <dgm:prSet/>
      <dgm:spPr/>
      <dgm:t>
        <a:bodyPr/>
        <a:lstStyle/>
        <a:p>
          <a:endParaRPr lang="de-DE"/>
        </a:p>
      </dgm:t>
    </dgm:pt>
    <dgm:pt modelId="{7A663096-FAFC-40BD-BB60-7FEB2D9A286A}">
      <dgm:prSet/>
      <dgm:spPr/>
      <dgm:t>
        <a:bodyPr/>
        <a:lstStyle/>
        <a:p>
          <a:r>
            <a:rPr lang="de-DE" i="0" dirty="0"/>
            <a:t>Sucht im </a:t>
          </a:r>
          <a:r>
            <a:rPr lang="de-DE" i="1" dirty="0"/>
            <a:t>Text</a:t>
          </a:r>
          <a:r>
            <a:rPr lang="de-DE" i="0" dirty="0"/>
            <a:t> nach einem </a:t>
          </a:r>
          <a:r>
            <a:rPr lang="de-DE" i="0" dirty="0">
              <a:hlinkClick xmlns:r="http://schemas.openxmlformats.org/officeDocument/2006/relationships" r:id="rId1"/>
            </a:rPr>
            <a:t>regulären Ausdruck </a:t>
          </a:r>
          <a:r>
            <a:rPr lang="de-DE" i="1" dirty="0"/>
            <a:t>Muster</a:t>
          </a:r>
          <a:r>
            <a:rPr lang="de-DE" i="0" dirty="0"/>
            <a:t> und ersetzt die Treffer durch den </a:t>
          </a:r>
          <a:r>
            <a:rPr lang="de-DE" i="1" dirty="0"/>
            <a:t>Ersatztext</a:t>
          </a:r>
          <a:r>
            <a:rPr lang="de-DE" i="0" dirty="0"/>
            <a:t> (beliebig viele Paare)</a:t>
          </a:r>
        </a:p>
      </dgm:t>
    </dgm:pt>
    <dgm:pt modelId="{A69B7F1D-DE70-4990-B3D3-1B41132348FD}" type="parTrans" cxnId="{A3CD3FB7-907B-498E-A3A0-C114CA380FDE}">
      <dgm:prSet/>
      <dgm:spPr/>
      <dgm:t>
        <a:bodyPr/>
        <a:lstStyle/>
        <a:p>
          <a:endParaRPr lang="de-DE"/>
        </a:p>
      </dgm:t>
    </dgm:pt>
    <dgm:pt modelId="{18A295B2-E689-41E7-BDF4-20F447E35CD1}" type="sibTrans" cxnId="{A3CD3FB7-907B-498E-A3A0-C114CA380FDE}">
      <dgm:prSet/>
      <dgm:spPr/>
      <dgm:t>
        <a:bodyPr/>
        <a:lstStyle/>
        <a:p>
          <a:endParaRPr lang="de-DE"/>
        </a:p>
      </dgm:t>
    </dgm:pt>
    <dgm:pt modelId="{CCDA7E81-7F65-40FA-B5BD-4E46039762BE}" type="pres">
      <dgm:prSet presAssocID="{3D48A17E-CB8B-439F-A710-FA038296DA01}" presName="vert0" presStyleCnt="0">
        <dgm:presLayoutVars>
          <dgm:dir/>
          <dgm:animOne val="branch"/>
          <dgm:animLvl val="lvl"/>
        </dgm:presLayoutVars>
      </dgm:prSet>
      <dgm:spPr/>
    </dgm:pt>
    <dgm:pt modelId="{44E1F08A-772A-4E6F-8547-42573261C7FF}" type="pres">
      <dgm:prSet presAssocID="{ED96D6CB-CE5A-437E-AF53-B1E3ACDDFC54}" presName="thickLine" presStyleLbl="alignNode1" presStyleIdx="0" presStyleCnt="7"/>
      <dgm:spPr/>
    </dgm:pt>
    <dgm:pt modelId="{85213320-80AD-45F1-BB06-E65441B0CBBE}" type="pres">
      <dgm:prSet presAssocID="{ED96D6CB-CE5A-437E-AF53-B1E3ACDDFC54}" presName="horz1" presStyleCnt="0"/>
      <dgm:spPr/>
    </dgm:pt>
    <dgm:pt modelId="{992B05B6-22AA-4F04-B53D-13DCB629B5CA}" type="pres">
      <dgm:prSet presAssocID="{ED96D6CB-CE5A-437E-AF53-B1E3ACDDFC54}" presName="tx1" presStyleLbl="revTx" presStyleIdx="0" presStyleCnt="14"/>
      <dgm:spPr/>
    </dgm:pt>
    <dgm:pt modelId="{99A7B69F-F9C8-45C0-AFFB-51B6301C0388}" type="pres">
      <dgm:prSet presAssocID="{ED96D6CB-CE5A-437E-AF53-B1E3ACDDFC54}" presName="vert1" presStyleCnt="0"/>
      <dgm:spPr/>
    </dgm:pt>
    <dgm:pt modelId="{E456BBBA-1AA6-4597-ADFD-1E1B4DAA9D82}" type="pres">
      <dgm:prSet presAssocID="{353A9178-7BFD-4412-BB87-F2AB114D2529}" presName="vertSpace2a" presStyleCnt="0"/>
      <dgm:spPr/>
    </dgm:pt>
    <dgm:pt modelId="{25AC14DD-87A4-4842-BFFB-209FD2121E3E}" type="pres">
      <dgm:prSet presAssocID="{353A9178-7BFD-4412-BB87-F2AB114D2529}" presName="horz2" presStyleCnt="0"/>
      <dgm:spPr/>
    </dgm:pt>
    <dgm:pt modelId="{35934B22-4B84-4D86-A1B4-54A5CFFBB0B7}" type="pres">
      <dgm:prSet presAssocID="{353A9178-7BFD-4412-BB87-F2AB114D2529}" presName="horzSpace2" presStyleCnt="0"/>
      <dgm:spPr/>
    </dgm:pt>
    <dgm:pt modelId="{298E30D1-B3A5-4798-8DEF-F8B3B13069B3}" type="pres">
      <dgm:prSet presAssocID="{353A9178-7BFD-4412-BB87-F2AB114D2529}" presName="tx2" presStyleLbl="revTx" presStyleIdx="1" presStyleCnt="14"/>
      <dgm:spPr/>
    </dgm:pt>
    <dgm:pt modelId="{2ED53DFB-9C0B-44D9-B0D7-2FD6FB525287}" type="pres">
      <dgm:prSet presAssocID="{353A9178-7BFD-4412-BB87-F2AB114D2529}" presName="vert2" presStyleCnt="0"/>
      <dgm:spPr/>
    </dgm:pt>
    <dgm:pt modelId="{FD98EBD8-A693-4E22-AE7F-7362661BF26F}" type="pres">
      <dgm:prSet presAssocID="{353A9178-7BFD-4412-BB87-F2AB114D2529}" presName="thinLine2b" presStyleLbl="callout" presStyleIdx="0" presStyleCnt="7"/>
      <dgm:spPr/>
    </dgm:pt>
    <dgm:pt modelId="{12BEC193-6406-4CA0-842F-0DED309F0592}" type="pres">
      <dgm:prSet presAssocID="{353A9178-7BFD-4412-BB87-F2AB114D2529}" presName="vertSpace2b" presStyleCnt="0"/>
      <dgm:spPr/>
    </dgm:pt>
    <dgm:pt modelId="{6A7054CA-390C-4497-8CE0-E36130711CE0}" type="pres">
      <dgm:prSet presAssocID="{83E729BB-0968-411B-9A66-EF64BD8068B5}" presName="thickLine" presStyleLbl="alignNode1" presStyleIdx="1" presStyleCnt="7"/>
      <dgm:spPr/>
    </dgm:pt>
    <dgm:pt modelId="{01DDD654-0FF2-42DF-B474-BF222CBCC96C}" type="pres">
      <dgm:prSet presAssocID="{83E729BB-0968-411B-9A66-EF64BD8068B5}" presName="horz1" presStyleCnt="0"/>
      <dgm:spPr/>
    </dgm:pt>
    <dgm:pt modelId="{D35AA46E-B012-4E68-BB0A-9BA9914DCE00}" type="pres">
      <dgm:prSet presAssocID="{83E729BB-0968-411B-9A66-EF64BD8068B5}" presName="tx1" presStyleLbl="revTx" presStyleIdx="2" presStyleCnt="14"/>
      <dgm:spPr/>
    </dgm:pt>
    <dgm:pt modelId="{CE5A0389-1255-4EC2-9BE7-D3FB2E19A203}" type="pres">
      <dgm:prSet presAssocID="{83E729BB-0968-411B-9A66-EF64BD8068B5}" presName="vert1" presStyleCnt="0"/>
      <dgm:spPr/>
    </dgm:pt>
    <dgm:pt modelId="{9AD1CDA5-879B-41A1-A72E-C053B919B264}" type="pres">
      <dgm:prSet presAssocID="{30C6B5A8-611E-4F5E-8FED-E8026CCC38F1}" presName="vertSpace2a" presStyleCnt="0"/>
      <dgm:spPr/>
    </dgm:pt>
    <dgm:pt modelId="{84E9D32C-868E-4F5B-B7E5-00526436C3AD}" type="pres">
      <dgm:prSet presAssocID="{30C6B5A8-611E-4F5E-8FED-E8026CCC38F1}" presName="horz2" presStyleCnt="0"/>
      <dgm:spPr/>
    </dgm:pt>
    <dgm:pt modelId="{2CC07320-8155-4EA0-90CC-D3B00C4B2908}" type="pres">
      <dgm:prSet presAssocID="{30C6B5A8-611E-4F5E-8FED-E8026CCC38F1}" presName="horzSpace2" presStyleCnt="0"/>
      <dgm:spPr/>
    </dgm:pt>
    <dgm:pt modelId="{66E7F678-B64B-475C-AB5A-3848BC69531E}" type="pres">
      <dgm:prSet presAssocID="{30C6B5A8-611E-4F5E-8FED-E8026CCC38F1}" presName="tx2" presStyleLbl="revTx" presStyleIdx="3" presStyleCnt="14"/>
      <dgm:spPr/>
    </dgm:pt>
    <dgm:pt modelId="{1C95606A-935C-4E69-A1BE-70162C9DDD51}" type="pres">
      <dgm:prSet presAssocID="{30C6B5A8-611E-4F5E-8FED-E8026CCC38F1}" presName="vert2" presStyleCnt="0"/>
      <dgm:spPr/>
    </dgm:pt>
    <dgm:pt modelId="{093F2392-FCCA-4AAD-B096-E0BF4BE14B66}" type="pres">
      <dgm:prSet presAssocID="{30C6B5A8-611E-4F5E-8FED-E8026CCC38F1}" presName="thinLine2b" presStyleLbl="callout" presStyleIdx="1" presStyleCnt="7"/>
      <dgm:spPr/>
    </dgm:pt>
    <dgm:pt modelId="{C531D4A9-1915-49E9-A342-B6DEDE2E608B}" type="pres">
      <dgm:prSet presAssocID="{30C6B5A8-611E-4F5E-8FED-E8026CCC38F1}" presName="vertSpace2b" presStyleCnt="0"/>
      <dgm:spPr/>
    </dgm:pt>
    <dgm:pt modelId="{38BAD639-601D-4BD2-BDCF-9355B2DBCDC6}" type="pres">
      <dgm:prSet presAssocID="{91E58965-03BB-4CF4-97A6-4238189D5794}" presName="thickLine" presStyleLbl="alignNode1" presStyleIdx="2" presStyleCnt="7"/>
      <dgm:spPr/>
    </dgm:pt>
    <dgm:pt modelId="{4ADE6073-B427-472C-A86C-2A841BBE60D3}" type="pres">
      <dgm:prSet presAssocID="{91E58965-03BB-4CF4-97A6-4238189D5794}" presName="horz1" presStyleCnt="0"/>
      <dgm:spPr/>
    </dgm:pt>
    <dgm:pt modelId="{A5EEE1FF-064D-4971-9DD3-1709CECB83D8}" type="pres">
      <dgm:prSet presAssocID="{91E58965-03BB-4CF4-97A6-4238189D5794}" presName="tx1" presStyleLbl="revTx" presStyleIdx="4" presStyleCnt="14"/>
      <dgm:spPr/>
    </dgm:pt>
    <dgm:pt modelId="{0B3AEDE9-AC1A-4033-9516-A090925003F3}" type="pres">
      <dgm:prSet presAssocID="{91E58965-03BB-4CF4-97A6-4238189D5794}" presName="vert1" presStyleCnt="0"/>
      <dgm:spPr/>
    </dgm:pt>
    <dgm:pt modelId="{B4AFD3B3-D3DE-41FD-A4A4-11DEBF6EC723}" type="pres">
      <dgm:prSet presAssocID="{B6F245B7-AB8D-49C9-B0EC-BD79E6A416F6}" presName="vertSpace2a" presStyleCnt="0"/>
      <dgm:spPr/>
    </dgm:pt>
    <dgm:pt modelId="{88F24BD0-37A2-40A1-B20A-56A199D673F8}" type="pres">
      <dgm:prSet presAssocID="{B6F245B7-AB8D-49C9-B0EC-BD79E6A416F6}" presName="horz2" presStyleCnt="0"/>
      <dgm:spPr/>
    </dgm:pt>
    <dgm:pt modelId="{D853DA30-320F-4A9A-B9CB-21AD504D8621}" type="pres">
      <dgm:prSet presAssocID="{B6F245B7-AB8D-49C9-B0EC-BD79E6A416F6}" presName="horzSpace2" presStyleCnt="0"/>
      <dgm:spPr/>
    </dgm:pt>
    <dgm:pt modelId="{C10314CF-982E-4537-B980-D9B9AB38319B}" type="pres">
      <dgm:prSet presAssocID="{B6F245B7-AB8D-49C9-B0EC-BD79E6A416F6}" presName="tx2" presStyleLbl="revTx" presStyleIdx="5" presStyleCnt="14"/>
      <dgm:spPr/>
    </dgm:pt>
    <dgm:pt modelId="{568425B3-A1B0-479E-85C2-FC03D152009B}" type="pres">
      <dgm:prSet presAssocID="{B6F245B7-AB8D-49C9-B0EC-BD79E6A416F6}" presName="vert2" presStyleCnt="0"/>
      <dgm:spPr/>
    </dgm:pt>
    <dgm:pt modelId="{AE15CF37-258C-40E4-AF2A-29E2B5D416C5}" type="pres">
      <dgm:prSet presAssocID="{B6F245B7-AB8D-49C9-B0EC-BD79E6A416F6}" presName="thinLine2b" presStyleLbl="callout" presStyleIdx="2" presStyleCnt="7"/>
      <dgm:spPr/>
    </dgm:pt>
    <dgm:pt modelId="{8A2614F2-8ED1-452F-AE28-AC29BFEEB2B0}" type="pres">
      <dgm:prSet presAssocID="{B6F245B7-AB8D-49C9-B0EC-BD79E6A416F6}" presName="vertSpace2b" presStyleCnt="0"/>
      <dgm:spPr/>
    </dgm:pt>
    <dgm:pt modelId="{8E4B669A-65C3-4992-86F5-7E16072F079F}" type="pres">
      <dgm:prSet presAssocID="{F7C548B1-5F4D-41BA-A7C5-B297D15E042E}" presName="thickLine" presStyleLbl="alignNode1" presStyleIdx="3" presStyleCnt="7"/>
      <dgm:spPr/>
    </dgm:pt>
    <dgm:pt modelId="{522CEEEB-A35A-4FDB-9CE7-A45C2A023E68}" type="pres">
      <dgm:prSet presAssocID="{F7C548B1-5F4D-41BA-A7C5-B297D15E042E}" presName="horz1" presStyleCnt="0"/>
      <dgm:spPr/>
    </dgm:pt>
    <dgm:pt modelId="{87493374-72D9-4053-BC9F-1420F43C3BA6}" type="pres">
      <dgm:prSet presAssocID="{F7C548B1-5F4D-41BA-A7C5-B297D15E042E}" presName="tx1" presStyleLbl="revTx" presStyleIdx="6" presStyleCnt="14"/>
      <dgm:spPr/>
    </dgm:pt>
    <dgm:pt modelId="{034F2A7B-2682-4148-8C97-B34D806B951B}" type="pres">
      <dgm:prSet presAssocID="{F7C548B1-5F4D-41BA-A7C5-B297D15E042E}" presName="vert1" presStyleCnt="0"/>
      <dgm:spPr/>
    </dgm:pt>
    <dgm:pt modelId="{3A4F6409-46B8-481F-8BCA-EF954B983001}" type="pres">
      <dgm:prSet presAssocID="{08E8875F-8500-4B34-86EA-94A864DBDB86}" presName="vertSpace2a" presStyleCnt="0"/>
      <dgm:spPr/>
    </dgm:pt>
    <dgm:pt modelId="{43BC6CCA-51FA-4FBF-B33B-180CBC52991B}" type="pres">
      <dgm:prSet presAssocID="{08E8875F-8500-4B34-86EA-94A864DBDB86}" presName="horz2" presStyleCnt="0"/>
      <dgm:spPr/>
    </dgm:pt>
    <dgm:pt modelId="{C9DD5159-20B4-4712-B3FA-4FE294925970}" type="pres">
      <dgm:prSet presAssocID="{08E8875F-8500-4B34-86EA-94A864DBDB86}" presName="horzSpace2" presStyleCnt="0"/>
      <dgm:spPr/>
    </dgm:pt>
    <dgm:pt modelId="{81A80C3F-CCA5-4145-996B-23E4EE2318B0}" type="pres">
      <dgm:prSet presAssocID="{08E8875F-8500-4B34-86EA-94A864DBDB86}" presName="tx2" presStyleLbl="revTx" presStyleIdx="7" presStyleCnt="14"/>
      <dgm:spPr/>
    </dgm:pt>
    <dgm:pt modelId="{D161C572-679F-408E-B3D0-D80152D434F3}" type="pres">
      <dgm:prSet presAssocID="{08E8875F-8500-4B34-86EA-94A864DBDB86}" presName="vert2" presStyleCnt="0"/>
      <dgm:spPr/>
    </dgm:pt>
    <dgm:pt modelId="{F88A35BD-0A0D-4A05-8D94-08417FA9AB95}" type="pres">
      <dgm:prSet presAssocID="{08E8875F-8500-4B34-86EA-94A864DBDB86}" presName="thinLine2b" presStyleLbl="callout" presStyleIdx="3" presStyleCnt="7"/>
      <dgm:spPr/>
    </dgm:pt>
    <dgm:pt modelId="{592BD0D6-55C2-40A1-AD49-A58A8A4BC213}" type="pres">
      <dgm:prSet presAssocID="{08E8875F-8500-4B34-86EA-94A864DBDB86}" presName="vertSpace2b" presStyleCnt="0"/>
      <dgm:spPr/>
    </dgm:pt>
    <dgm:pt modelId="{09879106-57D0-4197-B8F2-39AC67E58879}" type="pres">
      <dgm:prSet presAssocID="{20F0381F-B031-406C-BDC9-7DA23DC8F6AA}" presName="thickLine" presStyleLbl="alignNode1" presStyleIdx="4" presStyleCnt="7"/>
      <dgm:spPr/>
    </dgm:pt>
    <dgm:pt modelId="{7D37D9C7-595A-42A8-92FC-69111E498716}" type="pres">
      <dgm:prSet presAssocID="{20F0381F-B031-406C-BDC9-7DA23DC8F6AA}" presName="horz1" presStyleCnt="0"/>
      <dgm:spPr/>
    </dgm:pt>
    <dgm:pt modelId="{A42688D3-9444-4018-B23B-E7773F74FBD9}" type="pres">
      <dgm:prSet presAssocID="{20F0381F-B031-406C-BDC9-7DA23DC8F6AA}" presName="tx1" presStyleLbl="revTx" presStyleIdx="8" presStyleCnt="14"/>
      <dgm:spPr/>
    </dgm:pt>
    <dgm:pt modelId="{AFE9BECF-7AB7-4F03-9F7F-5CFC0CFAEE9B}" type="pres">
      <dgm:prSet presAssocID="{20F0381F-B031-406C-BDC9-7DA23DC8F6AA}" presName="vert1" presStyleCnt="0"/>
      <dgm:spPr/>
    </dgm:pt>
    <dgm:pt modelId="{0D09BD0A-E913-4791-9D79-61803CC7E57F}" type="pres">
      <dgm:prSet presAssocID="{A369C4E8-8FCC-4611-BA90-247CE90D35FA}" presName="vertSpace2a" presStyleCnt="0"/>
      <dgm:spPr/>
    </dgm:pt>
    <dgm:pt modelId="{DF29FD7D-8761-459A-B440-BCA13117452A}" type="pres">
      <dgm:prSet presAssocID="{A369C4E8-8FCC-4611-BA90-247CE90D35FA}" presName="horz2" presStyleCnt="0"/>
      <dgm:spPr/>
    </dgm:pt>
    <dgm:pt modelId="{8BFE1C39-5BBF-4297-BCC5-D56708456BD1}" type="pres">
      <dgm:prSet presAssocID="{A369C4E8-8FCC-4611-BA90-247CE90D35FA}" presName="horzSpace2" presStyleCnt="0"/>
      <dgm:spPr/>
    </dgm:pt>
    <dgm:pt modelId="{F467F205-925D-4B5A-B53F-F7C3DF4299CE}" type="pres">
      <dgm:prSet presAssocID="{A369C4E8-8FCC-4611-BA90-247CE90D35FA}" presName="tx2" presStyleLbl="revTx" presStyleIdx="9" presStyleCnt="14"/>
      <dgm:spPr/>
    </dgm:pt>
    <dgm:pt modelId="{2BFF570E-E778-42BD-9269-D0CD0BC35FB1}" type="pres">
      <dgm:prSet presAssocID="{A369C4E8-8FCC-4611-BA90-247CE90D35FA}" presName="vert2" presStyleCnt="0"/>
      <dgm:spPr/>
    </dgm:pt>
    <dgm:pt modelId="{85EFD508-657C-49EA-A0B9-D3020DDF418E}" type="pres">
      <dgm:prSet presAssocID="{A369C4E8-8FCC-4611-BA90-247CE90D35FA}" presName="thinLine2b" presStyleLbl="callout" presStyleIdx="4" presStyleCnt="7"/>
      <dgm:spPr/>
    </dgm:pt>
    <dgm:pt modelId="{4CDBF113-BEF2-454B-90C3-BA44DBBD3E43}" type="pres">
      <dgm:prSet presAssocID="{A369C4E8-8FCC-4611-BA90-247CE90D35FA}" presName="vertSpace2b" presStyleCnt="0"/>
      <dgm:spPr/>
    </dgm:pt>
    <dgm:pt modelId="{F9C2EBDA-87F4-40DE-98FD-949ED2FB15E6}" type="pres">
      <dgm:prSet presAssocID="{856AFBC4-6DD3-433F-896B-87DA75227B35}" presName="thickLine" presStyleLbl="alignNode1" presStyleIdx="5" presStyleCnt="7"/>
      <dgm:spPr/>
    </dgm:pt>
    <dgm:pt modelId="{37E78B80-3746-4814-BEBB-8E76AA580B2F}" type="pres">
      <dgm:prSet presAssocID="{856AFBC4-6DD3-433F-896B-87DA75227B35}" presName="horz1" presStyleCnt="0"/>
      <dgm:spPr/>
    </dgm:pt>
    <dgm:pt modelId="{89E9C43B-FEB6-4B19-96C1-8AF29AB042ED}" type="pres">
      <dgm:prSet presAssocID="{856AFBC4-6DD3-433F-896B-87DA75227B35}" presName="tx1" presStyleLbl="revTx" presStyleIdx="10" presStyleCnt="14"/>
      <dgm:spPr/>
    </dgm:pt>
    <dgm:pt modelId="{5877BCE7-C79F-476F-ABA6-D88D284D0DAC}" type="pres">
      <dgm:prSet presAssocID="{856AFBC4-6DD3-433F-896B-87DA75227B35}" presName="vert1" presStyleCnt="0"/>
      <dgm:spPr/>
    </dgm:pt>
    <dgm:pt modelId="{4EA5C79A-E8E5-4614-A258-72DD15D051F1}" type="pres">
      <dgm:prSet presAssocID="{02BECE9E-0268-46A9-9E3B-42C2FDB86895}" presName="vertSpace2a" presStyleCnt="0"/>
      <dgm:spPr/>
    </dgm:pt>
    <dgm:pt modelId="{28A203C4-69C6-4857-B9D0-2FC00D5E08E8}" type="pres">
      <dgm:prSet presAssocID="{02BECE9E-0268-46A9-9E3B-42C2FDB86895}" presName="horz2" presStyleCnt="0"/>
      <dgm:spPr/>
    </dgm:pt>
    <dgm:pt modelId="{76567E1C-30AA-47E3-AF65-CAA67E176B67}" type="pres">
      <dgm:prSet presAssocID="{02BECE9E-0268-46A9-9E3B-42C2FDB86895}" presName="horzSpace2" presStyleCnt="0"/>
      <dgm:spPr/>
    </dgm:pt>
    <dgm:pt modelId="{707D2D06-FF9C-4611-BB30-135AA363D02B}" type="pres">
      <dgm:prSet presAssocID="{02BECE9E-0268-46A9-9E3B-42C2FDB86895}" presName="tx2" presStyleLbl="revTx" presStyleIdx="11" presStyleCnt="14"/>
      <dgm:spPr/>
    </dgm:pt>
    <dgm:pt modelId="{F166F753-EEBD-46F3-B153-2880E648264A}" type="pres">
      <dgm:prSet presAssocID="{02BECE9E-0268-46A9-9E3B-42C2FDB86895}" presName="vert2" presStyleCnt="0"/>
      <dgm:spPr/>
    </dgm:pt>
    <dgm:pt modelId="{7103CB1B-1A43-41E0-9BE9-44A5AD27D27F}" type="pres">
      <dgm:prSet presAssocID="{02BECE9E-0268-46A9-9E3B-42C2FDB86895}" presName="thinLine2b" presStyleLbl="callout" presStyleIdx="5" presStyleCnt="7"/>
      <dgm:spPr/>
    </dgm:pt>
    <dgm:pt modelId="{190EF165-E9F5-4758-8325-9EA6F2BD33CA}" type="pres">
      <dgm:prSet presAssocID="{02BECE9E-0268-46A9-9E3B-42C2FDB86895}" presName="vertSpace2b" presStyleCnt="0"/>
      <dgm:spPr/>
    </dgm:pt>
    <dgm:pt modelId="{57A81CB7-38EC-4607-98CC-7DCC83F228D2}" type="pres">
      <dgm:prSet presAssocID="{97408675-B3CF-43CD-B4AF-CCF846C4C81A}" presName="thickLine" presStyleLbl="alignNode1" presStyleIdx="6" presStyleCnt="7"/>
      <dgm:spPr/>
    </dgm:pt>
    <dgm:pt modelId="{8B15A362-2337-4C75-928B-70D026F45216}" type="pres">
      <dgm:prSet presAssocID="{97408675-B3CF-43CD-B4AF-CCF846C4C81A}" presName="horz1" presStyleCnt="0"/>
      <dgm:spPr/>
    </dgm:pt>
    <dgm:pt modelId="{00E3EC4A-BEEF-4700-975F-970EE31A09C4}" type="pres">
      <dgm:prSet presAssocID="{97408675-B3CF-43CD-B4AF-CCF846C4C81A}" presName="tx1" presStyleLbl="revTx" presStyleIdx="12" presStyleCnt="14"/>
      <dgm:spPr/>
    </dgm:pt>
    <dgm:pt modelId="{220DBC9D-1134-4AF8-A06D-877104F337AC}" type="pres">
      <dgm:prSet presAssocID="{97408675-B3CF-43CD-B4AF-CCF846C4C81A}" presName="vert1" presStyleCnt="0"/>
      <dgm:spPr/>
    </dgm:pt>
    <dgm:pt modelId="{09A8EF55-6B8E-4D1B-BB46-D75FD5CB37EB}" type="pres">
      <dgm:prSet presAssocID="{7A663096-FAFC-40BD-BB60-7FEB2D9A286A}" presName="vertSpace2a" presStyleCnt="0"/>
      <dgm:spPr/>
    </dgm:pt>
    <dgm:pt modelId="{72096C24-4942-4006-8716-B99719575AFA}" type="pres">
      <dgm:prSet presAssocID="{7A663096-FAFC-40BD-BB60-7FEB2D9A286A}" presName="horz2" presStyleCnt="0"/>
      <dgm:spPr/>
    </dgm:pt>
    <dgm:pt modelId="{9A9D46AD-B84C-4F8A-B245-81812050122B}" type="pres">
      <dgm:prSet presAssocID="{7A663096-FAFC-40BD-BB60-7FEB2D9A286A}" presName="horzSpace2" presStyleCnt="0"/>
      <dgm:spPr/>
    </dgm:pt>
    <dgm:pt modelId="{53C8C7A2-4386-4D3A-8C45-AD73CCC1E853}" type="pres">
      <dgm:prSet presAssocID="{7A663096-FAFC-40BD-BB60-7FEB2D9A286A}" presName="tx2" presStyleLbl="revTx" presStyleIdx="13" presStyleCnt="14"/>
      <dgm:spPr/>
    </dgm:pt>
    <dgm:pt modelId="{0E117D27-1C4F-4873-B7A4-94F9ADF9EA21}" type="pres">
      <dgm:prSet presAssocID="{7A663096-FAFC-40BD-BB60-7FEB2D9A286A}" presName="vert2" presStyleCnt="0"/>
      <dgm:spPr/>
    </dgm:pt>
    <dgm:pt modelId="{7CBDAF49-D3CB-4449-8FCF-03FDB9A55531}" type="pres">
      <dgm:prSet presAssocID="{7A663096-FAFC-40BD-BB60-7FEB2D9A286A}" presName="thinLine2b" presStyleLbl="callout" presStyleIdx="6" presStyleCnt="7"/>
      <dgm:spPr/>
    </dgm:pt>
    <dgm:pt modelId="{007DF2FE-A4D7-4BA2-B3CC-E7B98D022566}" type="pres">
      <dgm:prSet presAssocID="{7A663096-FAFC-40BD-BB60-7FEB2D9A286A}" presName="vertSpace2b" presStyleCnt="0"/>
      <dgm:spPr/>
    </dgm:pt>
  </dgm:ptLst>
  <dgm:cxnLst>
    <dgm:cxn modelId="{79277806-08BD-4CAF-BEE2-97865B5BDCFD}" type="presOf" srcId="{3D48A17E-CB8B-439F-A710-FA038296DA01}" destId="{CCDA7E81-7F65-40FA-B5BD-4E46039762BE}" srcOrd="0" destOrd="0" presId="urn:microsoft.com/office/officeart/2008/layout/LinedList"/>
    <dgm:cxn modelId="{4B66140A-B956-40D4-BE10-7B2A2F401B43}" type="presOf" srcId="{B6F245B7-AB8D-49C9-B0EC-BD79E6A416F6}" destId="{C10314CF-982E-4537-B980-D9B9AB38319B}" srcOrd="0" destOrd="0" presId="urn:microsoft.com/office/officeart/2008/layout/LinedList"/>
    <dgm:cxn modelId="{A38EA01D-6B4A-48F3-A33A-328D8E406BE6}" srcId="{3D48A17E-CB8B-439F-A710-FA038296DA01}" destId="{91E58965-03BB-4CF4-97A6-4238189D5794}" srcOrd="2" destOrd="0" parTransId="{43054201-9DD8-4EAB-B9C1-0C4D047AAD02}" sibTransId="{354AF258-8C27-4FCE-829A-98A4C130749E}"/>
    <dgm:cxn modelId="{221D542E-EFBF-40D8-9B33-3C350FE458C6}" srcId="{ED96D6CB-CE5A-437E-AF53-B1E3ACDDFC54}" destId="{353A9178-7BFD-4412-BB87-F2AB114D2529}" srcOrd="0" destOrd="0" parTransId="{178AEFE4-108A-49D7-9ED5-C215EC019D6B}" sibTransId="{6E7B5067-12CD-433D-8F1A-C349EF1366E1}"/>
    <dgm:cxn modelId="{5B0A172F-35A6-4610-9042-EF745382400B}" srcId="{3D48A17E-CB8B-439F-A710-FA038296DA01}" destId="{20F0381F-B031-406C-BDC9-7DA23DC8F6AA}" srcOrd="4" destOrd="0" parTransId="{9A6BD756-3778-443E-9BC8-600DE7610674}" sibTransId="{5787C4A3-793D-440E-9CE4-BA56495B8394}"/>
    <dgm:cxn modelId="{659D5431-1C26-4B0C-802C-0AFA6BCF1D62}" type="presOf" srcId="{F7C548B1-5F4D-41BA-A7C5-B297D15E042E}" destId="{87493374-72D9-4053-BC9F-1420F43C3BA6}" srcOrd="0" destOrd="0" presId="urn:microsoft.com/office/officeart/2008/layout/LinedList"/>
    <dgm:cxn modelId="{F1452933-1488-4695-9331-A1DFA56268CB}" type="presOf" srcId="{91E58965-03BB-4CF4-97A6-4238189D5794}" destId="{A5EEE1FF-064D-4971-9DD3-1709CECB83D8}" srcOrd="0" destOrd="0" presId="urn:microsoft.com/office/officeart/2008/layout/LinedList"/>
    <dgm:cxn modelId="{95831661-2A07-46A7-AA7D-EC262C5B220A}" srcId="{83E729BB-0968-411B-9A66-EF64BD8068B5}" destId="{30C6B5A8-611E-4F5E-8FED-E8026CCC38F1}" srcOrd="0" destOrd="0" parTransId="{6AA51524-C907-4867-8C0E-89665217F944}" sibTransId="{A17E2FEE-DCDA-45E1-8A7B-6F11852DAFBA}"/>
    <dgm:cxn modelId="{F9B5BF62-824C-4C8A-9ACD-8924021F3046}" srcId="{91E58965-03BB-4CF4-97A6-4238189D5794}" destId="{B6F245B7-AB8D-49C9-B0EC-BD79E6A416F6}" srcOrd="0" destOrd="0" parTransId="{B823DF9C-C27F-496C-95EE-5067C40A6A14}" sibTransId="{76D24740-7F88-41AB-BED1-B586CCB0C584}"/>
    <dgm:cxn modelId="{8BAE3A6B-DAFF-4F0C-937C-9AFD90D2E785}" type="presOf" srcId="{856AFBC4-6DD3-433F-896B-87DA75227B35}" destId="{89E9C43B-FEB6-4B19-96C1-8AF29AB042ED}" srcOrd="0" destOrd="0" presId="urn:microsoft.com/office/officeart/2008/layout/LinedList"/>
    <dgm:cxn modelId="{C2AF006F-99D3-4EA4-8B3B-EFAEA9994C1A}" srcId="{856AFBC4-6DD3-433F-896B-87DA75227B35}" destId="{02BECE9E-0268-46A9-9E3B-42C2FDB86895}" srcOrd="0" destOrd="0" parTransId="{6ABBFB89-E0C3-4B18-BBEC-D905D7E958A6}" sibTransId="{A5BCEC00-400F-4556-9D92-91C3F8912104}"/>
    <dgm:cxn modelId="{5F9A305A-F22E-42E5-830C-BB6EF89E8F95}" srcId="{3D48A17E-CB8B-439F-A710-FA038296DA01}" destId="{97408675-B3CF-43CD-B4AF-CCF846C4C81A}" srcOrd="6" destOrd="0" parTransId="{CD5443F6-B3CD-44A9-84B8-5394F842EA60}" sibTransId="{3E8E885D-8BF3-49B3-B9C2-8E87921CAD86}"/>
    <dgm:cxn modelId="{97B27383-96D4-4F14-BCF8-08B551D35579}" type="presOf" srcId="{A369C4E8-8FCC-4611-BA90-247CE90D35FA}" destId="{F467F205-925D-4B5A-B53F-F7C3DF4299CE}" srcOrd="0" destOrd="0" presId="urn:microsoft.com/office/officeart/2008/layout/LinedList"/>
    <dgm:cxn modelId="{486A5286-FB29-405A-8613-9637537160B8}" srcId="{20F0381F-B031-406C-BDC9-7DA23DC8F6AA}" destId="{A369C4E8-8FCC-4611-BA90-247CE90D35FA}" srcOrd="0" destOrd="0" parTransId="{071C2E22-58FB-49DB-AE54-FF399A77C0AA}" sibTransId="{984556EF-DDCB-4275-955A-6E47FE81A621}"/>
    <dgm:cxn modelId="{3B6F0294-9CA4-408F-A8E1-6306750DEC8F}" type="presOf" srcId="{08E8875F-8500-4B34-86EA-94A864DBDB86}" destId="{81A80C3F-CCA5-4145-996B-23E4EE2318B0}" srcOrd="0" destOrd="0" presId="urn:microsoft.com/office/officeart/2008/layout/LinedList"/>
    <dgm:cxn modelId="{7F4F139B-CCCC-4798-B599-61885715AE18}" srcId="{F7C548B1-5F4D-41BA-A7C5-B297D15E042E}" destId="{08E8875F-8500-4B34-86EA-94A864DBDB86}" srcOrd="0" destOrd="0" parTransId="{410042DE-E4B4-4A12-845C-168F85868152}" sibTransId="{1B844F98-7564-427B-B84E-294262F23323}"/>
    <dgm:cxn modelId="{F8BEB9AD-16E5-47B5-B93E-1713709A7F25}" type="presOf" srcId="{7A663096-FAFC-40BD-BB60-7FEB2D9A286A}" destId="{53C8C7A2-4386-4D3A-8C45-AD73CCC1E853}" srcOrd="0" destOrd="0" presId="urn:microsoft.com/office/officeart/2008/layout/LinedList"/>
    <dgm:cxn modelId="{A3CD3FB7-907B-498E-A3A0-C114CA380FDE}" srcId="{97408675-B3CF-43CD-B4AF-CCF846C4C81A}" destId="{7A663096-FAFC-40BD-BB60-7FEB2D9A286A}" srcOrd="0" destOrd="0" parTransId="{A69B7F1D-DE70-4990-B3D3-1B41132348FD}" sibTransId="{18A295B2-E689-41E7-BDF4-20F447E35CD1}"/>
    <dgm:cxn modelId="{A76873B8-EA18-4741-85EF-C459A8BF32F7}" srcId="{3D48A17E-CB8B-439F-A710-FA038296DA01}" destId="{ED96D6CB-CE5A-437E-AF53-B1E3ACDDFC54}" srcOrd="0" destOrd="0" parTransId="{2F46AE0C-3964-4E3E-93AB-12660B618C9C}" sibTransId="{8670E71C-EF6C-40BB-92CE-A2CFDD6A82FE}"/>
    <dgm:cxn modelId="{E4E164BF-9399-4962-A562-649AC85A7376}" type="presOf" srcId="{02BECE9E-0268-46A9-9E3B-42C2FDB86895}" destId="{707D2D06-FF9C-4611-BB30-135AA363D02B}" srcOrd="0" destOrd="0" presId="urn:microsoft.com/office/officeart/2008/layout/LinedList"/>
    <dgm:cxn modelId="{0AF563D0-D170-410E-85EC-15865B28CEE1}" type="presOf" srcId="{83E729BB-0968-411B-9A66-EF64BD8068B5}" destId="{D35AA46E-B012-4E68-BB0A-9BA9914DCE00}" srcOrd="0" destOrd="0" presId="urn:microsoft.com/office/officeart/2008/layout/LinedList"/>
    <dgm:cxn modelId="{39DF88D0-EDC2-4BE4-96B9-C24C2D4A663A}" type="presOf" srcId="{ED96D6CB-CE5A-437E-AF53-B1E3ACDDFC54}" destId="{992B05B6-22AA-4F04-B53D-13DCB629B5CA}" srcOrd="0" destOrd="0" presId="urn:microsoft.com/office/officeart/2008/layout/LinedList"/>
    <dgm:cxn modelId="{1150AED9-874A-4B49-BB25-D4D12B2F6952}" type="presOf" srcId="{353A9178-7BFD-4412-BB87-F2AB114D2529}" destId="{298E30D1-B3A5-4798-8DEF-F8B3B13069B3}" srcOrd="0" destOrd="0" presId="urn:microsoft.com/office/officeart/2008/layout/LinedList"/>
    <dgm:cxn modelId="{F3C3F4E0-A520-4AB6-BA55-24F5EA8FDEC6}" type="presOf" srcId="{20F0381F-B031-406C-BDC9-7DA23DC8F6AA}" destId="{A42688D3-9444-4018-B23B-E7773F74FBD9}" srcOrd="0" destOrd="0" presId="urn:microsoft.com/office/officeart/2008/layout/LinedList"/>
    <dgm:cxn modelId="{EA118FEF-12DD-44B3-8D68-6823D3C65AEB}" type="presOf" srcId="{97408675-B3CF-43CD-B4AF-CCF846C4C81A}" destId="{00E3EC4A-BEEF-4700-975F-970EE31A09C4}" srcOrd="0" destOrd="0" presId="urn:microsoft.com/office/officeart/2008/layout/LinedList"/>
    <dgm:cxn modelId="{28919DEF-61DD-4EF0-92EB-FA7275DA486A}" srcId="{3D48A17E-CB8B-439F-A710-FA038296DA01}" destId="{856AFBC4-6DD3-433F-896B-87DA75227B35}" srcOrd="5" destOrd="0" parTransId="{5CBC0549-5589-4FFC-A175-64B1FC03F0FF}" sibTransId="{0395DD47-A92D-44EC-9ACC-9DC35708CED8}"/>
    <dgm:cxn modelId="{033A6FF2-CA35-4C82-852A-8317BC9A18F9}" type="presOf" srcId="{30C6B5A8-611E-4F5E-8FED-E8026CCC38F1}" destId="{66E7F678-B64B-475C-AB5A-3848BC69531E}" srcOrd="0" destOrd="0" presId="urn:microsoft.com/office/officeart/2008/layout/LinedList"/>
    <dgm:cxn modelId="{7F560EF7-4B96-40DC-AB0F-B80269739079}" srcId="{3D48A17E-CB8B-439F-A710-FA038296DA01}" destId="{83E729BB-0968-411B-9A66-EF64BD8068B5}" srcOrd="1" destOrd="0" parTransId="{3D59AADF-76F4-4E27-A0B2-A9BC09D17B7A}" sibTransId="{1F979C69-E7C2-4476-8FD2-086DE022BF52}"/>
    <dgm:cxn modelId="{0E3641FE-115F-4F18-A68E-0A316D2B8514}" srcId="{3D48A17E-CB8B-439F-A710-FA038296DA01}" destId="{F7C548B1-5F4D-41BA-A7C5-B297D15E042E}" srcOrd="3" destOrd="0" parTransId="{22A4E2CF-56E3-435F-AF8A-EF0B555182B4}" sibTransId="{912FCDD6-28AC-4EAB-8CD1-370B6F6DCDE4}"/>
    <dgm:cxn modelId="{9ED4B75A-1EA3-462A-BE31-8BEDE54B50AE}" type="presParOf" srcId="{CCDA7E81-7F65-40FA-B5BD-4E46039762BE}" destId="{44E1F08A-772A-4E6F-8547-42573261C7FF}" srcOrd="0" destOrd="0" presId="urn:microsoft.com/office/officeart/2008/layout/LinedList"/>
    <dgm:cxn modelId="{5BE152AE-3AB8-4BB1-B944-3F6C16409BEE}" type="presParOf" srcId="{CCDA7E81-7F65-40FA-B5BD-4E46039762BE}" destId="{85213320-80AD-45F1-BB06-E65441B0CBBE}" srcOrd="1" destOrd="0" presId="urn:microsoft.com/office/officeart/2008/layout/LinedList"/>
    <dgm:cxn modelId="{81815FF4-969C-4C6D-83CC-239A99A44360}" type="presParOf" srcId="{85213320-80AD-45F1-BB06-E65441B0CBBE}" destId="{992B05B6-22AA-4F04-B53D-13DCB629B5CA}" srcOrd="0" destOrd="0" presId="urn:microsoft.com/office/officeart/2008/layout/LinedList"/>
    <dgm:cxn modelId="{3B9666FC-51F5-4664-A735-4F704FE1BA67}" type="presParOf" srcId="{85213320-80AD-45F1-BB06-E65441B0CBBE}" destId="{99A7B69F-F9C8-45C0-AFFB-51B6301C0388}" srcOrd="1" destOrd="0" presId="urn:microsoft.com/office/officeart/2008/layout/LinedList"/>
    <dgm:cxn modelId="{F1B56B18-50E3-49CE-B6C9-F8AB6BDF14D8}" type="presParOf" srcId="{99A7B69F-F9C8-45C0-AFFB-51B6301C0388}" destId="{E456BBBA-1AA6-4597-ADFD-1E1B4DAA9D82}" srcOrd="0" destOrd="0" presId="urn:microsoft.com/office/officeart/2008/layout/LinedList"/>
    <dgm:cxn modelId="{A8949694-7248-4F08-AD8B-445ED8A11651}" type="presParOf" srcId="{99A7B69F-F9C8-45C0-AFFB-51B6301C0388}" destId="{25AC14DD-87A4-4842-BFFB-209FD2121E3E}" srcOrd="1" destOrd="0" presId="urn:microsoft.com/office/officeart/2008/layout/LinedList"/>
    <dgm:cxn modelId="{3E778A9A-BADE-47BC-A4FA-657688366CD6}" type="presParOf" srcId="{25AC14DD-87A4-4842-BFFB-209FD2121E3E}" destId="{35934B22-4B84-4D86-A1B4-54A5CFFBB0B7}" srcOrd="0" destOrd="0" presId="urn:microsoft.com/office/officeart/2008/layout/LinedList"/>
    <dgm:cxn modelId="{9FC55EF6-5920-429A-B80B-DF4FE8886177}" type="presParOf" srcId="{25AC14DD-87A4-4842-BFFB-209FD2121E3E}" destId="{298E30D1-B3A5-4798-8DEF-F8B3B13069B3}" srcOrd="1" destOrd="0" presId="urn:microsoft.com/office/officeart/2008/layout/LinedList"/>
    <dgm:cxn modelId="{947ED5ED-6711-420F-9758-128CAE7BB4A7}" type="presParOf" srcId="{25AC14DD-87A4-4842-BFFB-209FD2121E3E}" destId="{2ED53DFB-9C0B-44D9-B0D7-2FD6FB525287}" srcOrd="2" destOrd="0" presId="urn:microsoft.com/office/officeart/2008/layout/LinedList"/>
    <dgm:cxn modelId="{B085A65E-C43C-432B-A614-B8376F494F4A}" type="presParOf" srcId="{99A7B69F-F9C8-45C0-AFFB-51B6301C0388}" destId="{FD98EBD8-A693-4E22-AE7F-7362661BF26F}" srcOrd="2" destOrd="0" presId="urn:microsoft.com/office/officeart/2008/layout/LinedList"/>
    <dgm:cxn modelId="{C7AC3E97-0515-4944-BDD4-2E711351490B}" type="presParOf" srcId="{99A7B69F-F9C8-45C0-AFFB-51B6301C0388}" destId="{12BEC193-6406-4CA0-842F-0DED309F0592}" srcOrd="3" destOrd="0" presId="urn:microsoft.com/office/officeart/2008/layout/LinedList"/>
    <dgm:cxn modelId="{59FF4B80-BF34-4224-BF3B-09F07B62A4B7}" type="presParOf" srcId="{CCDA7E81-7F65-40FA-B5BD-4E46039762BE}" destId="{6A7054CA-390C-4497-8CE0-E36130711CE0}" srcOrd="2" destOrd="0" presId="urn:microsoft.com/office/officeart/2008/layout/LinedList"/>
    <dgm:cxn modelId="{E14674F5-A9A8-4F65-8CCB-6040DAAF9F9D}" type="presParOf" srcId="{CCDA7E81-7F65-40FA-B5BD-4E46039762BE}" destId="{01DDD654-0FF2-42DF-B474-BF222CBCC96C}" srcOrd="3" destOrd="0" presId="urn:microsoft.com/office/officeart/2008/layout/LinedList"/>
    <dgm:cxn modelId="{A42EACBA-FFB2-40DF-8B6B-5603F3659E20}" type="presParOf" srcId="{01DDD654-0FF2-42DF-B474-BF222CBCC96C}" destId="{D35AA46E-B012-4E68-BB0A-9BA9914DCE00}" srcOrd="0" destOrd="0" presId="urn:microsoft.com/office/officeart/2008/layout/LinedList"/>
    <dgm:cxn modelId="{7CE1D14F-A0BB-474B-A7BA-EE11FF02A450}" type="presParOf" srcId="{01DDD654-0FF2-42DF-B474-BF222CBCC96C}" destId="{CE5A0389-1255-4EC2-9BE7-D3FB2E19A203}" srcOrd="1" destOrd="0" presId="urn:microsoft.com/office/officeart/2008/layout/LinedList"/>
    <dgm:cxn modelId="{F3A66A7C-F324-4A4C-97F0-B7FFF80DA8F0}" type="presParOf" srcId="{CE5A0389-1255-4EC2-9BE7-D3FB2E19A203}" destId="{9AD1CDA5-879B-41A1-A72E-C053B919B264}" srcOrd="0" destOrd="0" presId="urn:microsoft.com/office/officeart/2008/layout/LinedList"/>
    <dgm:cxn modelId="{258C946D-3B3B-4452-877C-25F52C704A7F}" type="presParOf" srcId="{CE5A0389-1255-4EC2-9BE7-D3FB2E19A203}" destId="{84E9D32C-868E-4F5B-B7E5-00526436C3AD}" srcOrd="1" destOrd="0" presId="urn:microsoft.com/office/officeart/2008/layout/LinedList"/>
    <dgm:cxn modelId="{36101EA8-5370-43E9-8705-C50BF5F6C583}" type="presParOf" srcId="{84E9D32C-868E-4F5B-B7E5-00526436C3AD}" destId="{2CC07320-8155-4EA0-90CC-D3B00C4B2908}" srcOrd="0" destOrd="0" presId="urn:microsoft.com/office/officeart/2008/layout/LinedList"/>
    <dgm:cxn modelId="{952427EE-1316-4480-A869-6C265968DAF2}" type="presParOf" srcId="{84E9D32C-868E-4F5B-B7E5-00526436C3AD}" destId="{66E7F678-B64B-475C-AB5A-3848BC69531E}" srcOrd="1" destOrd="0" presId="urn:microsoft.com/office/officeart/2008/layout/LinedList"/>
    <dgm:cxn modelId="{E8DCA5B8-9CB4-41A8-BC41-AA6464D1498A}" type="presParOf" srcId="{84E9D32C-868E-4F5B-B7E5-00526436C3AD}" destId="{1C95606A-935C-4E69-A1BE-70162C9DDD51}" srcOrd="2" destOrd="0" presId="urn:microsoft.com/office/officeart/2008/layout/LinedList"/>
    <dgm:cxn modelId="{8703F968-811D-4207-9112-34BB7AC19991}" type="presParOf" srcId="{CE5A0389-1255-4EC2-9BE7-D3FB2E19A203}" destId="{093F2392-FCCA-4AAD-B096-E0BF4BE14B66}" srcOrd="2" destOrd="0" presId="urn:microsoft.com/office/officeart/2008/layout/LinedList"/>
    <dgm:cxn modelId="{9B0414FF-1AA0-4370-A050-6016A6A17968}" type="presParOf" srcId="{CE5A0389-1255-4EC2-9BE7-D3FB2E19A203}" destId="{C531D4A9-1915-49E9-A342-B6DEDE2E608B}" srcOrd="3" destOrd="0" presId="urn:microsoft.com/office/officeart/2008/layout/LinedList"/>
    <dgm:cxn modelId="{EE1D5DC9-8FBA-4B16-A007-45B077B40797}" type="presParOf" srcId="{CCDA7E81-7F65-40FA-B5BD-4E46039762BE}" destId="{38BAD639-601D-4BD2-BDCF-9355B2DBCDC6}" srcOrd="4" destOrd="0" presId="urn:microsoft.com/office/officeart/2008/layout/LinedList"/>
    <dgm:cxn modelId="{17B02AC1-BE56-4DD5-8F7D-54ED27A12444}" type="presParOf" srcId="{CCDA7E81-7F65-40FA-B5BD-4E46039762BE}" destId="{4ADE6073-B427-472C-A86C-2A841BBE60D3}" srcOrd="5" destOrd="0" presId="urn:microsoft.com/office/officeart/2008/layout/LinedList"/>
    <dgm:cxn modelId="{A90BC27A-3DA8-4EFE-8D18-D6513FDBA74E}" type="presParOf" srcId="{4ADE6073-B427-472C-A86C-2A841BBE60D3}" destId="{A5EEE1FF-064D-4971-9DD3-1709CECB83D8}" srcOrd="0" destOrd="0" presId="urn:microsoft.com/office/officeart/2008/layout/LinedList"/>
    <dgm:cxn modelId="{EF4ABEB7-C832-4DBF-89D9-2AD4913FC1DE}" type="presParOf" srcId="{4ADE6073-B427-472C-A86C-2A841BBE60D3}" destId="{0B3AEDE9-AC1A-4033-9516-A090925003F3}" srcOrd="1" destOrd="0" presId="urn:microsoft.com/office/officeart/2008/layout/LinedList"/>
    <dgm:cxn modelId="{4CD99538-97C2-41CD-B246-FE35AF34D025}" type="presParOf" srcId="{0B3AEDE9-AC1A-4033-9516-A090925003F3}" destId="{B4AFD3B3-D3DE-41FD-A4A4-11DEBF6EC723}" srcOrd="0" destOrd="0" presId="urn:microsoft.com/office/officeart/2008/layout/LinedList"/>
    <dgm:cxn modelId="{CC2A11D9-C75C-41B4-BD19-160BE98F968D}" type="presParOf" srcId="{0B3AEDE9-AC1A-4033-9516-A090925003F3}" destId="{88F24BD0-37A2-40A1-B20A-56A199D673F8}" srcOrd="1" destOrd="0" presId="urn:microsoft.com/office/officeart/2008/layout/LinedList"/>
    <dgm:cxn modelId="{400937B4-B9AD-42DB-99C9-09D59D20FA11}" type="presParOf" srcId="{88F24BD0-37A2-40A1-B20A-56A199D673F8}" destId="{D853DA30-320F-4A9A-B9CB-21AD504D8621}" srcOrd="0" destOrd="0" presId="urn:microsoft.com/office/officeart/2008/layout/LinedList"/>
    <dgm:cxn modelId="{BD8C911A-EA14-484D-A552-E43A61F2769F}" type="presParOf" srcId="{88F24BD0-37A2-40A1-B20A-56A199D673F8}" destId="{C10314CF-982E-4537-B980-D9B9AB38319B}" srcOrd="1" destOrd="0" presId="urn:microsoft.com/office/officeart/2008/layout/LinedList"/>
    <dgm:cxn modelId="{558BDDAF-87EB-43BE-AAF0-6DDE840446DF}" type="presParOf" srcId="{88F24BD0-37A2-40A1-B20A-56A199D673F8}" destId="{568425B3-A1B0-479E-85C2-FC03D152009B}" srcOrd="2" destOrd="0" presId="urn:microsoft.com/office/officeart/2008/layout/LinedList"/>
    <dgm:cxn modelId="{BF2BDEC4-8E8C-4033-AC82-27BE815AB699}" type="presParOf" srcId="{0B3AEDE9-AC1A-4033-9516-A090925003F3}" destId="{AE15CF37-258C-40E4-AF2A-29E2B5D416C5}" srcOrd="2" destOrd="0" presId="urn:microsoft.com/office/officeart/2008/layout/LinedList"/>
    <dgm:cxn modelId="{FFCE4BC0-F08E-4645-89E0-18FD60670BBA}" type="presParOf" srcId="{0B3AEDE9-AC1A-4033-9516-A090925003F3}" destId="{8A2614F2-8ED1-452F-AE28-AC29BFEEB2B0}" srcOrd="3" destOrd="0" presId="urn:microsoft.com/office/officeart/2008/layout/LinedList"/>
    <dgm:cxn modelId="{CEB53AA2-17AC-410F-A20B-4FAD888D6C55}" type="presParOf" srcId="{CCDA7E81-7F65-40FA-B5BD-4E46039762BE}" destId="{8E4B669A-65C3-4992-86F5-7E16072F079F}" srcOrd="6" destOrd="0" presId="urn:microsoft.com/office/officeart/2008/layout/LinedList"/>
    <dgm:cxn modelId="{C416EDA0-7070-4063-8F26-ED6625F50356}" type="presParOf" srcId="{CCDA7E81-7F65-40FA-B5BD-4E46039762BE}" destId="{522CEEEB-A35A-4FDB-9CE7-A45C2A023E68}" srcOrd="7" destOrd="0" presId="urn:microsoft.com/office/officeart/2008/layout/LinedList"/>
    <dgm:cxn modelId="{8E183F7D-CD73-42ED-92EE-BFF0A18F8879}" type="presParOf" srcId="{522CEEEB-A35A-4FDB-9CE7-A45C2A023E68}" destId="{87493374-72D9-4053-BC9F-1420F43C3BA6}" srcOrd="0" destOrd="0" presId="urn:microsoft.com/office/officeart/2008/layout/LinedList"/>
    <dgm:cxn modelId="{B3627D5E-F1D3-4ED5-A027-ADEA7C5349CF}" type="presParOf" srcId="{522CEEEB-A35A-4FDB-9CE7-A45C2A023E68}" destId="{034F2A7B-2682-4148-8C97-B34D806B951B}" srcOrd="1" destOrd="0" presId="urn:microsoft.com/office/officeart/2008/layout/LinedList"/>
    <dgm:cxn modelId="{C5CEA18C-4C0A-4DB4-9C84-5EC6DB7F5F28}" type="presParOf" srcId="{034F2A7B-2682-4148-8C97-B34D806B951B}" destId="{3A4F6409-46B8-481F-8BCA-EF954B983001}" srcOrd="0" destOrd="0" presId="urn:microsoft.com/office/officeart/2008/layout/LinedList"/>
    <dgm:cxn modelId="{96F1C937-442C-45B9-8484-2F96885CF66E}" type="presParOf" srcId="{034F2A7B-2682-4148-8C97-B34D806B951B}" destId="{43BC6CCA-51FA-4FBF-B33B-180CBC52991B}" srcOrd="1" destOrd="0" presId="urn:microsoft.com/office/officeart/2008/layout/LinedList"/>
    <dgm:cxn modelId="{E86EDE5C-50FC-4604-A2F5-27E1C1110D7E}" type="presParOf" srcId="{43BC6CCA-51FA-4FBF-B33B-180CBC52991B}" destId="{C9DD5159-20B4-4712-B3FA-4FE294925970}" srcOrd="0" destOrd="0" presId="urn:microsoft.com/office/officeart/2008/layout/LinedList"/>
    <dgm:cxn modelId="{2B92EF2F-56AA-4E61-B287-122DEEA0D525}" type="presParOf" srcId="{43BC6CCA-51FA-4FBF-B33B-180CBC52991B}" destId="{81A80C3F-CCA5-4145-996B-23E4EE2318B0}" srcOrd="1" destOrd="0" presId="urn:microsoft.com/office/officeart/2008/layout/LinedList"/>
    <dgm:cxn modelId="{8B1566B4-8662-48D9-BFBA-81B20532CA2C}" type="presParOf" srcId="{43BC6CCA-51FA-4FBF-B33B-180CBC52991B}" destId="{D161C572-679F-408E-B3D0-D80152D434F3}" srcOrd="2" destOrd="0" presId="urn:microsoft.com/office/officeart/2008/layout/LinedList"/>
    <dgm:cxn modelId="{450815B9-8E33-4796-8C49-79939C84193A}" type="presParOf" srcId="{034F2A7B-2682-4148-8C97-B34D806B951B}" destId="{F88A35BD-0A0D-4A05-8D94-08417FA9AB95}" srcOrd="2" destOrd="0" presId="urn:microsoft.com/office/officeart/2008/layout/LinedList"/>
    <dgm:cxn modelId="{E8A89CAC-6235-45CC-BB2E-8E4BF6F532E9}" type="presParOf" srcId="{034F2A7B-2682-4148-8C97-B34D806B951B}" destId="{592BD0D6-55C2-40A1-AD49-A58A8A4BC213}" srcOrd="3" destOrd="0" presId="urn:microsoft.com/office/officeart/2008/layout/LinedList"/>
    <dgm:cxn modelId="{7535053C-50C6-4BD7-97B5-1D01687FC92E}" type="presParOf" srcId="{CCDA7E81-7F65-40FA-B5BD-4E46039762BE}" destId="{09879106-57D0-4197-B8F2-39AC67E58879}" srcOrd="8" destOrd="0" presId="urn:microsoft.com/office/officeart/2008/layout/LinedList"/>
    <dgm:cxn modelId="{A4A84A9F-C460-4E7B-A5CE-43E8F9B13B3E}" type="presParOf" srcId="{CCDA7E81-7F65-40FA-B5BD-4E46039762BE}" destId="{7D37D9C7-595A-42A8-92FC-69111E498716}" srcOrd="9" destOrd="0" presId="urn:microsoft.com/office/officeart/2008/layout/LinedList"/>
    <dgm:cxn modelId="{D639CBC9-D50A-445E-8ED3-74A0EDE0B34D}" type="presParOf" srcId="{7D37D9C7-595A-42A8-92FC-69111E498716}" destId="{A42688D3-9444-4018-B23B-E7773F74FBD9}" srcOrd="0" destOrd="0" presId="urn:microsoft.com/office/officeart/2008/layout/LinedList"/>
    <dgm:cxn modelId="{B7426610-AF43-4746-9CE5-BFCF1F34BE53}" type="presParOf" srcId="{7D37D9C7-595A-42A8-92FC-69111E498716}" destId="{AFE9BECF-7AB7-4F03-9F7F-5CFC0CFAEE9B}" srcOrd="1" destOrd="0" presId="urn:microsoft.com/office/officeart/2008/layout/LinedList"/>
    <dgm:cxn modelId="{A5E58F23-742A-41FC-951B-7D0B8B79448E}" type="presParOf" srcId="{AFE9BECF-7AB7-4F03-9F7F-5CFC0CFAEE9B}" destId="{0D09BD0A-E913-4791-9D79-61803CC7E57F}" srcOrd="0" destOrd="0" presId="urn:microsoft.com/office/officeart/2008/layout/LinedList"/>
    <dgm:cxn modelId="{6903BCEB-59BB-42ED-B105-AB851122F42C}" type="presParOf" srcId="{AFE9BECF-7AB7-4F03-9F7F-5CFC0CFAEE9B}" destId="{DF29FD7D-8761-459A-B440-BCA13117452A}" srcOrd="1" destOrd="0" presId="urn:microsoft.com/office/officeart/2008/layout/LinedList"/>
    <dgm:cxn modelId="{0B331095-9C7E-4AB0-81AB-F1A7106E5409}" type="presParOf" srcId="{DF29FD7D-8761-459A-B440-BCA13117452A}" destId="{8BFE1C39-5BBF-4297-BCC5-D56708456BD1}" srcOrd="0" destOrd="0" presId="urn:microsoft.com/office/officeart/2008/layout/LinedList"/>
    <dgm:cxn modelId="{6F3537F9-5B16-491E-AB49-EBF61A20037C}" type="presParOf" srcId="{DF29FD7D-8761-459A-B440-BCA13117452A}" destId="{F467F205-925D-4B5A-B53F-F7C3DF4299CE}" srcOrd="1" destOrd="0" presId="urn:microsoft.com/office/officeart/2008/layout/LinedList"/>
    <dgm:cxn modelId="{BB0ED4FA-7512-4064-A86C-163E4A0DAA4C}" type="presParOf" srcId="{DF29FD7D-8761-459A-B440-BCA13117452A}" destId="{2BFF570E-E778-42BD-9269-D0CD0BC35FB1}" srcOrd="2" destOrd="0" presId="urn:microsoft.com/office/officeart/2008/layout/LinedList"/>
    <dgm:cxn modelId="{A9D46254-FC0E-48A1-B213-CD28CD3E444F}" type="presParOf" srcId="{AFE9BECF-7AB7-4F03-9F7F-5CFC0CFAEE9B}" destId="{85EFD508-657C-49EA-A0B9-D3020DDF418E}" srcOrd="2" destOrd="0" presId="urn:microsoft.com/office/officeart/2008/layout/LinedList"/>
    <dgm:cxn modelId="{67ADD37E-39EC-4DBD-A59C-5E8382E8CAA0}" type="presParOf" srcId="{AFE9BECF-7AB7-4F03-9F7F-5CFC0CFAEE9B}" destId="{4CDBF113-BEF2-454B-90C3-BA44DBBD3E43}" srcOrd="3" destOrd="0" presId="urn:microsoft.com/office/officeart/2008/layout/LinedList"/>
    <dgm:cxn modelId="{AF8A3690-8EB1-4DD6-8A34-8C09118E1FE2}" type="presParOf" srcId="{CCDA7E81-7F65-40FA-B5BD-4E46039762BE}" destId="{F9C2EBDA-87F4-40DE-98FD-949ED2FB15E6}" srcOrd="10" destOrd="0" presId="urn:microsoft.com/office/officeart/2008/layout/LinedList"/>
    <dgm:cxn modelId="{A2FB7CDF-871A-47F4-8D68-6828D78B0823}" type="presParOf" srcId="{CCDA7E81-7F65-40FA-B5BD-4E46039762BE}" destId="{37E78B80-3746-4814-BEBB-8E76AA580B2F}" srcOrd="11" destOrd="0" presId="urn:microsoft.com/office/officeart/2008/layout/LinedList"/>
    <dgm:cxn modelId="{7D6B3341-40FA-46D2-B111-80B1C99CF019}" type="presParOf" srcId="{37E78B80-3746-4814-BEBB-8E76AA580B2F}" destId="{89E9C43B-FEB6-4B19-96C1-8AF29AB042ED}" srcOrd="0" destOrd="0" presId="urn:microsoft.com/office/officeart/2008/layout/LinedList"/>
    <dgm:cxn modelId="{C2986263-7799-4791-BEF4-5D58B54F80F6}" type="presParOf" srcId="{37E78B80-3746-4814-BEBB-8E76AA580B2F}" destId="{5877BCE7-C79F-476F-ABA6-D88D284D0DAC}" srcOrd="1" destOrd="0" presId="urn:microsoft.com/office/officeart/2008/layout/LinedList"/>
    <dgm:cxn modelId="{4D9E5D77-6EB9-4C46-BB0D-EE854AC5338D}" type="presParOf" srcId="{5877BCE7-C79F-476F-ABA6-D88D284D0DAC}" destId="{4EA5C79A-E8E5-4614-A258-72DD15D051F1}" srcOrd="0" destOrd="0" presId="urn:microsoft.com/office/officeart/2008/layout/LinedList"/>
    <dgm:cxn modelId="{7D6E4E68-DD4B-4CEA-B91B-0134FF84528C}" type="presParOf" srcId="{5877BCE7-C79F-476F-ABA6-D88D284D0DAC}" destId="{28A203C4-69C6-4857-B9D0-2FC00D5E08E8}" srcOrd="1" destOrd="0" presId="urn:microsoft.com/office/officeart/2008/layout/LinedList"/>
    <dgm:cxn modelId="{4538F633-E896-4005-9B5B-EF439B984D81}" type="presParOf" srcId="{28A203C4-69C6-4857-B9D0-2FC00D5E08E8}" destId="{76567E1C-30AA-47E3-AF65-CAA67E176B67}" srcOrd="0" destOrd="0" presId="urn:microsoft.com/office/officeart/2008/layout/LinedList"/>
    <dgm:cxn modelId="{21772C1F-3A3B-4570-9F04-58B3C02A8272}" type="presParOf" srcId="{28A203C4-69C6-4857-B9D0-2FC00D5E08E8}" destId="{707D2D06-FF9C-4611-BB30-135AA363D02B}" srcOrd="1" destOrd="0" presId="urn:microsoft.com/office/officeart/2008/layout/LinedList"/>
    <dgm:cxn modelId="{8E20657D-E037-4129-A35F-D0C903AF9AF7}" type="presParOf" srcId="{28A203C4-69C6-4857-B9D0-2FC00D5E08E8}" destId="{F166F753-EEBD-46F3-B153-2880E648264A}" srcOrd="2" destOrd="0" presId="urn:microsoft.com/office/officeart/2008/layout/LinedList"/>
    <dgm:cxn modelId="{4AC21619-864C-494C-A5A5-61752DCBB336}" type="presParOf" srcId="{5877BCE7-C79F-476F-ABA6-D88D284D0DAC}" destId="{7103CB1B-1A43-41E0-9BE9-44A5AD27D27F}" srcOrd="2" destOrd="0" presId="urn:microsoft.com/office/officeart/2008/layout/LinedList"/>
    <dgm:cxn modelId="{AC1092D3-3361-4D34-8A8E-BD53E212F693}" type="presParOf" srcId="{5877BCE7-C79F-476F-ABA6-D88D284D0DAC}" destId="{190EF165-E9F5-4758-8325-9EA6F2BD33CA}" srcOrd="3" destOrd="0" presId="urn:microsoft.com/office/officeart/2008/layout/LinedList"/>
    <dgm:cxn modelId="{6BAB8DC1-086A-421F-8F4B-E4F078C8F6B7}" type="presParOf" srcId="{CCDA7E81-7F65-40FA-B5BD-4E46039762BE}" destId="{57A81CB7-38EC-4607-98CC-7DCC83F228D2}" srcOrd="12" destOrd="0" presId="urn:microsoft.com/office/officeart/2008/layout/LinedList"/>
    <dgm:cxn modelId="{C4F71783-A44C-4635-BEF3-21B5C844FFF3}" type="presParOf" srcId="{CCDA7E81-7F65-40FA-B5BD-4E46039762BE}" destId="{8B15A362-2337-4C75-928B-70D026F45216}" srcOrd="13" destOrd="0" presId="urn:microsoft.com/office/officeart/2008/layout/LinedList"/>
    <dgm:cxn modelId="{CB724BC5-2D98-402D-9721-DCC11B543978}" type="presParOf" srcId="{8B15A362-2337-4C75-928B-70D026F45216}" destId="{00E3EC4A-BEEF-4700-975F-970EE31A09C4}" srcOrd="0" destOrd="0" presId="urn:microsoft.com/office/officeart/2008/layout/LinedList"/>
    <dgm:cxn modelId="{850FCDC5-C92A-4C7F-BFCE-0E362239F52C}" type="presParOf" srcId="{8B15A362-2337-4C75-928B-70D026F45216}" destId="{220DBC9D-1134-4AF8-A06D-877104F337AC}" srcOrd="1" destOrd="0" presId="urn:microsoft.com/office/officeart/2008/layout/LinedList"/>
    <dgm:cxn modelId="{8B308DE4-9B26-4CD9-AB14-5DB01F86B36F}" type="presParOf" srcId="{220DBC9D-1134-4AF8-A06D-877104F337AC}" destId="{09A8EF55-6B8E-4D1B-BB46-D75FD5CB37EB}" srcOrd="0" destOrd="0" presId="urn:microsoft.com/office/officeart/2008/layout/LinedList"/>
    <dgm:cxn modelId="{FC4D3919-133F-4626-8ED5-0C2F149C5AD6}" type="presParOf" srcId="{220DBC9D-1134-4AF8-A06D-877104F337AC}" destId="{72096C24-4942-4006-8716-B99719575AFA}" srcOrd="1" destOrd="0" presId="urn:microsoft.com/office/officeart/2008/layout/LinedList"/>
    <dgm:cxn modelId="{E2DE28D8-7F13-418B-B42B-D2FF7B76897A}" type="presParOf" srcId="{72096C24-4942-4006-8716-B99719575AFA}" destId="{9A9D46AD-B84C-4F8A-B245-81812050122B}" srcOrd="0" destOrd="0" presId="urn:microsoft.com/office/officeart/2008/layout/LinedList"/>
    <dgm:cxn modelId="{970295CB-9DB4-481E-8166-9FE0EBFE2F72}" type="presParOf" srcId="{72096C24-4942-4006-8716-B99719575AFA}" destId="{53C8C7A2-4386-4D3A-8C45-AD73CCC1E853}" srcOrd="1" destOrd="0" presId="urn:microsoft.com/office/officeart/2008/layout/LinedList"/>
    <dgm:cxn modelId="{32FD8090-6484-4FE2-BF71-83D1D0A50990}" type="presParOf" srcId="{72096C24-4942-4006-8716-B99719575AFA}" destId="{0E117D27-1C4F-4873-B7A4-94F9ADF9EA21}" srcOrd="2" destOrd="0" presId="urn:microsoft.com/office/officeart/2008/layout/LinedList"/>
    <dgm:cxn modelId="{36B75BF1-C96C-4C1E-A3CC-37252E0D80FF}" type="presParOf" srcId="{220DBC9D-1134-4AF8-A06D-877104F337AC}" destId="{7CBDAF49-D3CB-4449-8FCF-03FDB9A55531}" srcOrd="2" destOrd="0" presId="urn:microsoft.com/office/officeart/2008/layout/LinedList"/>
    <dgm:cxn modelId="{4DFBC24E-652C-44FA-A8AE-FB8A679E2237}" type="presParOf" srcId="{220DBC9D-1134-4AF8-A06D-877104F337AC}" destId="{007DF2FE-A4D7-4BA2-B3CC-E7B98D022566}"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CC3BAF3-2AB4-4EC0-A455-FF32A4BDBC22}"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36F70125-44EA-4D1C-9E71-C6065ABD1D37}">
      <dgm:prSet/>
      <dgm:spPr/>
      <dgm:t>
        <a:bodyPr/>
        <a:lstStyle/>
        <a:p>
          <a:r>
            <a:rPr lang="de-DE"/>
            <a:t>Kategorien, Merkmale und Prozesseigenschaften haben DSGVO-Felder</a:t>
          </a:r>
          <a:endParaRPr lang="en-US" dirty="0"/>
        </a:p>
      </dgm:t>
    </dgm:pt>
    <dgm:pt modelId="{F076940F-23E1-44FE-9CBB-862D7A5D5837}" type="parTrans" cxnId="{931F15F5-1B37-499B-AE5D-F1EDD2418CC3}">
      <dgm:prSet/>
      <dgm:spPr/>
      <dgm:t>
        <a:bodyPr/>
        <a:lstStyle/>
        <a:p>
          <a:endParaRPr lang="en-US"/>
        </a:p>
      </dgm:t>
    </dgm:pt>
    <dgm:pt modelId="{F3083BFF-F2F8-4C5F-A408-642AA174DB36}" type="sibTrans" cxnId="{931F15F5-1B37-499B-AE5D-F1EDD2418CC3}">
      <dgm:prSet/>
      <dgm:spPr/>
      <dgm:t>
        <a:bodyPr/>
        <a:lstStyle/>
        <a:p>
          <a:endParaRPr lang="en-US"/>
        </a:p>
      </dgm:t>
    </dgm:pt>
    <dgm:pt modelId="{CD78F3D9-E3E0-4498-A071-417BCD3B3C19}">
      <dgm:prSet/>
      <dgm:spPr/>
      <dgm:t>
        <a:bodyPr/>
        <a:lstStyle/>
        <a:p>
          <a:r>
            <a:rPr lang="de-DE"/>
            <a:t>Erfassungs-Erfordernis</a:t>
          </a:r>
          <a:endParaRPr lang="de-DE" dirty="0"/>
        </a:p>
      </dgm:t>
    </dgm:pt>
    <dgm:pt modelId="{940FD082-1581-4AEB-9394-672E0BB72FA8}" type="parTrans" cxnId="{9CB37D04-C716-4CBC-A350-84317CC4E840}">
      <dgm:prSet/>
      <dgm:spPr/>
      <dgm:t>
        <a:bodyPr/>
        <a:lstStyle/>
        <a:p>
          <a:endParaRPr lang="de-DE"/>
        </a:p>
      </dgm:t>
    </dgm:pt>
    <dgm:pt modelId="{BDC5BFE9-6964-47EB-A95D-4534255895A1}" type="sibTrans" cxnId="{9CB37D04-C716-4CBC-A350-84317CC4E840}">
      <dgm:prSet/>
      <dgm:spPr/>
      <dgm:t>
        <a:bodyPr/>
        <a:lstStyle/>
        <a:p>
          <a:endParaRPr lang="de-DE"/>
        </a:p>
      </dgm:t>
    </dgm:pt>
    <dgm:pt modelId="{2C65CDEF-AF8A-40B9-B0FA-FC3E23F8C03D}">
      <dgm:prSet/>
      <dgm:spPr/>
      <dgm:t>
        <a:bodyPr/>
        <a:lstStyle/>
        <a:p>
          <a:r>
            <a:rPr lang="de-DE"/>
            <a:t>Rechtsgrundlage</a:t>
          </a:r>
          <a:endParaRPr lang="de-DE" dirty="0"/>
        </a:p>
      </dgm:t>
    </dgm:pt>
    <dgm:pt modelId="{818901B8-3DB3-4F64-B607-AF39071CBB76}" type="parTrans" cxnId="{88D5D221-DC4C-41A4-9AF1-6BE9C03D592F}">
      <dgm:prSet/>
      <dgm:spPr/>
      <dgm:t>
        <a:bodyPr/>
        <a:lstStyle/>
        <a:p>
          <a:endParaRPr lang="de-DE"/>
        </a:p>
      </dgm:t>
    </dgm:pt>
    <dgm:pt modelId="{0628A3B2-B242-4985-ADEE-CDDF20CC7714}" type="sibTrans" cxnId="{88D5D221-DC4C-41A4-9AF1-6BE9C03D592F}">
      <dgm:prSet/>
      <dgm:spPr/>
      <dgm:t>
        <a:bodyPr/>
        <a:lstStyle/>
        <a:p>
          <a:endParaRPr lang="de-DE"/>
        </a:p>
      </dgm:t>
    </dgm:pt>
    <dgm:pt modelId="{FD9EFA8C-F0CC-40D8-92D1-AC8A039C67C1}">
      <dgm:prSet/>
      <dgm:spPr/>
      <dgm:t>
        <a:bodyPr/>
        <a:lstStyle/>
        <a:p>
          <a:r>
            <a:rPr lang="de-DE"/>
            <a:t>Datenherkunft</a:t>
          </a:r>
          <a:endParaRPr lang="de-DE" dirty="0"/>
        </a:p>
      </dgm:t>
    </dgm:pt>
    <dgm:pt modelId="{F51E056A-EEDF-42C0-9CCD-5A1A40227C8E}" type="parTrans" cxnId="{97D54180-5F75-483F-9DC5-C218BE969F9D}">
      <dgm:prSet/>
      <dgm:spPr/>
      <dgm:t>
        <a:bodyPr/>
        <a:lstStyle/>
        <a:p>
          <a:endParaRPr lang="de-DE"/>
        </a:p>
      </dgm:t>
    </dgm:pt>
    <dgm:pt modelId="{D956CD0C-DA07-4183-AAF3-341F189BAF60}" type="sibTrans" cxnId="{97D54180-5F75-483F-9DC5-C218BE969F9D}">
      <dgm:prSet/>
      <dgm:spPr/>
      <dgm:t>
        <a:bodyPr/>
        <a:lstStyle/>
        <a:p>
          <a:endParaRPr lang="de-DE"/>
        </a:p>
      </dgm:t>
    </dgm:pt>
    <dgm:pt modelId="{6F772AAF-EBDF-409C-A67B-92CE97E3B957}">
      <dgm:prSet/>
      <dgm:spPr/>
      <dgm:t>
        <a:bodyPr/>
        <a:lstStyle/>
        <a:p>
          <a:r>
            <a:rPr lang="de-DE">
              <a:sym typeface="Wingdings" panose="05000000000000000000" pitchFamily="2" charset="2"/>
            </a:rPr>
            <a:t>Automatische DSGVO-Dokumentation</a:t>
          </a:r>
          <a:endParaRPr lang="de-DE" dirty="0">
            <a:sym typeface="Wingdings" panose="05000000000000000000" pitchFamily="2" charset="2"/>
          </a:endParaRPr>
        </a:p>
      </dgm:t>
    </dgm:pt>
    <dgm:pt modelId="{E1872AB8-30D5-4359-BD35-8ED655C04DD5}" type="parTrans" cxnId="{9DB475EB-5F9E-48BB-8DA1-BFF80F0A923E}">
      <dgm:prSet/>
      <dgm:spPr/>
      <dgm:t>
        <a:bodyPr/>
        <a:lstStyle/>
        <a:p>
          <a:endParaRPr lang="de-DE"/>
        </a:p>
      </dgm:t>
    </dgm:pt>
    <dgm:pt modelId="{C6497B6B-DF55-40A5-9495-444DA183FFF7}" type="sibTrans" cxnId="{9DB475EB-5F9E-48BB-8DA1-BFF80F0A923E}">
      <dgm:prSet/>
      <dgm:spPr/>
      <dgm:t>
        <a:bodyPr/>
        <a:lstStyle/>
        <a:p>
          <a:endParaRPr lang="de-DE"/>
        </a:p>
      </dgm:t>
    </dgm:pt>
    <dgm:pt modelId="{1A00BBFD-F1B9-4303-BF42-E535B5E1E8A6}">
      <dgm:prSet/>
      <dgm:spPr/>
      <dgm:t>
        <a:bodyPr/>
        <a:lstStyle/>
        <a:p>
          <a:r>
            <a:rPr lang="de-DE">
              <a:sym typeface="Wingdings" panose="05000000000000000000" pitchFamily="2" charset="2"/>
            </a:rPr>
            <a:t>für den eigenen Überblick und für Prüfungen</a:t>
          </a:r>
          <a:endParaRPr lang="de-DE" dirty="0">
            <a:sym typeface="Wingdings" panose="05000000000000000000" pitchFamily="2" charset="2"/>
          </a:endParaRPr>
        </a:p>
      </dgm:t>
    </dgm:pt>
    <dgm:pt modelId="{8B900463-E730-4A54-A60D-F65BB26A3F6C}" type="parTrans" cxnId="{0F2E00C6-A983-494B-8DB0-471CDA26471E}">
      <dgm:prSet/>
      <dgm:spPr/>
      <dgm:t>
        <a:bodyPr/>
        <a:lstStyle/>
        <a:p>
          <a:endParaRPr lang="de-DE"/>
        </a:p>
      </dgm:t>
    </dgm:pt>
    <dgm:pt modelId="{C7C7C002-768F-48A0-884B-8B906D8472EF}" type="sibTrans" cxnId="{0F2E00C6-A983-494B-8DB0-471CDA26471E}">
      <dgm:prSet/>
      <dgm:spPr/>
      <dgm:t>
        <a:bodyPr/>
        <a:lstStyle/>
        <a:p>
          <a:endParaRPr lang="de-DE"/>
        </a:p>
      </dgm:t>
    </dgm:pt>
    <dgm:pt modelId="{A44EF9A3-70EC-4EAE-AA94-2221E6BAF07D}">
      <dgm:prSet/>
      <dgm:spPr/>
      <dgm:t>
        <a:bodyPr/>
        <a:lstStyle/>
        <a:p>
          <a:r>
            <a:rPr lang="de-DE">
              <a:sym typeface="Wingdings" panose="05000000000000000000" pitchFamily="2" charset="2"/>
            </a:rPr>
            <a:t>im Bericht „Prozesse“</a:t>
          </a:r>
          <a:endParaRPr lang="de-DE" dirty="0">
            <a:sym typeface="Wingdings" panose="05000000000000000000" pitchFamily="2" charset="2"/>
          </a:endParaRPr>
        </a:p>
      </dgm:t>
    </dgm:pt>
    <dgm:pt modelId="{6E27A448-90A6-40FF-9B76-5A32F47E7067}" type="parTrans" cxnId="{89532349-96CC-4D42-8ACF-C9B648CAC8B6}">
      <dgm:prSet/>
      <dgm:spPr/>
      <dgm:t>
        <a:bodyPr/>
        <a:lstStyle/>
        <a:p>
          <a:endParaRPr lang="de-DE"/>
        </a:p>
      </dgm:t>
    </dgm:pt>
    <dgm:pt modelId="{8082C12D-81BA-4766-A116-230CF8C95568}" type="sibTrans" cxnId="{89532349-96CC-4D42-8ACF-C9B648CAC8B6}">
      <dgm:prSet/>
      <dgm:spPr/>
      <dgm:t>
        <a:bodyPr/>
        <a:lstStyle/>
        <a:p>
          <a:endParaRPr lang="de-DE"/>
        </a:p>
      </dgm:t>
    </dgm:pt>
    <dgm:pt modelId="{D90CDFA7-55D0-409B-87D9-465CD115EEE0}">
      <dgm:prSet/>
      <dgm:spPr/>
      <dgm:t>
        <a:bodyPr/>
        <a:lstStyle/>
        <a:p>
          <a:r>
            <a:rPr lang="de-DE">
              <a:sym typeface="Wingdings" panose="05000000000000000000" pitchFamily="2" charset="2"/>
            </a:rPr>
            <a:t>in Ad-hoc-Abfragen</a:t>
          </a:r>
          <a:endParaRPr lang="de-DE" dirty="0">
            <a:sym typeface="Wingdings" panose="05000000000000000000" pitchFamily="2" charset="2"/>
          </a:endParaRPr>
        </a:p>
      </dgm:t>
    </dgm:pt>
    <dgm:pt modelId="{8A2C3A7B-1376-4CB7-8B6E-4783BF782CE7}" type="parTrans" cxnId="{F4C3072C-7246-4527-AC00-5F27F1A180A7}">
      <dgm:prSet/>
      <dgm:spPr/>
      <dgm:t>
        <a:bodyPr/>
        <a:lstStyle/>
        <a:p>
          <a:endParaRPr lang="de-DE"/>
        </a:p>
      </dgm:t>
    </dgm:pt>
    <dgm:pt modelId="{5F2C346E-CB42-48AC-BEC7-0EA7E7598F0C}" type="sibTrans" cxnId="{F4C3072C-7246-4527-AC00-5F27F1A180A7}">
      <dgm:prSet/>
      <dgm:spPr/>
      <dgm:t>
        <a:bodyPr/>
        <a:lstStyle/>
        <a:p>
          <a:endParaRPr lang="de-DE"/>
        </a:p>
      </dgm:t>
    </dgm:pt>
    <dgm:pt modelId="{BE94FEAE-F56C-4BBA-B86E-132518A8620A}">
      <dgm:prSet/>
      <dgm:spPr/>
      <dgm:t>
        <a:bodyPr/>
        <a:lstStyle/>
        <a:p>
          <a:r>
            <a:rPr lang="de-DE" dirty="0">
              <a:sym typeface="Wingdings" panose="05000000000000000000" pitchFamily="2" charset="2"/>
            </a:rPr>
            <a:t>durch Live-Verknüpfungen ständig aktuell auch in Excel-Tabellen</a:t>
          </a:r>
          <a:endParaRPr lang="de-DE" dirty="0"/>
        </a:p>
      </dgm:t>
    </dgm:pt>
    <dgm:pt modelId="{395110DD-F253-4F47-A946-537127DDC93B}" type="parTrans" cxnId="{515C398F-7979-4C5D-BB6B-FB1FCF5BF16F}">
      <dgm:prSet/>
      <dgm:spPr/>
      <dgm:t>
        <a:bodyPr/>
        <a:lstStyle/>
        <a:p>
          <a:endParaRPr lang="de-DE"/>
        </a:p>
      </dgm:t>
    </dgm:pt>
    <dgm:pt modelId="{F00DB759-448C-4D5D-A944-727ECC90099E}" type="sibTrans" cxnId="{515C398F-7979-4C5D-BB6B-FB1FCF5BF16F}">
      <dgm:prSet/>
      <dgm:spPr/>
      <dgm:t>
        <a:bodyPr/>
        <a:lstStyle/>
        <a:p>
          <a:endParaRPr lang="de-DE"/>
        </a:p>
      </dgm:t>
    </dgm:pt>
    <dgm:pt modelId="{AB4DF090-9F50-40DF-8241-4550DF61B0CA}" type="pres">
      <dgm:prSet presAssocID="{BCC3BAF3-2AB4-4EC0-A455-FF32A4BDBC22}" presName="Name0" presStyleCnt="0">
        <dgm:presLayoutVars>
          <dgm:dir/>
          <dgm:animLvl val="lvl"/>
          <dgm:resizeHandles val="exact"/>
        </dgm:presLayoutVars>
      </dgm:prSet>
      <dgm:spPr/>
    </dgm:pt>
    <dgm:pt modelId="{D5FE52E2-F54F-482F-B5D4-51BE46B7EDD7}" type="pres">
      <dgm:prSet presAssocID="{36F70125-44EA-4D1C-9E71-C6065ABD1D37}" presName="linNode" presStyleCnt="0"/>
      <dgm:spPr/>
    </dgm:pt>
    <dgm:pt modelId="{729F68DE-05C7-4172-ABB5-D08B190B796A}" type="pres">
      <dgm:prSet presAssocID="{36F70125-44EA-4D1C-9E71-C6065ABD1D37}" presName="parentText" presStyleLbl="node1" presStyleIdx="0" presStyleCnt="2">
        <dgm:presLayoutVars>
          <dgm:chMax val="1"/>
          <dgm:bulletEnabled val="1"/>
        </dgm:presLayoutVars>
      </dgm:prSet>
      <dgm:spPr/>
    </dgm:pt>
    <dgm:pt modelId="{B56B9B63-46AE-49A5-9DAE-C0A3942A41FC}" type="pres">
      <dgm:prSet presAssocID="{36F70125-44EA-4D1C-9E71-C6065ABD1D37}" presName="descendantText" presStyleLbl="alignAccFollowNode1" presStyleIdx="0" presStyleCnt="2">
        <dgm:presLayoutVars>
          <dgm:bulletEnabled val="1"/>
        </dgm:presLayoutVars>
      </dgm:prSet>
      <dgm:spPr/>
    </dgm:pt>
    <dgm:pt modelId="{F45A994F-E924-4A30-A37F-4B5C8D7B556A}" type="pres">
      <dgm:prSet presAssocID="{F3083BFF-F2F8-4C5F-A408-642AA174DB36}" presName="sp" presStyleCnt="0"/>
      <dgm:spPr/>
    </dgm:pt>
    <dgm:pt modelId="{E524ED62-28AE-49CC-A597-9E779FCBE284}" type="pres">
      <dgm:prSet presAssocID="{6F772AAF-EBDF-409C-A67B-92CE97E3B957}" presName="linNode" presStyleCnt="0"/>
      <dgm:spPr/>
    </dgm:pt>
    <dgm:pt modelId="{8360DE96-B740-4011-9C87-DD25DBB609ED}" type="pres">
      <dgm:prSet presAssocID="{6F772AAF-EBDF-409C-A67B-92CE97E3B957}" presName="parentText" presStyleLbl="node1" presStyleIdx="1" presStyleCnt="2">
        <dgm:presLayoutVars>
          <dgm:chMax val="1"/>
          <dgm:bulletEnabled val="1"/>
        </dgm:presLayoutVars>
      </dgm:prSet>
      <dgm:spPr/>
    </dgm:pt>
    <dgm:pt modelId="{80A2A756-94DF-4EBE-87E9-AD7AA40EC1BF}" type="pres">
      <dgm:prSet presAssocID="{6F772AAF-EBDF-409C-A67B-92CE97E3B957}" presName="descendantText" presStyleLbl="alignAccFollowNode1" presStyleIdx="1" presStyleCnt="2">
        <dgm:presLayoutVars>
          <dgm:bulletEnabled val="1"/>
        </dgm:presLayoutVars>
      </dgm:prSet>
      <dgm:spPr/>
    </dgm:pt>
  </dgm:ptLst>
  <dgm:cxnLst>
    <dgm:cxn modelId="{9CB37D04-C716-4CBC-A350-84317CC4E840}" srcId="{36F70125-44EA-4D1C-9E71-C6065ABD1D37}" destId="{CD78F3D9-E3E0-4498-A071-417BCD3B3C19}" srcOrd="0" destOrd="0" parTransId="{940FD082-1581-4AEB-9394-672E0BB72FA8}" sibTransId="{BDC5BFE9-6964-47EB-A95D-4534255895A1}"/>
    <dgm:cxn modelId="{B470CF10-60CD-4366-BCA0-C13380941D24}" type="presOf" srcId="{BE94FEAE-F56C-4BBA-B86E-132518A8620A}" destId="{80A2A756-94DF-4EBE-87E9-AD7AA40EC1BF}" srcOrd="0" destOrd="3" presId="urn:microsoft.com/office/officeart/2005/8/layout/vList5"/>
    <dgm:cxn modelId="{03223418-D633-42B4-83E4-6DA7A4222DE7}" type="presOf" srcId="{CD78F3D9-E3E0-4498-A071-417BCD3B3C19}" destId="{B56B9B63-46AE-49A5-9DAE-C0A3942A41FC}" srcOrd="0" destOrd="0" presId="urn:microsoft.com/office/officeart/2005/8/layout/vList5"/>
    <dgm:cxn modelId="{88D5D221-DC4C-41A4-9AF1-6BE9C03D592F}" srcId="{36F70125-44EA-4D1C-9E71-C6065ABD1D37}" destId="{2C65CDEF-AF8A-40B9-B0FA-FC3E23F8C03D}" srcOrd="1" destOrd="0" parTransId="{818901B8-3DB3-4F64-B607-AF39071CBB76}" sibTransId="{0628A3B2-B242-4985-ADEE-CDDF20CC7714}"/>
    <dgm:cxn modelId="{C5D7BC25-517A-4F02-B535-5002EC950DEC}" type="presOf" srcId="{2C65CDEF-AF8A-40B9-B0FA-FC3E23F8C03D}" destId="{B56B9B63-46AE-49A5-9DAE-C0A3942A41FC}" srcOrd="0" destOrd="1" presId="urn:microsoft.com/office/officeart/2005/8/layout/vList5"/>
    <dgm:cxn modelId="{69865C2A-CAA8-4E56-B8FA-DDA45EB04115}" type="presOf" srcId="{6F772AAF-EBDF-409C-A67B-92CE97E3B957}" destId="{8360DE96-B740-4011-9C87-DD25DBB609ED}" srcOrd="0" destOrd="0" presId="urn:microsoft.com/office/officeart/2005/8/layout/vList5"/>
    <dgm:cxn modelId="{F4C3072C-7246-4527-AC00-5F27F1A180A7}" srcId="{6F772AAF-EBDF-409C-A67B-92CE97E3B957}" destId="{D90CDFA7-55D0-409B-87D9-465CD115EEE0}" srcOrd="2" destOrd="0" parTransId="{8A2C3A7B-1376-4CB7-8B6E-4783BF782CE7}" sibTransId="{5F2C346E-CB42-48AC-BEC7-0EA7E7598F0C}"/>
    <dgm:cxn modelId="{26BAE932-D7AF-4A92-8C05-715AFCDE40C8}" type="presOf" srcId="{1A00BBFD-F1B9-4303-BF42-E535B5E1E8A6}" destId="{80A2A756-94DF-4EBE-87E9-AD7AA40EC1BF}" srcOrd="0" destOrd="0" presId="urn:microsoft.com/office/officeart/2005/8/layout/vList5"/>
    <dgm:cxn modelId="{EDAA2D33-D408-424D-9212-DAC73E6D69C9}" type="presOf" srcId="{36F70125-44EA-4D1C-9E71-C6065ABD1D37}" destId="{729F68DE-05C7-4172-ABB5-D08B190B796A}" srcOrd="0" destOrd="0" presId="urn:microsoft.com/office/officeart/2005/8/layout/vList5"/>
    <dgm:cxn modelId="{89532349-96CC-4D42-8ACF-C9B648CAC8B6}" srcId="{6F772AAF-EBDF-409C-A67B-92CE97E3B957}" destId="{A44EF9A3-70EC-4EAE-AA94-2221E6BAF07D}" srcOrd="1" destOrd="0" parTransId="{6E27A448-90A6-40FF-9B76-5A32F47E7067}" sibTransId="{8082C12D-81BA-4766-A116-230CF8C95568}"/>
    <dgm:cxn modelId="{8A86B177-8A8D-4D75-8FEF-DB7E24EB7F13}" type="presOf" srcId="{A44EF9A3-70EC-4EAE-AA94-2221E6BAF07D}" destId="{80A2A756-94DF-4EBE-87E9-AD7AA40EC1BF}" srcOrd="0" destOrd="1" presId="urn:microsoft.com/office/officeart/2005/8/layout/vList5"/>
    <dgm:cxn modelId="{186D1C58-6E56-4AC1-A08B-1DEE45298B54}" type="presOf" srcId="{FD9EFA8C-F0CC-40D8-92D1-AC8A039C67C1}" destId="{B56B9B63-46AE-49A5-9DAE-C0A3942A41FC}" srcOrd="0" destOrd="2" presId="urn:microsoft.com/office/officeart/2005/8/layout/vList5"/>
    <dgm:cxn modelId="{83DA0E7D-1F32-4BE0-85DE-34053C1CD726}" type="presOf" srcId="{BCC3BAF3-2AB4-4EC0-A455-FF32A4BDBC22}" destId="{AB4DF090-9F50-40DF-8241-4550DF61B0CA}" srcOrd="0" destOrd="0" presId="urn:microsoft.com/office/officeart/2005/8/layout/vList5"/>
    <dgm:cxn modelId="{97D54180-5F75-483F-9DC5-C218BE969F9D}" srcId="{36F70125-44EA-4D1C-9E71-C6065ABD1D37}" destId="{FD9EFA8C-F0CC-40D8-92D1-AC8A039C67C1}" srcOrd="2" destOrd="0" parTransId="{F51E056A-EEDF-42C0-9CCD-5A1A40227C8E}" sibTransId="{D956CD0C-DA07-4183-AAF3-341F189BAF60}"/>
    <dgm:cxn modelId="{515C398F-7979-4C5D-BB6B-FB1FCF5BF16F}" srcId="{6F772AAF-EBDF-409C-A67B-92CE97E3B957}" destId="{BE94FEAE-F56C-4BBA-B86E-132518A8620A}" srcOrd="3" destOrd="0" parTransId="{395110DD-F253-4F47-A946-537127DDC93B}" sibTransId="{F00DB759-448C-4D5D-A944-727ECC90099E}"/>
    <dgm:cxn modelId="{0F2E00C6-A983-494B-8DB0-471CDA26471E}" srcId="{6F772AAF-EBDF-409C-A67B-92CE97E3B957}" destId="{1A00BBFD-F1B9-4303-BF42-E535B5E1E8A6}" srcOrd="0" destOrd="0" parTransId="{8B900463-E730-4A54-A60D-F65BB26A3F6C}" sibTransId="{C7C7C002-768F-48A0-884B-8B906D8472EF}"/>
    <dgm:cxn modelId="{2C78CBDB-F3AB-416D-87E9-364C8A9715A9}" type="presOf" srcId="{D90CDFA7-55D0-409B-87D9-465CD115EEE0}" destId="{80A2A756-94DF-4EBE-87E9-AD7AA40EC1BF}" srcOrd="0" destOrd="2" presId="urn:microsoft.com/office/officeart/2005/8/layout/vList5"/>
    <dgm:cxn modelId="{9DB475EB-5F9E-48BB-8DA1-BFF80F0A923E}" srcId="{BCC3BAF3-2AB4-4EC0-A455-FF32A4BDBC22}" destId="{6F772AAF-EBDF-409C-A67B-92CE97E3B957}" srcOrd="1" destOrd="0" parTransId="{E1872AB8-30D5-4359-BD35-8ED655C04DD5}" sibTransId="{C6497B6B-DF55-40A5-9495-444DA183FFF7}"/>
    <dgm:cxn modelId="{931F15F5-1B37-499B-AE5D-F1EDD2418CC3}" srcId="{BCC3BAF3-2AB4-4EC0-A455-FF32A4BDBC22}" destId="{36F70125-44EA-4D1C-9E71-C6065ABD1D37}" srcOrd="0" destOrd="0" parTransId="{F076940F-23E1-44FE-9CBB-862D7A5D5837}" sibTransId="{F3083BFF-F2F8-4C5F-A408-642AA174DB36}"/>
    <dgm:cxn modelId="{1346EFCB-1284-4770-B831-301E38FD3C27}" type="presParOf" srcId="{AB4DF090-9F50-40DF-8241-4550DF61B0CA}" destId="{D5FE52E2-F54F-482F-B5D4-51BE46B7EDD7}" srcOrd="0" destOrd="0" presId="urn:microsoft.com/office/officeart/2005/8/layout/vList5"/>
    <dgm:cxn modelId="{AAC66913-BDBA-44CE-A1AC-921AF21D2597}" type="presParOf" srcId="{D5FE52E2-F54F-482F-B5D4-51BE46B7EDD7}" destId="{729F68DE-05C7-4172-ABB5-D08B190B796A}" srcOrd="0" destOrd="0" presId="urn:microsoft.com/office/officeart/2005/8/layout/vList5"/>
    <dgm:cxn modelId="{7CBBD27F-53F0-48FC-AEEB-78C8E85F344D}" type="presParOf" srcId="{D5FE52E2-F54F-482F-B5D4-51BE46B7EDD7}" destId="{B56B9B63-46AE-49A5-9DAE-C0A3942A41FC}" srcOrd="1" destOrd="0" presId="urn:microsoft.com/office/officeart/2005/8/layout/vList5"/>
    <dgm:cxn modelId="{CD57E235-2E0C-408F-A6E1-BFAD226053E0}" type="presParOf" srcId="{AB4DF090-9F50-40DF-8241-4550DF61B0CA}" destId="{F45A994F-E924-4A30-A37F-4B5C8D7B556A}" srcOrd="1" destOrd="0" presId="urn:microsoft.com/office/officeart/2005/8/layout/vList5"/>
    <dgm:cxn modelId="{3A2F06F0-D726-46F2-86D6-019ABBFA75F1}" type="presParOf" srcId="{AB4DF090-9F50-40DF-8241-4550DF61B0CA}" destId="{E524ED62-28AE-49CC-A597-9E779FCBE284}" srcOrd="2" destOrd="0" presId="urn:microsoft.com/office/officeart/2005/8/layout/vList5"/>
    <dgm:cxn modelId="{C16486F9-1555-42D4-B1D7-EDB3363C968D}" type="presParOf" srcId="{E524ED62-28AE-49CC-A597-9E779FCBE284}" destId="{8360DE96-B740-4011-9C87-DD25DBB609ED}" srcOrd="0" destOrd="0" presId="urn:microsoft.com/office/officeart/2005/8/layout/vList5"/>
    <dgm:cxn modelId="{0FBD2F12-00AC-4B83-B38C-2C64ACDC959A}" type="presParOf" srcId="{E524ED62-28AE-49CC-A597-9E779FCBE284}" destId="{80A2A756-94DF-4EBE-87E9-AD7AA40EC1B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32142D6-9271-4DD1-AC77-878A0BDDA92F}" type="doc">
      <dgm:prSet loTypeId="urn:microsoft.com/office/officeart/2005/8/layout/chevron1" loCatId="process" qsTypeId="urn:microsoft.com/office/officeart/2005/8/quickstyle/simple5" qsCatId="simple" csTypeId="urn:microsoft.com/office/officeart/2005/8/colors/colorful5" csCatId="colorful" phldr="1"/>
      <dgm:spPr/>
      <dgm:t>
        <a:bodyPr/>
        <a:lstStyle/>
        <a:p>
          <a:endParaRPr lang="en-US"/>
        </a:p>
      </dgm:t>
    </dgm:pt>
    <dgm:pt modelId="{3C51EACA-0F55-497F-A0F1-D4C5A522695A}">
      <dgm:prSet/>
      <dgm:spPr/>
      <dgm:t>
        <a:bodyPr/>
        <a:lstStyle/>
        <a:p>
          <a:r>
            <a:rPr lang="de-DE" noProof="0" dirty="0"/>
            <a:t>Personen entsprechen Active Directory-Benutzern</a:t>
          </a:r>
        </a:p>
      </dgm:t>
    </dgm:pt>
    <dgm:pt modelId="{2EA1A9EE-0379-4F9D-BB2D-5251221E1AF8}" type="parTrans" cxnId="{27D304DC-0CF0-4594-8DEE-BA6DB452E1B8}">
      <dgm:prSet/>
      <dgm:spPr/>
      <dgm:t>
        <a:bodyPr/>
        <a:lstStyle/>
        <a:p>
          <a:endParaRPr lang="en-US"/>
        </a:p>
      </dgm:t>
    </dgm:pt>
    <dgm:pt modelId="{2FB2CE29-37E2-4E57-A86B-E951D28BB4C6}" type="sibTrans" cxnId="{27D304DC-0CF0-4594-8DEE-BA6DB452E1B8}">
      <dgm:prSet/>
      <dgm:spPr/>
      <dgm:t>
        <a:bodyPr/>
        <a:lstStyle/>
        <a:p>
          <a:endParaRPr lang="en-US"/>
        </a:p>
      </dgm:t>
    </dgm:pt>
    <dgm:pt modelId="{C2C4C012-0060-4F9E-BB26-052A782A3578}">
      <dgm:prSet/>
      <dgm:spPr/>
      <dgm:t>
        <a:bodyPr/>
        <a:lstStyle/>
        <a:p>
          <a:r>
            <a:rPr lang="de-DE" noProof="0" dirty="0"/>
            <a:t>Können von AD importiert werden</a:t>
          </a:r>
        </a:p>
      </dgm:t>
    </dgm:pt>
    <dgm:pt modelId="{3C4504A8-E61F-4D2E-82EE-68B6F1054121}" type="parTrans" cxnId="{0011F71C-CE3E-40C8-B19E-58A42DED60C2}">
      <dgm:prSet/>
      <dgm:spPr/>
      <dgm:t>
        <a:bodyPr/>
        <a:lstStyle/>
        <a:p>
          <a:endParaRPr lang="en-US"/>
        </a:p>
      </dgm:t>
    </dgm:pt>
    <dgm:pt modelId="{4424ACA0-D1F0-4507-9733-103F32B71637}" type="sibTrans" cxnId="{0011F71C-CE3E-40C8-B19E-58A42DED60C2}">
      <dgm:prSet/>
      <dgm:spPr/>
      <dgm:t>
        <a:bodyPr/>
        <a:lstStyle/>
        <a:p>
          <a:endParaRPr lang="en-US"/>
        </a:p>
      </dgm:t>
    </dgm:pt>
    <dgm:pt modelId="{7178237F-E60C-44FC-AF1A-717D2BE796D6}">
      <dgm:prSet/>
      <dgm:spPr/>
      <dgm:t>
        <a:bodyPr/>
        <a:lstStyle/>
        <a:p>
          <a:r>
            <a:rPr lang="de-DE" noProof="0" dirty="0"/>
            <a:t>Korrekte Namen, Geschlecht, Kurzzeichen, Telefon, etc.</a:t>
          </a:r>
        </a:p>
      </dgm:t>
    </dgm:pt>
    <dgm:pt modelId="{D3C8F79B-A534-4CDF-BA9D-DB9CE8D0FA1A}" type="parTrans" cxnId="{356E719C-0F7E-47B8-87D4-7C2B0A1CFE80}">
      <dgm:prSet/>
      <dgm:spPr/>
      <dgm:t>
        <a:bodyPr/>
        <a:lstStyle/>
        <a:p>
          <a:endParaRPr lang="en-US"/>
        </a:p>
      </dgm:t>
    </dgm:pt>
    <dgm:pt modelId="{9EE606AB-CD1D-4099-B504-26810E23C069}" type="sibTrans" cxnId="{356E719C-0F7E-47B8-87D4-7C2B0A1CFE80}">
      <dgm:prSet/>
      <dgm:spPr/>
      <dgm:t>
        <a:bodyPr/>
        <a:lstStyle/>
        <a:p>
          <a:endParaRPr lang="en-US"/>
        </a:p>
      </dgm:t>
    </dgm:pt>
    <dgm:pt modelId="{19A27F5E-370D-4EDF-BDEB-2CA6C43A0CB2}">
      <dgm:prSet/>
      <dgm:spPr/>
      <dgm:t>
        <a:bodyPr/>
        <a:lstStyle/>
        <a:p>
          <a:r>
            <a:rPr lang="de-DE" noProof="0" dirty="0"/>
            <a:t>Personen sitzen auf Stellen</a:t>
          </a:r>
        </a:p>
      </dgm:t>
    </dgm:pt>
    <dgm:pt modelId="{8E796B32-272F-41BE-AA61-D22C8A711C43}" type="parTrans" cxnId="{BB323717-8F1F-493F-AA3A-5A1EF5C5354A}">
      <dgm:prSet/>
      <dgm:spPr/>
      <dgm:t>
        <a:bodyPr/>
        <a:lstStyle/>
        <a:p>
          <a:endParaRPr lang="en-US"/>
        </a:p>
      </dgm:t>
    </dgm:pt>
    <dgm:pt modelId="{ABF8F807-32BD-401F-A953-95120D32F1BB}" type="sibTrans" cxnId="{BB323717-8F1F-493F-AA3A-5A1EF5C5354A}">
      <dgm:prSet/>
      <dgm:spPr/>
      <dgm:t>
        <a:bodyPr/>
        <a:lstStyle/>
        <a:p>
          <a:endParaRPr lang="en-US"/>
        </a:p>
      </dgm:t>
    </dgm:pt>
    <dgm:pt modelId="{92AAC572-24FE-4FDB-A664-39A4312C3408}">
      <dgm:prSet/>
      <dgm:spPr/>
      <dgm:t>
        <a:bodyPr/>
        <a:lstStyle/>
        <a:p>
          <a:r>
            <a:rPr lang="de-DE" noProof="0" dirty="0"/>
            <a:t>Jede Stelle kann entweder vakant oder von genau einer Person besetzt sein</a:t>
          </a:r>
        </a:p>
      </dgm:t>
    </dgm:pt>
    <dgm:pt modelId="{7EBF4234-8F04-45FC-A8A0-E3FABB0730C2}" type="parTrans" cxnId="{9C319C4A-CAEE-4445-BBFE-637A864F1392}">
      <dgm:prSet/>
      <dgm:spPr/>
      <dgm:t>
        <a:bodyPr/>
        <a:lstStyle/>
        <a:p>
          <a:endParaRPr lang="en-US"/>
        </a:p>
      </dgm:t>
    </dgm:pt>
    <dgm:pt modelId="{D2226C32-7F83-491C-90D5-C3CD6438395D}" type="sibTrans" cxnId="{9C319C4A-CAEE-4445-BBFE-637A864F1392}">
      <dgm:prSet/>
      <dgm:spPr/>
      <dgm:t>
        <a:bodyPr/>
        <a:lstStyle/>
        <a:p>
          <a:endParaRPr lang="en-US"/>
        </a:p>
      </dgm:t>
    </dgm:pt>
    <dgm:pt modelId="{6E101DD3-24D7-47AA-9236-FEF685FADECD}">
      <dgm:prSet/>
      <dgm:spPr/>
      <dgm:t>
        <a:bodyPr/>
        <a:lstStyle/>
        <a:p>
          <a:r>
            <a:rPr lang="de-DE" noProof="0" dirty="0"/>
            <a:t>Verschiedene Kontaktdaten auch auf Stellenebene</a:t>
          </a:r>
        </a:p>
      </dgm:t>
    </dgm:pt>
    <dgm:pt modelId="{B02DD6DD-9552-4A21-99F2-6770DA37DB5D}" type="parTrans" cxnId="{735B8EC8-738A-44DF-B149-C6A69FF79019}">
      <dgm:prSet/>
      <dgm:spPr/>
      <dgm:t>
        <a:bodyPr/>
        <a:lstStyle/>
        <a:p>
          <a:endParaRPr lang="en-US"/>
        </a:p>
      </dgm:t>
    </dgm:pt>
    <dgm:pt modelId="{86E571B0-E42C-4362-A48F-3B09F35FF015}" type="sibTrans" cxnId="{735B8EC8-738A-44DF-B149-C6A69FF79019}">
      <dgm:prSet/>
      <dgm:spPr/>
      <dgm:t>
        <a:bodyPr/>
        <a:lstStyle/>
        <a:p>
          <a:endParaRPr lang="en-US"/>
        </a:p>
      </dgm:t>
    </dgm:pt>
    <dgm:pt modelId="{117809C2-1C28-43C8-B049-0CF0674EE07F}">
      <dgm:prSet/>
      <dgm:spPr/>
      <dgm:t>
        <a:bodyPr/>
        <a:lstStyle/>
        <a:p>
          <a:r>
            <a:rPr lang="de-DE" noProof="0" dirty="0"/>
            <a:t>Stellen sind Mitglied in Teams</a:t>
          </a:r>
        </a:p>
      </dgm:t>
    </dgm:pt>
    <dgm:pt modelId="{4CBCA6B7-E0F3-4C3D-9C1F-F3465682689F}" type="parTrans" cxnId="{DEC079E3-8C08-4E04-AF0F-341558B341E3}">
      <dgm:prSet/>
      <dgm:spPr/>
      <dgm:t>
        <a:bodyPr/>
        <a:lstStyle/>
        <a:p>
          <a:endParaRPr lang="en-US"/>
        </a:p>
      </dgm:t>
    </dgm:pt>
    <dgm:pt modelId="{EB47D939-585D-48CC-A996-BD89593A92FA}" type="sibTrans" cxnId="{DEC079E3-8C08-4E04-AF0F-341558B341E3}">
      <dgm:prSet/>
      <dgm:spPr/>
      <dgm:t>
        <a:bodyPr/>
        <a:lstStyle/>
        <a:p>
          <a:endParaRPr lang="en-US"/>
        </a:p>
      </dgm:t>
    </dgm:pt>
    <dgm:pt modelId="{27B5C0C7-F4BE-4E60-BF91-26F550269C68}">
      <dgm:prSet/>
      <dgm:spPr/>
      <dgm:t>
        <a:bodyPr/>
        <a:lstStyle/>
        <a:p>
          <a:r>
            <a:rPr lang="de-DE" noProof="0" dirty="0"/>
            <a:t>Eine Stelle kann in mehreren Teams sein</a:t>
          </a:r>
        </a:p>
      </dgm:t>
    </dgm:pt>
    <dgm:pt modelId="{3CE4FBB3-5F96-4040-B572-DC2389348194}" type="parTrans" cxnId="{2D44DA05-2E0C-4DDE-8684-D0A7707BACA3}">
      <dgm:prSet/>
      <dgm:spPr/>
      <dgm:t>
        <a:bodyPr/>
        <a:lstStyle/>
        <a:p>
          <a:endParaRPr lang="en-US"/>
        </a:p>
      </dgm:t>
    </dgm:pt>
    <dgm:pt modelId="{47FD005B-E35F-40C8-A419-019F2ED2FE40}" type="sibTrans" cxnId="{2D44DA05-2E0C-4DDE-8684-D0A7707BACA3}">
      <dgm:prSet/>
      <dgm:spPr/>
      <dgm:t>
        <a:bodyPr/>
        <a:lstStyle/>
        <a:p>
          <a:endParaRPr lang="en-US"/>
        </a:p>
      </dgm:t>
    </dgm:pt>
    <dgm:pt modelId="{4E5876AB-6F7B-4979-8BB0-6733E17EBBA4}">
      <dgm:prSet/>
      <dgm:spPr/>
      <dgm:t>
        <a:bodyPr/>
        <a:lstStyle/>
        <a:p>
          <a:r>
            <a:rPr lang="de-DE" noProof="0" dirty="0"/>
            <a:t>Ein Team kann mehrere Stellen umfassen</a:t>
          </a:r>
        </a:p>
      </dgm:t>
    </dgm:pt>
    <dgm:pt modelId="{BDF1F781-3A72-4A79-9471-78CF8FA5DA9E}" type="parTrans" cxnId="{9E22EFD9-76B0-4B95-9163-EDB330AC8B12}">
      <dgm:prSet/>
      <dgm:spPr/>
      <dgm:t>
        <a:bodyPr/>
        <a:lstStyle/>
        <a:p>
          <a:endParaRPr lang="en-US"/>
        </a:p>
      </dgm:t>
    </dgm:pt>
    <dgm:pt modelId="{AB2CEED0-7B8E-4722-BD29-5E1F8301945D}" type="sibTrans" cxnId="{9E22EFD9-76B0-4B95-9163-EDB330AC8B12}">
      <dgm:prSet/>
      <dgm:spPr/>
      <dgm:t>
        <a:bodyPr/>
        <a:lstStyle/>
        <a:p>
          <a:endParaRPr lang="en-US"/>
        </a:p>
      </dgm:t>
    </dgm:pt>
    <dgm:pt modelId="{EC8B75EA-4B80-44C8-B5A5-24B422792F68}">
      <dgm:prSet/>
      <dgm:spPr/>
      <dgm:t>
        <a:bodyPr/>
        <a:lstStyle/>
        <a:p>
          <a:r>
            <a:rPr lang="de-DE" noProof="0" dirty="0"/>
            <a:t>Teams bekommen Zugriffsrechte</a:t>
          </a:r>
        </a:p>
      </dgm:t>
    </dgm:pt>
    <dgm:pt modelId="{59F44A6B-6231-455D-90C0-F62B7F3BD582}" type="parTrans" cxnId="{6F7BEDE7-77A3-4F8F-B017-04BEB0D4A556}">
      <dgm:prSet/>
      <dgm:spPr/>
      <dgm:t>
        <a:bodyPr/>
        <a:lstStyle/>
        <a:p>
          <a:endParaRPr lang="en-US"/>
        </a:p>
      </dgm:t>
    </dgm:pt>
    <dgm:pt modelId="{F4F20660-E17F-4068-A11A-A5D1B383DEDE}" type="sibTrans" cxnId="{6F7BEDE7-77A3-4F8F-B017-04BEB0D4A556}">
      <dgm:prSet/>
      <dgm:spPr/>
      <dgm:t>
        <a:bodyPr/>
        <a:lstStyle/>
        <a:p>
          <a:endParaRPr lang="en-US"/>
        </a:p>
      </dgm:t>
    </dgm:pt>
    <dgm:pt modelId="{E5269D3A-34F8-4F98-BE32-D06F4700E602}">
      <dgm:prSet/>
      <dgm:spPr/>
      <dgm:t>
        <a:bodyPr/>
        <a:lstStyle/>
        <a:p>
          <a:r>
            <a:rPr lang="de-DE" noProof="0" dirty="0"/>
            <a:t>Eine Stelle kann </a:t>
          </a:r>
          <a:r>
            <a:rPr lang="de-DE" i="1" noProof="0" dirty="0"/>
            <a:t>Darf Prozesse pflegen</a:t>
          </a:r>
          <a:r>
            <a:rPr lang="de-DE" i="0" noProof="0" dirty="0"/>
            <a:t> aktiviert haben, damit sie Prozesse mit Anlagerecht selber ändern kann</a:t>
          </a:r>
          <a:endParaRPr lang="de-DE" noProof="0" dirty="0"/>
        </a:p>
      </dgm:t>
    </dgm:pt>
    <dgm:pt modelId="{BF01E6FB-B0BF-44BC-B83C-DE472EA50411}" type="parTrans" cxnId="{6BB1A5E2-939E-4FEA-B01C-7502673AD986}">
      <dgm:prSet/>
      <dgm:spPr/>
      <dgm:t>
        <a:bodyPr/>
        <a:lstStyle/>
        <a:p>
          <a:endParaRPr lang="de-DE"/>
        </a:p>
      </dgm:t>
    </dgm:pt>
    <dgm:pt modelId="{050C0BD1-EED6-4F2D-90C7-9DC53F2436B3}" type="sibTrans" cxnId="{6BB1A5E2-939E-4FEA-B01C-7502673AD986}">
      <dgm:prSet/>
      <dgm:spPr/>
      <dgm:t>
        <a:bodyPr/>
        <a:lstStyle/>
        <a:p>
          <a:endParaRPr lang="de-DE"/>
        </a:p>
      </dgm:t>
    </dgm:pt>
    <dgm:pt modelId="{31CD63BA-B280-4C45-A379-540DD07F1BDB}">
      <dgm:prSet/>
      <dgm:spPr/>
      <dgm:t>
        <a:bodyPr/>
        <a:lstStyle/>
        <a:p>
          <a:r>
            <a:rPr lang="de-DE" noProof="0" dirty="0"/>
            <a:t>Niemals aber Personen (außer bei als privat gekennzeichneten Aktivitäten)</a:t>
          </a:r>
        </a:p>
      </dgm:t>
    </dgm:pt>
    <dgm:pt modelId="{8440D0EA-2013-4612-B406-42E2ED24D450}" type="parTrans" cxnId="{A6595ACC-8C93-4122-9DAD-3A16CCF4C900}">
      <dgm:prSet/>
      <dgm:spPr/>
      <dgm:t>
        <a:bodyPr/>
        <a:lstStyle/>
        <a:p>
          <a:endParaRPr lang="de-DE"/>
        </a:p>
      </dgm:t>
    </dgm:pt>
    <dgm:pt modelId="{751D1681-4909-4ED8-AA8E-BF75E8606D2B}" type="sibTrans" cxnId="{A6595ACC-8C93-4122-9DAD-3A16CCF4C900}">
      <dgm:prSet/>
      <dgm:spPr/>
      <dgm:t>
        <a:bodyPr/>
        <a:lstStyle/>
        <a:p>
          <a:endParaRPr lang="de-DE"/>
        </a:p>
      </dgm:t>
    </dgm:pt>
    <dgm:pt modelId="{AC36551C-5E70-443F-96B6-4AC526D2C1C8}">
      <dgm:prSet/>
      <dgm:spPr/>
      <dgm:t>
        <a:bodyPr/>
        <a:lstStyle/>
        <a:p>
          <a:r>
            <a:rPr lang="de-DE" noProof="0" dirty="0"/>
            <a:t>Ausnahmsweise bei Bedarf auch einzelne Stellen („die eigene Stellenbeschreibung lesen“)</a:t>
          </a:r>
        </a:p>
      </dgm:t>
    </dgm:pt>
    <dgm:pt modelId="{86345C9B-FA8B-42C2-A894-5A025F878DA0}" type="parTrans" cxnId="{2D9C833A-D359-4242-98B8-1347868371A7}">
      <dgm:prSet/>
      <dgm:spPr/>
      <dgm:t>
        <a:bodyPr/>
        <a:lstStyle/>
        <a:p>
          <a:endParaRPr lang="de-DE"/>
        </a:p>
      </dgm:t>
    </dgm:pt>
    <dgm:pt modelId="{49ABD5A1-8D59-4667-A95C-310A3B9C3E7D}" type="sibTrans" cxnId="{2D9C833A-D359-4242-98B8-1347868371A7}">
      <dgm:prSet/>
      <dgm:spPr/>
      <dgm:t>
        <a:bodyPr/>
        <a:lstStyle/>
        <a:p>
          <a:endParaRPr lang="de-DE"/>
        </a:p>
      </dgm:t>
    </dgm:pt>
    <dgm:pt modelId="{5A3081D4-DF21-40FB-B348-82EB8BCA9C7F}">
      <dgm:prSet/>
      <dgm:spPr/>
      <dgm:t>
        <a:bodyPr/>
        <a:lstStyle/>
        <a:p>
          <a:r>
            <a:rPr lang="de-DE" noProof="0" dirty="0"/>
            <a:t>Keine weiteren Kennwörter – AD-Anmeldung wird verwendet</a:t>
          </a:r>
        </a:p>
      </dgm:t>
    </dgm:pt>
    <dgm:pt modelId="{5253FE74-9B70-4D8F-B955-78964B682E06}" type="parTrans" cxnId="{D5A4D7BA-8B54-4426-88C1-9C67CA18490B}">
      <dgm:prSet/>
      <dgm:spPr/>
      <dgm:t>
        <a:bodyPr/>
        <a:lstStyle/>
        <a:p>
          <a:endParaRPr lang="de-DE"/>
        </a:p>
      </dgm:t>
    </dgm:pt>
    <dgm:pt modelId="{160F15C6-AEF9-4507-BAB3-0997E7345C1D}" type="sibTrans" cxnId="{D5A4D7BA-8B54-4426-88C1-9C67CA18490B}">
      <dgm:prSet/>
      <dgm:spPr/>
      <dgm:t>
        <a:bodyPr/>
        <a:lstStyle/>
        <a:p>
          <a:endParaRPr lang="de-DE"/>
        </a:p>
      </dgm:t>
    </dgm:pt>
    <dgm:pt modelId="{9A548170-6D78-46C9-9344-9946FBABF46D}">
      <dgm:prSet/>
      <dgm:spPr/>
      <dgm:t>
        <a:bodyPr/>
        <a:lstStyle/>
        <a:p>
          <a:r>
            <a:rPr lang="de-DE" noProof="0" dirty="0"/>
            <a:t>Eine Person kann mehrere Stellen innehaben</a:t>
          </a:r>
        </a:p>
      </dgm:t>
    </dgm:pt>
    <dgm:pt modelId="{30484E18-65BE-4697-AAF8-DF55AA0C8A57}" type="parTrans" cxnId="{3B2E24CB-9A14-4A05-BD61-C7CAD3A22CDE}">
      <dgm:prSet/>
      <dgm:spPr/>
      <dgm:t>
        <a:bodyPr/>
        <a:lstStyle/>
        <a:p>
          <a:endParaRPr lang="de-DE"/>
        </a:p>
      </dgm:t>
    </dgm:pt>
    <dgm:pt modelId="{FE72A5DF-A2BA-4C84-A762-BB05E59B334D}" type="sibTrans" cxnId="{3B2E24CB-9A14-4A05-BD61-C7CAD3A22CDE}">
      <dgm:prSet/>
      <dgm:spPr/>
      <dgm:t>
        <a:bodyPr/>
        <a:lstStyle/>
        <a:p>
          <a:endParaRPr lang="de-DE"/>
        </a:p>
      </dgm:t>
    </dgm:pt>
    <dgm:pt modelId="{540E7554-E8A2-400B-AA57-1FE7760A40CB}" type="pres">
      <dgm:prSet presAssocID="{132142D6-9271-4DD1-AC77-878A0BDDA92F}" presName="Name0" presStyleCnt="0">
        <dgm:presLayoutVars>
          <dgm:dir/>
          <dgm:animLvl val="lvl"/>
          <dgm:resizeHandles val="exact"/>
        </dgm:presLayoutVars>
      </dgm:prSet>
      <dgm:spPr/>
    </dgm:pt>
    <dgm:pt modelId="{E41CBD6E-0066-419C-B714-C52A601BE366}" type="pres">
      <dgm:prSet presAssocID="{3C51EACA-0F55-497F-A0F1-D4C5A522695A}" presName="composite" presStyleCnt="0"/>
      <dgm:spPr/>
    </dgm:pt>
    <dgm:pt modelId="{A463C8C3-AE21-472F-A908-7CDC45893013}" type="pres">
      <dgm:prSet presAssocID="{3C51EACA-0F55-497F-A0F1-D4C5A522695A}" presName="parTx" presStyleLbl="node1" presStyleIdx="0" presStyleCnt="4">
        <dgm:presLayoutVars>
          <dgm:chMax val="0"/>
          <dgm:chPref val="0"/>
          <dgm:bulletEnabled val="1"/>
        </dgm:presLayoutVars>
      </dgm:prSet>
      <dgm:spPr/>
    </dgm:pt>
    <dgm:pt modelId="{B2F8954E-2622-4822-AB3D-2D119650B0BC}" type="pres">
      <dgm:prSet presAssocID="{3C51EACA-0F55-497F-A0F1-D4C5A522695A}" presName="desTx" presStyleLbl="revTx" presStyleIdx="0" presStyleCnt="4">
        <dgm:presLayoutVars>
          <dgm:bulletEnabled val="1"/>
        </dgm:presLayoutVars>
      </dgm:prSet>
      <dgm:spPr/>
    </dgm:pt>
    <dgm:pt modelId="{354A9456-B2D6-4668-9EA9-BC3F6285F479}" type="pres">
      <dgm:prSet presAssocID="{2FB2CE29-37E2-4E57-A86B-E951D28BB4C6}" presName="space" presStyleCnt="0"/>
      <dgm:spPr/>
    </dgm:pt>
    <dgm:pt modelId="{5AA0AA0F-577F-4672-8264-C3201C49E52A}" type="pres">
      <dgm:prSet presAssocID="{19A27F5E-370D-4EDF-BDEB-2CA6C43A0CB2}" presName="composite" presStyleCnt="0"/>
      <dgm:spPr/>
    </dgm:pt>
    <dgm:pt modelId="{793E291F-D4D7-46FB-985E-95F4A7257BDE}" type="pres">
      <dgm:prSet presAssocID="{19A27F5E-370D-4EDF-BDEB-2CA6C43A0CB2}" presName="parTx" presStyleLbl="node1" presStyleIdx="1" presStyleCnt="4">
        <dgm:presLayoutVars>
          <dgm:chMax val="0"/>
          <dgm:chPref val="0"/>
          <dgm:bulletEnabled val="1"/>
        </dgm:presLayoutVars>
      </dgm:prSet>
      <dgm:spPr/>
    </dgm:pt>
    <dgm:pt modelId="{AE7F3C5D-E71F-491B-873E-7BA216750C80}" type="pres">
      <dgm:prSet presAssocID="{19A27F5E-370D-4EDF-BDEB-2CA6C43A0CB2}" presName="desTx" presStyleLbl="revTx" presStyleIdx="1" presStyleCnt="4">
        <dgm:presLayoutVars>
          <dgm:bulletEnabled val="1"/>
        </dgm:presLayoutVars>
      </dgm:prSet>
      <dgm:spPr/>
    </dgm:pt>
    <dgm:pt modelId="{BFB7BF42-EF11-4109-8B02-6F14CD0648F7}" type="pres">
      <dgm:prSet presAssocID="{ABF8F807-32BD-401F-A953-95120D32F1BB}" presName="space" presStyleCnt="0"/>
      <dgm:spPr/>
    </dgm:pt>
    <dgm:pt modelId="{89D2DF9B-DF19-4455-B0BE-2C83B540E145}" type="pres">
      <dgm:prSet presAssocID="{117809C2-1C28-43C8-B049-0CF0674EE07F}" presName="composite" presStyleCnt="0"/>
      <dgm:spPr/>
    </dgm:pt>
    <dgm:pt modelId="{DBEB1F97-D3F7-4FC3-8062-86BD2D32AE18}" type="pres">
      <dgm:prSet presAssocID="{117809C2-1C28-43C8-B049-0CF0674EE07F}" presName="parTx" presStyleLbl="node1" presStyleIdx="2" presStyleCnt="4">
        <dgm:presLayoutVars>
          <dgm:chMax val="0"/>
          <dgm:chPref val="0"/>
          <dgm:bulletEnabled val="1"/>
        </dgm:presLayoutVars>
      </dgm:prSet>
      <dgm:spPr/>
    </dgm:pt>
    <dgm:pt modelId="{661F6AE0-D5AB-46AD-A7E4-CDAEFC68EE4C}" type="pres">
      <dgm:prSet presAssocID="{117809C2-1C28-43C8-B049-0CF0674EE07F}" presName="desTx" presStyleLbl="revTx" presStyleIdx="2" presStyleCnt="4">
        <dgm:presLayoutVars>
          <dgm:bulletEnabled val="1"/>
        </dgm:presLayoutVars>
      </dgm:prSet>
      <dgm:spPr/>
    </dgm:pt>
    <dgm:pt modelId="{9906B91E-C6FF-495B-A32D-E5833DF14E1F}" type="pres">
      <dgm:prSet presAssocID="{EB47D939-585D-48CC-A996-BD89593A92FA}" presName="space" presStyleCnt="0"/>
      <dgm:spPr/>
    </dgm:pt>
    <dgm:pt modelId="{AA28185C-6589-4B69-AE3D-21FD14C089E2}" type="pres">
      <dgm:prSet presAssocID="{EC8B75EA-4B80-44C8-B5A5-24B422792F68}" presName="composite" presStyleCnt="0"/>
      <dgm:spPr/>
    </dgm:pt>
    <dgm:pt modelId="{30DE9FAC-47F0-4D52-87D6-2808BE8F78A2}" type="pres">
      <dgm:prSet presAssocID="{EC8B75EA-4B80-44C8-B5A5-24B422792F68}" presName="parTx" presStyleLbl="node1" presStyleIdx="3" presStyleCnt="4">
        <dgm:presLayoutVars>
          <dgm:chMax val="0"/>
          <dgm:chPref val="0"/>
          <dgm:bulletEnabled val="1"/>
        </dgm:presLayoutVars>
      </dgm:prSet>
      <dgm:spPr/>
    </dgm:pt>
    <dgm:pt modelId="{79ACF665-B7AF-4F30-8747-2613CAC2FF67}" type="pres">
      <dgm:prSet presAssocID="{EC8B75EA-4B80-44C8-B5A5-24B422792F68}" presName="desTx" presStyleLbl="revTx" presStyleIdx="3" presStyleCnt="4">
        <dgm:presLayoutVars>
          <dgm:bulletEnabled val="1"/>
        </dgm:presLayoutVars>
      </dgm:prSet>
      <dgm:spPr/>
    </dgm:pt>
  </dgm:ptLst>
  <dgm:cxnLst>
    <dgm:cxn modelId="{2D44DA05-2E0C-4DDE-8684-D0A7707BACA3}" srcId="{117809C2-1C28-43C8-B049-0CF0674EE07F}" destId="{27B5C0C7-F4BE-4E60-BF91-26F550269C68}" srcOrd="0" destOrd="0" parTransId="{3CE4FBB3-5F96-4040-B572-DC2389348194}" sibTransId="{47FD005B-E35F-40C8-A419-019F2ED2FE40}"/>
    <dgm:cxn modelId="{67C38807-C97D-4753-8BF3-301CF307FC30}" type="presOf" srcId="{3C51EACA-0F55-497F-A0F1-D4C5A522695A}" destId="{A463C8C3-AE21-472F-A908-7CDC45893013}" srcOrd="0" destOrd="0" presId="urn:microsoft.com/office/officeart/2005/8/layout/chevron1"/>
    <dgm:cxn modelId="{60B87A08-0028-43C3-9964-F283A068EADD}" type="presOf" srcId="{E5269D3A-34F8-4F98-BE32-D06F4700E602}" destId="{661F6AE0-D5AB-46AD-A7E4-CDAEFC68EE4C}" srcOrd="0" destOrd="2" presId="urn:microsoft.com/office/officeart/2005/8/layout/chevron1"/>
    <dgm:cxn modelId="{BB323717-8F1F-493F-AA3A-5A1EF5C5354A}" srcId="{132142D6-9271-4DD1-AC77-878A0BDDA92F}" destId="{19A27F5E-370D-4EDF-BDEB-2CA6C43A0CB2}" srcOrd="1" destOrd="0" parTransId="{8E796B32-272F-41BE-AA61-D22C8A711C43}" sibTransId="{ABF8F807-32BD-401F-A953-95120D32F1BB}"/>
    <dgm:cxn modelId="{68934D19-23F2-4450-9CDB-ABA374DA6D24}" type="presOf" srcId="{132142D6-9271-4DD1-AC77-878A0BDDA92F}" destId="{540E7554-E8A2-400B-AA57-1FE7760A40CB}" srcOrd="0" destOrd="0" presId="urn:microsoft.com/office/officeart/2005/8/layout/chevron1"/>
    <dgm:cxn modelId="{0011F71C-CE3E-40C8-B19E-58A42DED60C2}" srcId="{3C51EACA-0F55-497F-A0F1-D4C5A522695A}" destId="{C2C4C012-0060-4F9E-BB26-052A782A3578}" srcOrd="0" destOrd="0" parTransId="{3C4504A8-E61F-4D2E-82EE-68B6F1054121}" sibTransId="{4424ACA0-D1F0-4507-9733-103F32B71637}"/>
    <dgm:cxn modelId="{C1F8FD25-6DF4-40F7-82CC-D81E8EE38A8F}" type="presOf" srcId="{27B5C0C7-F4BE-4E60-BF91-26F550269C68}" destId="{661F6AE0-D5AB-46AD-A7E4-CDAEFC68EE4C}" srcOrd="0" destOrd="0" presId="urn:microsoft.com/office/officeart/2005/8/layout/chevron1"/>
    <dgm:cxn modelId="{2D9C833A-D359-4242-98B8-1347868371A7}" srcId="{EC8B75EA-4B80-44C8-B5A5-24B422792F68}" destId="{AC36551C-5E70-443F-96B6-4AC526D2C1C8}" srcOrd="0" destOrd="0" parTransId="{86345C9B-FA8B-42C2-A894-5A025F878DA0}" sibTransId="{49ABD5A1-8D59-4667-A95C-310A3B9C3E7D}"/>
    <dgm:cxn modelId="{15092D48-D0DB-40FF-A096-1C93E60648FD}" type="presOf" srcId="{4E5876AB-6F7B-4979-8BB0-6733E17EBBA4}" destId="{661F6AE0-D5AB-46AD-A7E4-CDAEFC68EE4C}" srcOrd="0" destOrd="1" presId="urn:microsoft.com/office/officeart/2005/8/layout/chevron1"/>
    <dgm:cxn modelId="{9C319C4A-CAEE-4445-BBFE-637A864F1392}" srcId="{19A27F5E-370D-4EDF-BDEB-2CA6C43A0CB2}" destId="{92AAC572-24FE-4FDB-A664-39A4312C3408}" srcOrd="0" destOrd="0" parTransId="{7EBF4234-8F04-45FC-A8A0-E3FABB0730C2}" sibTransId="{D2226C32-7F83-491C-90D5-C3CD6438395D}"/>
    <dgm:cxn modelId="{70C7E970-AC54-44CB-9E45-CADE9171989C}" type="presOf" srcId="{C2C4C012-0060-4F9E-BB26-052A782A3578}" destId="{B2F8954E-2622-4822-AB3D-2D119650B0BC}" srcOrd="0" destOrd="0" presId="urn:microsoft.com/office/officeart/2005/8/layout/chevron1"/>
    <dgm:cxn modelId="{F0865853-22C2-40EB-9F5D-5998CF349B0B}" type="presOf" srcId="{117809C2-1C28-43C8-B049-0CF0674EE07F}" destId="{DBEB1F97-D3F7-4FC3-8062-86BD2D32AE18}" srcOrd="0" destOrd="0" presId="urn:microsoft.com/office/officeart/2005/8/layout/chevron1"/>
    <dgm:cxn modelId="{7BB27A8A-A954-4F33-A5F3-D76A9C051F0F}" type="presOf" srcId="{19A27F5E-370D-4EDF-BDEB-2CA6C43A0CB2}" destId="{793E291F-D4D7-46FB-985E-95F4A7257BDE}" srcOrd="0" destOrd="0" presId="urn:microsoft.com/office/officeart/2005/8/layout/chevron1"/>
    <dgm:cxn modelId="{3F570D91-2DBD-4E01-BFDD-A728D9D66FDF}" type="presOf" srcId="{AC36551C-5E70-443F-96B6-4AC526D2C1C8}" destId="{79ACF665-B7AF-4F30-8747-2613CAC2FF67}" srcOrd="0" destOrd="0" presId="urn:microsoft.com/office/officeart/2005/8/layout/chevron1"/>
    <dgm:cxn modelId="{356E719C-0F7E-47B8-87D4-7C2B0A1CFE80}" srcId="{3C51EACA-0F55-497F-A0F1-D4C5A522695A}" destId="{7178237F-E60C-44FC-AF1A-717D2BE796D6}" srcOrd="1" destOrd="0" parTransId="{D3C8F79B-A534-4CDF-BA9D-DB9CE8D0FA1A}" sibTransId="{9EE606AB-CD1D-4099-B504-26810E23C069}"/>
    <dgm:cxn modelId="{D5A4D7BA-8B54-4426-88C1-9C67CA18490B}" srcId="{3C51EACA-0F55-497F-A0F1-D4C5A522695A}" destId="{5A3081D4-DF21-40FB-B348-82EB8BCA9C7F}" srcOrd="2" destOrd="0" parTransId="{5253FE74-9B70-4D8F-B955-78964B682E06}" sibTransId="{160F15C6-AEF9-4507-BAB3-0997E7345C1D}"/>
    <dgm:cxn modelId="{87C4EDBA-42D3-4D31-ACAC-A8CAB1A925C8}" type="presOf" srcId="{7178237F-E60C-44FC-AF1A-717D2BE796D6}" destId="{B2F8954E-2622-4822-AB3D-2D119650B0BC}" srcOrd="0" destOrd="1" presId="urn:microsoft.com/office/officeart/2005/8/layout/chevron1"/>
    <dgm:cxn modelId="{BB132DBF-4A0F-473C-B8B3-0FDDE639DF7A}" type="presOf" srcId="{9A548170-6D78-46C9-9344-9946FBABF46D}" destId="{AE7F3C5D-E71F-491B-873E-7BA216750C80}" srcOrd="0" destOrd="1" presId="urn:microsoft.com/office/officeart/2005/8/layout/chevron1"/>
    <dgm:cxn modelId="{735B8EC8-738A-44DF-B149-C6A69FF79019}" srcId="{19A27F5E-370D-4EDF-BDEB-2CA6C43A0CB2}" destId="{6E101DD3-24D7-47AA-9236-FEF685FADECD}" srcOrd="2" destOrd="0" parTransId="{B02DD6DD-9552-4A21-99F2-6770DA37DB5D}" sibTransId="{86E571B0-E42C-4362-A48F-3B09F35FF015}"/>
    <dgm:cxn modelId="{3B2E24CB-9A14-4A05-BD61-C7CAD3A22CDE}" srcId="{19A27F5E-370D-4EDF-BDEB-2CA6C43A0CB2}" destId="{9A548170-6D78-46C9-9344-9946FBABF46D}" srcOrd="1" destOrd="0" parTransId="{30484E18-65BE-4697-AAF8-DF55AA0C8A57}" sibTransId="{FE72A5DF-A2BA-4C84-A762-BB05E59B334D}"/>
    <dgm:cxn modelId="{A6595ACC-8C93-4122-9DAD-3A16CCF4C900}" srcId="{EC8B75EA-4B80-44C8-B5A5-24B422792F68}" destId="{31CD63BA-B280-4C45-A379-540DD07F1BDB}" srcOrd="1" destOrd="0" parTransId="{8440D0EA-2013-4612-B406-42E2ED24D450}" sibTransId="{751D1681-4909-4ED8-AA8E-BF75E8606D2B}"/>
    <dgm:cxn modelId="{5E52BDCD-A5A2-48CC-B5DF-688387B2E702}" type="presOf" srcId="{31CD63BA-B280-4C45-A379-540DD07F1BDB}" destId="{79ACF665-B7AF-4F30-8747-2613CAC2FF67}" srcOrd="0" destOrd="1" presId="urn:microsoft.com/office/officeart/2005/8/layout/chevron1"/>
    <dgm:cxn modelId="{EBE9A1D0-795A-4661-9BC9-B56717EFE883}" type="presOf" srcId="{EC8B75EA-4B80-44C8-B5A5-24B422792F68}" destId="{30DE9FAC-47F0-4D52-87D6-2808BE8F78A2}" srcOrd="0" destOrd="0" presId="urn:microsoft.com/office/officeart/2005/8/layout/chevron1"/>
    <dgm:cxn modelId="{9E22EFD9-76B0-4B95-9163-EDB330AC8B12}" srcId="{117809C2-1C28-43C8-B049-0CF0674EE07F}" destId="{4E5876AB-6F7B-4979-8BB0-6733E17EBBA4}" srcOrd="1" destOrd="0" parTransId="{BDF1F781-3A72-4A79-9471-78CF8FA5DA9E}" sibTransId="{AB2CEED0-7B8E-4722-BD29-5E1F8301945D}"/>
    <dgm:cxn modelId="{27D304DC-0CF0-4594-8DEE-BA6DB452E1B8}" srcId="{132142D6-9271-4DD1-AC77-878A0BDDA92F}" destId="{3C51EACA-0F55-497F-A0F1-D4C5A522695A}" srcOrd="0" destOrd="0" parTransId="{2EA1A9EE-0379-4F9D-BB2D-5251221E1AF8}" sibTransId="{2FB2CE29-37E2-4E57-A86B-E951D28BB4C6}"/>
    <dgm:cxn modelId="{1FAD0BDC-A0A9-4CAB-83AB-3F606A99DFF5}" type="presOf" srcId="{92AAC572-24FE-4FDB-A664-39A4312C3408}" destId="{AE7F3C5D-E71F-491B-873E-7BA216750C80}" srcOrd="0" destOrd="0" presId="urn:microsoft.com/office/officeart/2005/8/layout/chevron1"/>
    <dgm:cxn modelId="{3B9F19E2-92F8-4281-A3BA-FB868B684FE8}" type="presOf" srcId="{5A3081D4-DF21-40FB-B348-82EB8BCA9C7F}" destId="{B2F8954E-2622-4822-AB3D-2D119650B0BC}" srcOrd="0" destOrd="2" presId="urn:microsoft.com/office/officeart/2005/8/layout/chevron1"/>
    <dgm:cxn modelId="{6BB1A5E2-939E-4FEA-B01C-7502673AD986}" srcId="{117809C2-1C28-43C8-B049-0CF0674EE07F}" destId="{E5269D3A-34F8-4F98-BE32-D06F4700E602}" srcOrd="2" destOrd="0" parTransId="{BF01E6FB-B0BF-44BC-B83C-DE472EA50411}" sibTransId="{050C0BD1-EED6-4F2D-90C7-9DC53F2436B3}"/>
    <dgm:cxn modelId="{DEC079E3-8C08-4E04-AF0F-341558B341E3}" srcId="{132142D6-9271-4DD1-AC77-878A0BDDA92F}" destId="{117809C2-1C28-43C8-B049-0CF0674EE07F}" srcOrd="2" destOrd="0" parTransId="{4CBCA6B7-E0F3-4C3D-9C1F-F3465682689F}" sibTransId="{EB47D939-585D-48CC-A996-BD89593A92FA}"/>
    <dgm:cxn modelId="{6F7BEDE7-77A3-4F8F-B017-04BEB0D4A556}" srcId="{132142D6-9271-4DD1-AC77-878A0BDDA92F}" destId="{EC8B75EA-4B80-44C8-B5A5-24B422792F68}" srcOrd="3" destOrd="0" parTransId="{59F44A6B-6231-455D-90C0-F62B7F3BD582}" sibTransId="{F4F20660-E17F-4068-A11A-A5D1B383DEDE}"/>
    <dgm:cxn modelId="{3225B7F5-0F88-4443-A756-2197332BD963}" type="presOf" srcId="{6E101DD3-24D7-47AA-9236-FEF685FADECD}" destId="{AE7F3C5D-E71F-491B-873E-7BA216750C80}" srcOrd="0" destOrd="2" presId="urn:microsoft.com/office/officeart/2005/8/layout/chevron1"/>
    <dgm:cxn modelId="{888D1134-5106-4888-BAD0-BB1E90CB49AC}" type="presParOf" srcId="{540E7554-E8A2-400B-AA57-1FE7760A40CB}" destId="{E41CBD6E-0066-419C-B714-C52A601BE366}" srcOrd="0" destOrd="0" presId="urn:microsoft.com/office/officeart/2005/8/layout/chevron1"/>
    <dgm:cxn modelId="{026877E6-B4E3-49B0-9D77-BF077F5BA7D2}" type="presParOf" srcId="{E41CBD6E-0066-419C-B714-C52A601BE366}" destId="{A463C8C3-AE21-472F-A908-7CDC45893013}" srcOrd="0" destOrd="0" presId="urn:microsoft.com/office/officeart/2005/8/layout/chevron1"/>
    <dgm:cxn modelId="{0F1383DE-2076-4B93-A44D-35E254CAA38B}" type="presParOf" srcId="{E41CBD6E-0066-419C-B714-C52A601BE366}" destId="{B2F8954E-2622-4822-AB3D-2D119650B0BC}" srcOrd="1" destOrd="0" presId="urn:microsoft.com/office/officeart/2005/8/layout/chevron1"/>
    <dgm:cxn modelId="{B1690AC0-9401-4ABB-BC34-07B03848D3A3}" type="presParOf" srcId="{540E7554-E8A2-400B-AA57-1FE7760A40CB}" destId="{354A9456-B2D6-4668-9EA9-BC3F6285F479}" srcOrd="1" destOrd="0" presId="urn:microsoft.com/office/officeart/2005/8/layout/chevron1"/>
    <dgm:cxn modelId="{C3FB62F8-DB95-4E4F-814D-2472D28A0303}" type="presParOf" srcId="{540E7554-E8A2-400B-AA57-1FE7760A40CB}" destId="{5AA0AA0F-577F-4672-8264-C3201C49E52A}" srcOrd="2" destOrd="0" presId="urn:microsoft.com/office/officeart/2005/8/layout/chevron1"/>
    <dgm:cxn modelId="{43975238-F027-4FBB-9D9C-17638979402D}" type="presParOf" srcId="{5AA0AA0F-577F-4672-8264-C3201C49E52A}" destId="{793E291F-D4D7-46FB-985E-95F4A7257BDE}" srcOrd="0" destOrd="0" presId="urn:microsoft.com/office/officeart/2005/8/layout/chevron1"/>
    <dgm:cxn modelId="{D53EE0CD-2EA0-400C-9684-867D75D090FD}" type="presParOf" srcId="{5AA0AA0F-577F-4672-8264-C3201C49E52A}" destId="{AE7F3C5D-E71F-491B-873E-7BA216750C80}" srcOrd="1" destOrd="0" presId="urn:microsoft.com/office/officeart/2005/8/layout/chevron1"/>
    <dgm:cxn modelId="{1E3C6645-924A-4CFD-BB7E-BCFDDF3DADFC}" type="presParOf" srcId="{540E7554-E8A2-400B-AA57-1FE7760A40CB}" destId="{BFB7BF42-EF11-4109-8B02-6F14CD0648F7}" srcOrd="3" destOrd="0" presId="urn:microsoft.com/office/officeart/2005/8/layout/chevron1"/>
    <dgm:cxn modelId="{31304420-216D-43FA-BD41-4D32D0E6D1FD}" type="presParOf" srcId="{540E7554-E8A2-400B-AA57-1FE7760A40CB}" destId="{89D2DF9B-DF19-4455-B0BE-2C83B540E145}" srcOrd="4" destOrd="0" presId="urn:microsoft.com/office/officeart/2005/8/layout/chevron1"/>
    <dgm:cxn modelId="{7AB597AE-5A5D-4641-9F2C-F2AF874807AB}" type="presParOf" srcId="{89D2DF9B-DF19-4455-B0BE-2C83B540E145}" destId="{DBEB1F97-D3F7-4FC3-8062-86BD2D32AE18}" srcOrd="0" destOrd="0" presId="urn:microsoft.com/office/officeart/2005/8/layout/chevron1"/>
    <dgm:cxn modelId="{08C29B7D-3431-4789-8639-3944B494898B}" type="presParOf" srcId="{89D2DF9B-DF19-4455-B0BE-2C83B540E145}" destId="{661F6AE0-D5AB-46AD-A7E4-CDAEFC68EE4C}" srcOrd="1" destOrd="0" presId="urn:microsoft.com/office/officeart/2005/8/layout/chevron1"/>
    <dgm:cxn modelId="{BE3D211A-E43B-462F-8502-E37C8061BB13}" type="presParOf" srcId="{540E7554-E8A2-400B-AA57-1FE7760A40CB}" destId="{9906B91E-C6FF-495B-A32D-E5833DF14E1F}" srcOrd="5" destOrd="0" presId="urn:microsoft.com/office/officeart/2005/8/layout/chevron1"/>
    <dgm:cxn modelId="{9B118DFF-72AC-4291-8068-874FDA14400F}" type="presParOf" srcId="{540E7554-E8A2-400B-AA57-1FE7760A40CB}" destId="{AA28185C-6589-4B69-AE3D-21FD14C089E2}" srcOrd="6" destOrd="0" presId="urn:microsoft.com/office/officeart/2005/8/layout/chevron1"/>
    <dgm:cxn modelId="{27522683-77CE-4A46-A41D-BA8D85C7B0C4}" type="presParOf" srcId="{AA28185C-6589-4B69-AE3D-21FD14C089E2}" destId="{30DE9FAC-47F0-4D52-87D6-2808BE8F78A2}" srcOrd="0" destOrd="0" presId="urn:microsoft.com/office/officeart/2005/8/layout/chevron1"/>
    <dgm:cxn modelId="{8241A81E-4BFA-4FC3-A8F7-2AFFC3DDD07C}" type="presParOf" srcId="{AA28185C-6589-4B69-AE3D-21FD14C089E2}" destId="{79ACF665-B7AF-4F30-8747-2613CAC2FF67}"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8B385EAD-1816-4F50-A76E-872404AF24E7}" type="doc">
      <dgm:prSet loTypeId="urn:microsoft.com/office/officeart/2005/8/layout/lProcess3" loCatId="process" qsTypeId="urn:microsoft.com/office/officeart/2005/8/quickstyle/simple2" qsCatId="simple" csTypeId="urn:microsoft.com/office/officeart/2005/8/colors/accent5_2" csCatId="accent5" phldr="1"/>
      <dgm:spPr/>
      <dgm:t>
        <a:bodyPr/>
        <a:lstStyle/>
        <a:p>
          <a:endParaRPr lang="en-US"/>
        </a:p>
      </dgm:t>
    </dgm:pt>
    <dgm:pt modelId="{E6B3349A-F42B-42B4-9A75-3D3B65910DB1}">
      <dgm:prSet/>
      <dgm:spPr/>
      <dgm:t>
        <a:bodyPr/>
        <a:lstStyle/>
        <a:p>
          <a:r>
            <a:rPr lang="de-DE" dirty="0"/>
            <a:t>Stelle wird neu besetzt?</a:t>
          </a:r>
          <a:endParaRPr lang="en-US" dirty="0"/>
        </a:p>
      </dgm:t>
    </dgm:pt>
    <dgm:pt modelId="{1BF2C74C-FBCA-4D13-B19B-C6EE7883A138}" type="parTrans" cxnId="{31814156-6D0F-4364-89C5-ED1E6E362B0A}">
      <dgm:prSet/>
      <dgm:spPr/>
      <dgm:t>
        <a:bodyPr/>
        <a:lstStyle/>
        <a:p>
          <a:endParaRPr lang="en-US"/>
        </a:p>
      </dgm:t>
    </dgm:pt>
    <dgm:pt modelId="{71662535-7972-4F62-9030-78E9FEC8E3A7}" type="sibTrans" cxnId="{31814156-6D0F-4364-89C5-ED1E6E362B0A}">
      <dgm:prSet/>
      <dgm:spPr/>
      <dgm:t>
        <a:bodyPr/>
        <a:lstStyle/>
        <a:p>
          <a:endParaRPr lang="en-US"/>
        </a:p>
      </dgm:t>
    </dgm:pt>
    <dgm:pt modelId="{1A999458-25F5-4889-B54F-1C494DC4B2A8}">
      <dgm:prSet/>
      <dgm:spPr/>
      <dgm:t>
        <a:bodyPr/>
        <a:lstStyle/>
        <a:p>
          <a:r>
            <a:rPr lang="de-DE" dirty="0"/>
            <a:t>Neue Person auf die Stelle setzen.</a:t>
          </a:r>
          <a:endParaRPr lang="en-US" dirty="0"/>
        </a:p>
      </dgm:t>
    </dgm:pt>
    <dgm:pt modelId="{0352D925-C2DC-42A5-BA21-9987119AEF7E}" type="parTrans" cxnId="{02D10C1C-CBCD-4232-99FD-2DB4A1B33E9A}">
      <dgm:prSet/>
      <dgm:spPr/>
      <dgm:t>
        <a:bodyPr/>
        <a:lstStyle/>
        <a:p>
          <a:endParaRPr lang="en-US"/>
        </a:p>
      </dgm:t>
    </dgm:pt>
    <dgm:pt modelId="{2ACF5170-C45C-4190-9376-5CC2F86DEDA6}" type="sibTrans" cxnId="{02D10C1C-CBCD-4232-99FD-2DB4A1B33E9A}">
      <dgm:prSet/>
      <dgm:spPr/>
      <dgm:t>
        <a:bodyPr/>
        <a:lstStyle/>
        <a:p>
          <a:endParaRPr lang="en-US"/>
        </a:p>
      </dgm:t>
    </dgm:pt>
    <dgm:pt modelId="{A93C5222-3FA3-4659-BAE8-1836A9BBD33B}">
      <dgm:prSet>
        <dgm:style>
          <a:lnRef idx="1">
            <a:schemeClr val="accent6"/>
          </a:lnRef>
          <a:fillRef idx="2">
            <a:schemeClr val="accent6"/>
          </a:fillRef>
          <a:effectRef idx="1">
            <a:schemeClr val="accent6"/>
          </a:effectRef>
          <a:fontRef idx="minor">
            <a:schemeClr val="dk1"/>
          </a:fontRef>
        </dgm:style>
      </dgm:prSet>
      <dgm:spPr/>
      <dgm:t>
        <a:bodyPr/>
        <a:lstStyle/>
        <a:p>
          <a:r>
            <a:rPr lang="de-DE" dirty="0"/>
            <a:t>Fertig.</a:t>
          </a:r>
          <a:br>
            <a:rPr lang="de-DE" dirty="0"/>
          </a:br>
          <a:r>
            <a:rPr lang="de-DE" dirty="0"/>
            <a:t>Alle Rechte sitzen.</a:t>
          </a:r>
          <a:endParaRPr lang="en-US" dirty="0"/>
        </a:p>
      </dgm:t>
    </dgm:pt>
    <dgm:pt modelId="{865C6191-74F5-4229-B497-5F2DDF57E54D}" type="parTrans" cxnId="{5F8AA4BD-EEB0-487A-B3B8-E6CF56DB2D39}">
      <dgm:prSet/>
      <dgm:spPr/>
      <dgm:t>
        <a:bodyPr/>
        <a:lstStyle/>
        <a:p>
          <a:endParaRPr lang="en-US"/>
        </a:p>
      </dgm:t>
    </dgm:pt>
    <dgm:pt modelId="{AF7F28ED-AB68-45A7-BC68-2F14957D4250}" type="sibTrans" cxnId="{5F8AA4BD-EEB0-487A-B3B8-E6CF56DB2D39}">
      <dgm:prSet/>
      <dgm:spPr/>
      <dgm:t>
        <a:bodyPr/>
        <a:lstStyle/>
        <a:p>
          <a:endParaRPr lang="en-US"/>
        </a:p>
      </dgm:t>
    </dgm:pt>
    <dgm:pt modelId="{1D153158-B359-45F4-98C0-F2BC5561162C}">
      <dgm:prSet/>
      <dgm:spPr/>
      <dgm:t>
        <a:bodyPr/>
        <a:lstStyle/>
        <a:p>
          <a:r>
            <a:rPr lang="de-DE" dirty="0"/>
            <a:t>Weitere Stelle mit denselben Rechten?</a:t>
          </a:r>
          <a:endParaRPr lang="en-US" dirty="0"/>
        </a:p>
      </dgm:t>
    </dgm:pt>
    <dgm:pt modelId="{3EE92583-DAF0-47BF-A9BC-1027C8AA4899}" type="parTrans" cxnId="{6D153B88-2576-4F97-BB38-7E5030B6B192}">
      <dgm:prSet/>
      <dgm:spPr/>
      <dgm:t>
        <a:bodyPr/>
        <a:lstStyle/>
        <a:p>
          <a:endParaRPr lang="en-US"/>
        </a:p>
      </dgm:t>
    </dgm:pt>
    <dgm:pt modelId="{5137B803-D6F8-4A71-8E9D-49C5505338FD}" type="sibTrans" cxnId="{6D153B88-2576-4F97-BB38-7E5030B6B192}">
      <dgm:prSet/>
      <dgm:spPr/>
      <dgm:t>
        <a:bodyPr/>
        <a:lstStyle/>
        <a:p>
          <a:endParaRPr lang="en-US"/>
        </a:p>
      </dgm:t>
    </dgm:pt>
    <dgm:pt modelId="{3B850CD6-5B99-41B5-9124-8609EDAC162F}">
      <dgm:prSet/>
      <dgm:spPr/>
      <dgm:t>
        <a:bodyPr/>
        <a:lstStyle/>
        <a:p>
          <a:r>
            <a:rPr lang="de-DE" dirty="0"/>
            <a:t>Stelle duplizieren mitsamt Teammitgliedschaften</a:t>
          </a:r>
          <a:endParaRPr lang="en-US" dirty="0"/>
        </a:p>
      </dgm:t>
    </dgm:pt>
    <dgm:pt modelId="{2F282247-B70A-446D-992E-E4B5410E8490}" type="parTrans" cxnId="{97D22A81-04B5-4B6D-9938-70CAA2B3B349}">
      <dgm:prSet/>
      <dgm:spPr/>
      <dgm:t>
        <a:bodyPr/>
        <a:lstStyle/>
        <a:p>
          <a:endParaRPr lang="en-US"/>
        </a:p>
      </dgm:t>
    </dgm:pt>
    <dgm:pt modelId="{04D1496D-8DA9-48FC-A50D-0D1FE9FAB1B6}" type="sibTrans" cxnId="{97D22A81-04B5-4B6D-9938-70CAA2B3B349}">
      <dgm:prSet/>
      <dgm:spPr/>
      <dgm:t>
        <a:bodyPr/>
        <a:lstStyle/>
        <a:p>
          <a:endParaRPr lang="en-US"/>
        </a:p>
      </dgm:t>
    </dgm:pt>
    <dgm:pt modelId="{07D74D7E-7291-4A40-B549-CC5516225A92}">
      <dgm:prSet/>
      <dgm:spPr/>
      <dgm:t>
        <a:bodyPr/>
        <a:lstStyle/>
        <a:p>
          <a:r>
            <a:rPr lang="de-DE" dirty="0"/>
            <a:t>Person auf die Stelle setzen</a:t>
          </a:r>
          <a:endParaRPr lang="en-US" dirty="0"/>
        </a:p>
      </dgm:t>
    </dgm:pt>
    <dgm:pt modelId="{5AF71F44-9D63-45D3-8F86-2E72E4CF2CA8}" type="parTrans" cxnId="{0C0B5EB1-449E-407B-A7F1-603AE9E9ADC0}">
      <dgm:prSet/>
      <dgm:spPr/>
      <dgm:t>
        <a:bodyPr/>
        <a:lstStyle/>
        <a:p>
          <a:endParaRPr lang="en-US"/>
        </a:p>
      </dgm:t>
    </dgm:pt>
    <dgm:pt modelId="{B47A9864-1907-40F0-8F2F-A486219E9E4F}" type="sibTrans" cxnId="{0C0B5EB1-449E-407B-A7F1-603AE9E9ADC0}">
      <dgm:prSet/>
      <dgm:spPr/>
      <dgm:t>
        <a:bodyPr/>
        <a:lstStyle/>
        <a:p>
          <a:endParaRPr lang="en-US"/>
        </a:p>
      </dgm:t>
    </dgm:pt>
    <dgm:pt modelId="{B2391AB8-70B2-4B4F-936D-B78CE7DB336B}">
      <dgm:prSet>
        <dgm:style>
          <a:lnRef idx="1">
            <a:schemeClr val="accent6"/>
          </a:lnRef>
          <a:fillRef idx="2">
            <a:schemeClr val="accent6"/>
          </a:fillRef>
          <a:effectRef idx="1">
            <a:schemeClr val="accent6"/>
          </a:effectRef>
          <a:fontRef idx="minor">
            <a:schemeClr val="dk1"/>
          </a:fontRef>
        </dgm:style>
      </dgm:prSet>
      <dgm:spPr/>
      <dgm:t>
        <a:bodyPr/>
        <a:lstStyle/>
        <a:p>
          <a:r>
            <a:rPr lang="de-DE" dirty="0"/>
            <a:t>Fertig.</a:t>
          </a:r>
          <a:br>
            <a:rPr lang="de-DE" dirty="0"/>
          </a:br>
          <a:r>
            <a:rPr lang="de-DE" dirty="0"/>
            <a:t>Alle Rechte sitzen.</a:t>
          </a:r>
          <a:endParaRPr lang="en-US" dirty="0"/>
        </a:p>
      </dgm:t>
    </dgm:pt>
    <dgm:pt modelId="{946EBA3F-A03E-416C-BFE6-FA09775AD54C}" type="parTrans" cxnId="{628697A7-BAD0-493E-9414-5E3168568CC7}">
      <dgm:prSet/>
      <dgm:spPr/>
      <dgm:t>
        <a:bodyPr/>
        <a:lstStyle/>
        <a:p>
          <a:endParaRPr lang="en-US"/>
        </a:p>
      </dgm:t>
    </dgm:pt>
    <dgm:pt modelId="{D8764A2F-071F-4096-A2AA-AB3C19C6586C}" type="sibTrans" cxnId="{628697A7-BAD0-493E-9414-5E3168568CC7}">
      <dgm:prSet/>
      <dgm:spPr/>
      <dgm:t>
        <a:bodyPr/>
        <a:lstStyle/>
        <a:p>
          <a:endParaRPr lang="en-US"/>
        </a:p>
      </dgm:t>
    </dgm:pt>
    <dgm:pt modelId="{F6B5D676-2F61-4B19-A2A0-1119E9078D56}" type="pres">
      <dgm:prSet presAssocID="{8B385EAD-1816-4F50-A76E-872404AF24E7}" presName="Name0" presStyleCnt="0">
        <dgm:presLayoutVars>
          <dgm:chPref val="3"/>
          <dgm:dir/>
          <dgm:animLvl val="lvl"/>
          <dgm:resizeHandles/>
        </dgm:presLayoutVars>
      </dgm:prSet>
      <dgm:spPr/>
    </dgm:pt>
    <dgm:pt modelId="{E485B2CD-111C-4FE4-8500-01415E2C0144}" type="pres">
      <dgm:prSet presAssocID="{E6B3349A-F42B-42B4-9A75-3D3B65910DB1}" presName="horFlow" presStyleCnt="0"/>
      <dgm:spPr/>
    </dgm:pt>
    <dgm:pt modelId="{B79A62F2-95EA-44BD-9EB3-3536CB9497A7}" type="pres">
      <dgm:prSet presAssocID="{E6B3349A-F42B-42B4-9A75-3D3B65910DB1}" presName="bigChev" presStyleLbl="node1" presStyleIdx="0" presStyleCnt="2"/>
      <dgm:spPr/>
    </dgm:pt>
    <dgm:pt modelId="{DBFB68DA-AD54-44BF-AB85-4CA07C903F74}" type="pres">
      <dgm:prSet presAssocID="{0352D925-C2DC-42A5-BA21-9987119AEF7E}" presName="parTrans" presStyleCnt="0"/>
      <dgm:spPr/>
    </dgm:pt>
    <dgm:pt modelId="{A20C13E3-E4A7-4ED9-AE9C-9CD5DA627E70}" type="pres">
      <dgm:prSet presAssocID="{1A999458-25F5-4889-B54F-1C494DC4B2A8}" presName="node" presStyleLbl="alignAccFollowNode1" presStyleIdx="0" presStyleCnt="5">
        <dgm:presLayoutVars>
          <dgm:bulletEnabled val="1"/>
        </dgm:presLayoutVars>
      </dgm:prSet>
      <dgm:spPr/>
    </dgm:pt>
    <dgm:pt modelId="{6E48AB5B-2584-482C-B7BD-C0E04D343BB7}" type="pres">
      <dgm:prSet presAssocID="{2ACF5170-C45C-4190-9376-5CC2F86DEDA6}" presName="sibTrans" presStyleCnt="0"/>
      <dgm:spPr/>
    </dgm:pt>
    <dgm:pt modelId="{0A2903B8-C613-4F61-8E22-E250366A5652}" type="pres">
      <dgm:prSet presAssocID="{A93C5222-3FA3-4659-BAE8-1836A9BBD33B}" presName="node" presStyleLbl="alignAccFollowNode1" presStyleIdx="1" presStyleCnt="5">
        <dgm:presLayoutVars>
          <dgm:bulletEnabled val="1"/>
        </dgm:presLayoutVars>
      </dgm:prSet>
      <dgm:spPr/>
    </dgm:pt>
    <dgm:pt modelId="{56EB94BA-6FE4-42E0-A3B5-57B4C7F56703}" type="pres">
      <dgm:prSet presAssocID="{E6B3349A-F42B-42B4-9A75-3D3B65910DB1}" presName="vSp" presStyleCnt="0"/>
      <dgm:spPr/>
    </dgm:pt>
    <dgm:pt modelId="{8F345432-660E-4301-AE29-58C921A75E64}" type="pres">
      <dgm:prSet presAssocID="{1D153158-B359-45F4-98C0-F2BC5561162C}" presName="horFlow" presStyleCnt="0"/>
      <dgm:spPr/>
    </dgm:pt>
    <dgm:pt modelId="{193ED60F-BAD4-424A-81A2-6C4FC5B7A1B8}" type="pres">
      <dgm:prSet presAssocID="{1D153158-B359-45F4-98C0-F2BC5561162C}" presName="bigChev" presStyleLbl="node1" presStyleIdx="1" presStyleCnt="2"/>
      <dgm:spPr/>
    </dgm:pt>
    <dgm:pt modelId="{08152AC0-33FF-4D29-878F-B210B44C2D3C}" type="pres">
      <dgm:prSet presAssocID="{2F282247-B70A-446D-992E-E4B5410E8490}" presName="parTrans" presStyleCnt="0"/>
      <dgm:spPr/>
    </dgm:pt>
    <dgm:pt modelId="{10386C3C-9B8B-42DF-9456-3E4ED242C6B8}" type="pres">
      <dgm:prSet presAssocID="{3B850CD6-5B99-41B5-9124-8609EDAC162F}" presName="node" presStyleLbl="alignAccFollowNode1" presStyleIdx="2" presStyleCnt="5">
        <dgm:presLayoutVars>
          <dgm:bulletEnabled val="1"/>
        </dgm:presLayoutVars>
      </dgm:prSet>
      <dgm:spPr/>
    </dgm:pt>
    <dgm:pt modelId="{0D51B513-2DCF-4EF9-A766-BA8A970F54F5}" type="pres">
      <dgm:prSet presAssocID="{04D1496D-8DA9-48FC-A50D-0D1FE9FAB1B6}" presName="sibTrans" presStyleCnt="0"/>
      <dgm:spPr/>
    </dgm:pt>
    <dgm:pt modelId="{28BB40DA-6771-4F3D-9DBB-ACADF89D1EBA}" type="pres">
      <dgm:prSet presAssocID="{07D74D7E-7291-4A40-B549-CC5516225A92}" presName="node" presStyleLbl="alignAccFollowNode1" presStyleIdx="3" presStyleCnt="5">
        <dgm:presLayoutVars>
          <dgm:bulletEnabled val="1"/>
        </dgm:presLayoutVars>
      </dgm:prSet>
      <dgm:spPr/>
    </dgm:pt>
    <dgm:pt modelId="{29249393-ED7C-4E5E-8492-5C8F3ABEB16E}" type="pres">
      <dgm:prSet presAssocID="{B47A9864-1907-40F0-8F2F-A486219E9E4F}" presName="sibTrans" presStyleCnt="0"/>
      <dgm:spPr/>
    </dgm:pt>
    <dgm:pt modelId="{7A1C55A3-2C32-4465-BC85-12D5BF5B8D59}" type="pres">
      <dgm:prSet presAssocID="{B2391AB8-70B2-4B4F-936D-B78CE7DB336B}" presName="node" presStyleLbl="alignAccFollowNode1" presStyleIdx="4" presStyleCnt="5">
        <dgm:presLayoutVars>
          <dgm:bulletEnabled val="1"/>
        </dgm:presLayoutVars>
      </dgm:prSet>
      <dgm:spPr/>
    </dgm:pt>
  </dgm:ptLst>
  <dgm:cxnLst>
    <dgm:cxn modelId="{02D10C1C-CBCD-4232-99FD-2DB4A1B33E9A}" srcId="{E6B3349A-F42B-42B4-9A75-3D3B65910DB1}" destId="{1A999458-25F5-4889-B54F-1C494DC4B2A8}" srcOrd="0" destOrd="0" parTransId="{0352D925-C2DC-42A5-BA21-9987119AEF7E}" sibTransId="{2ACF5170-C45C-4190-9376-5CC2F86DEDA6}"/>
    <dgm:cxn modelId="{7750D11C-8853-4514-AD8E-F04087996064}" type="presOf" srcId="{1A999458-25F5-4889-B54F-1C494DC4B2A8}" destId="{A20C13E3-E4A7-4ED9-AE9C-9CD5DA627E70}" srcOrd="0" destOrd="0" presId="urn:microsoft.com/office/officeart/2005/8/layout/lProcess3"/>
    <dgm:cxn modelId="{8927903D-B255-424A-A2F6-9F720B86AD52}" type="presOf" srcId="{3B850CD6-5B99-41B5-9124-8609EDAC162F}" destId="{10386C3C-9B8B-42DF-9456-3E4ED242C6B8}" srcOrd="0" destOrd="0" presId="urn:microsoft.com/office/officeart/2005/8/layout/lProcess3"/>
    <dgm:cxn modelId="{AF84FA4C-C226-4A66-A041-09D133A300D9}" type="presOf" srcId="{07D74D7E-7291-4A40-B549-CC5516225A92}" destId="{28BB40DA-6771-4F3D-9DBB-ACADF89D1EBA}" srcOrd="0" destOrd="0" presId="urn:microsoft.com/office/officeart/2005/8/layout/lProcess3"/>
    <dgm:cxn modelId="{31814156-6D0F-4364-89C5-ED1E6E362B0A}" srcId="{8B385EAD-1816-4F50-A76E-872404AF24E7}" destId="{E6B3349A-F42B-42B4-9A75-3D3B65910DB1}" srcOrd="0" destOrd="0" parTransId="{1BF2C74C-FBCA-4D13-B19B-C6EE7883A138}" sibTransId="{71662535-7972-4F62-9030-78E9FEC8E3A7}"/>
    <dgm:cxn modelId="{97D22A81-04B5-4B6D-9938-70CAA2B3B349}" srcId="{1D153158-B359-45F4-98C0-F2BC5561162C}" destId="{3B850CD6-5B99-41B5-9124-8609EDAC162F}" srcOrd="0" destOrd="0" parTransId="{2F282247-B70A-446D-992E-E4B5410E8490}" sibTransId="{04D1496D-8DA9-48FC-A50D-0D1FE9FAB1B6}"/>
    <dgm:cxn modelId="{D689A881-54E0-4444-A03D-53EEBB645823}" type="presOf" srcId="{1D153158-B359-45F4-98C0-F2BC5561162C}" destId="{193ED60F-BAD4-424A-81A2-6C4FC5B7A1B8}" srcOrd="0" destOrd="0" presId="urn:microsoft.com/office/officeart/2005/8/layout/lProcess3"/>
    <dgm:cxn modelId="{6D153B88-2576-4F97-BB38-7E5030B6B192}" srcId="{8B385EAD-1816-4F50-A76E-872404AF24E7}" destId="{1D153158-B359-45F4-98C0-F2BC5561162C}" srcOrd="1" destOrd="0" parTransId="{3EE92583-DAF0-47BF-A9BC-1027C8AA4899}" sibTransId="{5137B803-D6F8-4A71-8E9D-49C5505338FD}"/>
    <dgm:cxn modelId="{628697A7-BAD0-493E-9414-5E3168568CC7}" srcId="{1D153158-B359-45F4-98C0-F2BC5561162C}" destId="{B2391AB8-70B2-4B4F-936D-B78CE7DB336B}" srcOrd="2" destOrd="0" parTransId="{946EBA3F-A03E-416C-BFE6-FA09775AD54C}" sibTransId="{D8764A2F-071F-4096-A2AA-AB3C19C6586C}"/>
    <dgm:cxn modelId="{0C0B5EB1-449E-407B-A7F1-603AE9E9ADC0}" srcId="{1D153158-B359-45F4-98C0-F2BC5561162C}" destId="{07D74D7E-7291-4A40-B549-CC5516225A92}" srcOrd="1" destOrd="0" parTransId="{5AF71F44-9D63-45D3-8F86-2E72E4CF2CA8}" sibTransId="{B47A9864-1907-40F0-8F2F-A486219E9E4F}"/>
    <dgm:cxn modelId="{BC2651B3-6897-4AC3-B98C-750276D1D498}" type="presOf" srcId="{B2391AB8-70B2-4B4F-936D-B78CE7DB336B}" destId="{7A1C55A3-2C32-4465-BC85-12D5BF5B8D59}" srcOrd="0" destOrd="0" presId="urn:microsoft.com/office/officeart/2005/8/layout/lProcess3"/>
    <dgm:cxn modelId="{5F8AA4BD-EEB0-487A-B3B8-E6CF56DB2D39}" srcId="{E6B3349A-F42B-42B4-9A75-3D3B65910DB1}" destId="{A93C5222-3FA3-4659-BAE8-1836A9BBD33B}" srcOrd="1" destOrd="0" parTransId="{865C6191-74F5-4229-B497-5F2DDF57E54D}" sibTransId="{AF7F28ED-AB68-45A7-BC68-2F14957D4250}"/>
    <dgm:cxn modelId="{671B28D4-BB76-4883-9A3C-E757D9768D48}" type="presOf" srcId="{E6B3349A-F42B-42B4-9A75-3D3B65910DB1}" destId="{B79A62F2-95EA-44BD-9EB3-3536CB9497A7}" srcOrd="0" destOrd="0" presId="urn:microsoft.com/office/officeart/2005/8/layout/lProcess3"/>
    <dgm:cxn modelId="{010853D7-EC41-4B8B-AC22-9B1FBD03EEB2}" type="presOf" srcId="{A93C5222-3FA3-4659-BAE8-1836A9BBD33B}" destId="{0A2903B8-C613-4F61-8E22-E250366A5652}" srcOrd="0" destOrd="0" presId="urn:microsoft.com/office/officeart/2005/8/layout/lProcess3"/>
    <dgm:cxn modelId="{850588E0-00FC-42F0-8108-2B7CB8DB4998}" type="presOf" srcId="{8B385EAD-1816-4F50-A76E-872404AF24E7}" destId="{F6B5D676-2F61-4B19-A2A0-1119E9078D56}" srcOrd="0" destOrd="0" presId="urn:microsoft.com/office/officeart/2005/8/layout/lProcess3"/>
    <dgm:cxn modelId="{F5884661-45FE-4C3E-90F6-7511F0239766}" type="presParOf" srcId="{F6B5D676-2F61-4B19-A2A0-1119E9078D56}" destId="{E485B2CD-111C-4FE4-8500-01415E2C0144}" srcOrd="0" destOrd="0" presId="urn:microsoft.com/office/officeart/2005/8/layout/lProcess3"/>
    <dgm:cxn modelId="{367A23DB-63F1-4340-AB63-495017747105}" type="presParOf" srcId="{E485B2CD-111C-4FE4-8500-01415E2C0144}" destId="{B79A62F2-95EA-44BD-9EB3-3536CB9497A7}" srcOrd="0" destOrd="0" presId="urn:microsoft.com/office/officeart/2005/8/layout/lProcess3"/>
    <dgm:cxn modelId="{DC3B7A8F-966A-4AB5-92E2-B04B9198FEFD}" type="presParOf" srcId="{E485B2CD-111C-4FE4-8500-01415E2C0144}" destId="{DBFB68DA-AD54-44BF-AB85-4CA07C903F74}" srcOrd="1" destOrd="0" presId="urn:microsoft.com/office/officeart/2005/8/layout/lProcess3"/>
    <dgm:cxn modelId="{6FB89C6B-29E1-4AB7-A2A0-948EF1E27512}" type="presParOf" srcId="{E485B2CD-111C-4FE4-8500-01415E2C0144}" destId="{A20C13E3-E4A7-4ED9-AE9C-9CD5DA627E70}" srcOrd="2" destOrd="0" presId="urn:microsoft.com/office/officeart/2005/8/layout/lProcess3"/>
    <dgm:cxn modelId="{116BB884-9311-4BDE-B497-AC206584BF06}" type="presParOf" srcId="{E485B2CD-111C-4FE4-8500-01415E2C0144}" destId="{6E48AB5B-2584-482C-B7BD-C0E04D343BB7}" srcOrd="3" destOrd="0" presId="urn:microsoft.com/office/officeart/2005/8/layout/lProcess3"/>
    <dgm:cxn modelId="{A97ED467-5EF7-4C45-8EF0-0E7AC7637EF3}" type="presParOf" srcId="{E485B2CD-111C-4FE4-8500-01415E2C0144}" destId="{0A2903B8-C613-4F61-8E22-E250366A5652}" srcOrd="4" destOrd="0" presId="urn:microsoft.com/office/officeart/2005/8/layout/lProcess3"/>
    <dgm:cxn modelId="{2BA31841-8761-4AB7-A093-F6C94C7A4C15}" type="presParOf" srcId="{F6B5D676-2F61-4B19-A2A0-1119E9078D56}" destId="{56EB94BA-6FE4-42E0-A3B5-57B4C7F56703}" srcOrd="1" destOrd="0" presId="urn:microsoft.com/office/officeart/2005/8/layout/lProcess3"/>
    <dgm:cxn modelId="{E51C84D6-F6A1-424A-BD9B-986137BE5EA4}" type="presParOf" srcId="{F6B5D676-2F61-4B19-A2A0-1119E9078D56}" destId="{8F345432-660E-4301-AE29-58C921A75E64}" srcOrd="2" destOrd="0" presId="urn:microsoft.com/office/officeart/2005/8/layout/lProcess3"/>
    <dgm:cxn modelId="{F69DF1F6-225B-4267-8601-2BCBF860927B}" type="presParOf" srcId="{8F345432-660E-4301-AE29-58C921A75E64}" destId="{193ED60F-BAD4-424A-81A2-6C4FC5B7A1B8}" srcOrd="0" destOrd="0" presId="urn:microsoft.com/office/officeart/2005/8/layout/lProcess3"/>
    <dgm:cxn modelId="{02DEBE32-488B-483E-899F-DC809E912963}" type="presParOf" srcId="{8F345432-660E-4301-AE29-58C921A75E64}" destId="{08152AC0-33FF-4D29-878F-B210B44C2D3C}" srcOrd="1" destOrd="0" presId="urn:microsoft.com/office/officeart/2005/8/layout/lProcess3"/>
    <dgm:cxn modelId="{EAEB2CDE-248E-4CBF-A33B-DA772ED7A7DA}" type="presParOf" srcId="{8F345432-660E-4301-AE29-58C921A75E64}" destId="{10386C3C-9B8B-42DF-9456-3E4ED242C6B8}" srcOrd="2" destOrd="0" presId="urn:microsoft.com/office/officeart/2005/8/layout/lProcess3"/>
    <dgm:cxn modelId="{DBEBD355-7C2D-4787-B8C5-C72B7C918F78}" type="presParOf" srcId="{8F345432-660E-4301-AE29-58C921A75E64}" destId="{0D51B513-2DCF-4EF9-A766-BA8A970F54F5}" srcOrd="3" destOrd="0" presId="urn:microsoft.com/office/officeart/2005/8/layout/lProcess3"/>
    <dgm:cxn modelId="{401E2193-1224-4324-AFA3-4228B8E0C5DC}" type="presParOf" srcId="{8F345432-660E-4301-AE29-58C921A75E64}" destId="{28BB40DA-6771-4F3D-9DBB-ACADF89D1EBA}" srcOrd="4" destOrd="0" presId="urn:microsoft.com/office/officeart/2005/8/layout/lProcess3"/>
    <dgm:cxn modelId="{E8BD918C-A335-4987-9B37-7D301BF2CDB9}" type="presParOf" srcId="{8F345432-660E-4301-AE29-58C921A75E64}" destId="{29249393-ED7C-4E5E-8492-5C8F3ABEB16E}" srcOrd="5" destOrd="0" presId="urn:microsoft.com/office/officeart/2005/8/layout/lProcess3"/>
    <dgm:cxn modelId="{BA3566F0-2C4A-4503-AB14-EBBBBCDE1BC5}" type="presParOf" srcId="{8F345432-660E-4301-AE29-58C921A75E64}" destId="{7A1C55A3-2C32-4465-BC85-12D5BF5B8D59}"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3EB8B33-B194-48FB-A289-AC7A0FE4634E}" type="doc">
      <dgm:prSet loTypeId="urn:microsoft.com/office/officeart/2005/8/layout/target2" loCatId="relationship" qsTypeId="urn:microsoft.com/office/officeart/2005/8/quickstyle/simple1" qsCatId="simple" csTypeId="urn:microsoft.com/office/officeart/2005/8/colors/accent1_3" csCatId="accent1" phldr="1"/>
      <dgm:spPr/>
      <dgm:t>
        <a:bodyPr/>
        <a:lstStyle/>
        <a:p>
          <a:endParaRPr lang="de-DE"/>
        </a:p>
      </dgm:t>
    </dgm:pt>
    <dgm:pt modelId="{355F25E8-710F-42E3-ADC8-A2658EF181AE}">
      <dgm:prSet phldrT="[Text]"/>
      <dgm:spPr/>
      <dgm:t>
        <a:bodyPr/>
        <a:lstStyle/>
        <a:p>
          <a:r>
            <a:rPr lang="de-DE" dirty="0"/>
            <a:t>Prozess-Berechtigung</a:t>
          </a:r>
        </a:p>
      </dgm:t>
    </dgm:pt>
    <dgm:pt modelId="{ADADD4FF-7D6F-40DA-8CE5-791E384234A3}" type="parTrans" cxnId="{0C22970A-3BBF-4B35-895A-1FFF956F3857}">
      <dgm:prSet/>
      <dgm:spPr/>
      <dgm:t>
        <a:bodyPr/>
        <a:lstStyle/>
        <a:p>
          <a:endParaRPr lang="de-DE"/>
        </a:p>
      </dgm:t>
    </dgm:pt>
    <dgm:pt modelId="{4D7B3FA0-DE8C-40B6-BFFB-FD7B76D4E6DC}" type="sibTrans" cxnId="{0C22970A-3BBF-4B35-895A-1FFF956F3857}">
      <dgm:prSet/>
      <dgm:spPr/>
      <dgm:t>
        <a:bodyPr/>
        <a:lstStyle/>
        <a:p>
          <a:endParaRPr lang="de-DE"/>
        </a:p>
      </dgm:t>
    </dgm:pt>
    <dgm:pt modelId="{0FBEA0E6-D2B3-4CBB-81A9-2A43DDFB3710}">
      <dgm:prSet phldrT="[Text]"/>
      <dgm:spPr/>
      <dgm:t>
        <a:bodyPr/>
        <a:lstStyle/>
        <a:p>
          <a:r>
            <a:rPr lang="de-DE" dirty="0"/>
            <a:t>Optional: Zusätzliche Prozessberechtigung</a:t>
          </a:r>
        </a:p>
      </dgm:t>
    </dgm:pt>
    <dgm:pt modelId="{349D11C3-832C-446D-8CD7-BA499CD035F2}" type="parTrans" cxnId="{F903093C-F98E-49D3-8036-D7CB6D824EFD}">
      <dgm:prSet/>
      <dgm:spPr/>
      <dgm:t>
        <a:bodyPr/>
        <a:lstStyle/>
        <a:p>
          <a:endParaRPr lang="de-DE"/>
        </a:p>
      </dgm:t>
    </dgm:pt>
    <dgm:pt modelId="{BC84042C-22F3-486B-9AAB-3803C3756482}" type="sibTrans" cxnId="{F903093C-F98E-49D3-8036-D7CB6D824EFD}">
      <dgm:prSet/>
      <dgm:spPr/>
      <dgm:t>
        <a:bodyPr/>
        <a:lstStyle/>
        <a:p>
          <a:endParaRPr lang="de-DE"/>
        </a:p>
      </dgm:t>
    </dgm:pt>
    <dgm:pt modelId="{B386F367-E044-4922-AFCA-C59134FEB948}">
      <dgm:prSet phldrT="[Text]"/>
      <dgm:spPr/>
      <dgm:t>
        <a:bodyPr/>
        <a:lstStyle/>
        <a:p>
          <a:r>
            <a:rPr lang="de-DE" dirty="0"/>
            <a:t>Optional: Zusätzliche Vorgangsberechtigung</a:t>
          </a:r>
        </a:p>
      </dgm:t>
    </dgm:pt>
    <dgm:pt modelId="{6AD1F171-BEC8-4CE4-B47B-4A0BC6EEDE13}" type="parTrans" cxnId="{745C4F3C-1E2D-4796-BBD7-2F3BEB071468}">
      <dgm:prSet/>
      <dgm:spPr/>
      <dgm:t>
        <a:bodyPr/>
        <a:lstStyle/>
        <a:p>
          <a:endParaRPr lang="de-DE"/>
        </a:p>
      </dgm:t>
    </dgm:pt>
    <dgm:pt modelId="{312D05D1-F36B-4155-AC0F-207125FA62AA}" type="sibTrans" cxnId="{745C4F3C-1E2D-4796-BBD7-2F3BEB071468}">
      <dgm:prSet/>
      <dgm:spPr/>
      <dgm:t>
        <a:bodyPr/>
        <a:lstStyle/>
        <a:p>
          <a:endParaRPr lang="de-DE"/>
        </a:p>
      </dgm:t>
    </dgm:pt>
    <dgm:pt modelId="{653B3BDD-E9EB-481D-B53D-4A73A57485BE}">
      <dgm:prSet phldrT="[Text]"/>
      <dgm:spPr/>
      <dgm:t>
        <a:bodyPr/>
        <a:lstStyle/>
        <a:p>
          <a:r>
            <a:rPr lang="de-DE" dirty="0"/>
            <a:t>Welche Teams dürfen Vorgänge in diesem Prozess anlegen und diese ändern?</a:t>
          </a:r>
        </a:p>
      </dgm:t>
    </dgm:pt>
    <dgm:pt modelId="{6BBFFD70-035A-4729-AF98-DC4E3ECF5FB8}" type="parTrans" cxnId="{B8877B54-A368-4478-972C-D9646F0898F3}">
      <dgm:prSet/>
      <dgm:spPr/>
      <dgm:t>
        <a:bodyPr/>
        <a:lstStyle/>
        <a:p>
          <a:endParaRPr lang="de-DE"/>
        </a:p>
      </dgm:t>
    </dgm:pt>
    <dgm:pt modelId="{D0F2ADA5-C8D4-44E4-A390-5CA66A630F2B}" type="sibTrans" cxnId="{B8877B54-A368-4478-972C-D9646F0898F3}">
      <dgm:prSet/>
      <dgm:spPr/>
      <dgm:t>
        <a:bodyPr/>
        <a:lstStyle/>
        <a:p>
          <a:endParaRPr lang="de-DE"/>
        </a:p>
      </dgm:t>
    </dgm:pt>
    <dgm:pt modelId="{C016F4FA-FC89-4A61-BB97-BC1930BF7A82}">
      <dgm:prSet phldrT="[Text]"/>
      <dgm:spPr/>
      <dgm:t>
        <a:bodyPr/>
        <a:lstStyle/>
        <a:p>
          <a:r>
            <a:rPr lang="de-DE" dirty="0"/>
            <a:t>Für die so angelegten Vorgänge: Welche anderen Teams dürfen diese Vorgänge lesen oder ändern?</a:t>
          </a:r>
        </a:p>
      </dgm:t>
    </dgm:pt>
    <dgm:pt modelId="{94A01D44-794C-40DE-A51C-BFA14C1C2897}" type="parTrans" cxnId="{E534D4EC-F0BE-4E04-B695-229AFD0DF981}">
      <dgm:prSet/>
      <dgm:spPr/>
      <dgm:t>
        <a:bodyPr/>
        <a:lstStyle/>
        <a:p>
          <a:endParaRPr lang="de-DE"/>
        </a:p>
      </dgm:t>
    </dgm:pt>
    <dgm:pt modelId="{77894BA9-0106-4813-B804-CD59697440AB}" type="sibTrans" cxnId="{E534D4EC-F0BE-4E04-B695-229AFD0DF981}">
      <dgm:prSet/>
      <dgm:spPr/>
      <dgm:t>
        <a:bodyPr/>
        <a:lstStyle/>
        <a:p>
          <a:endParaRPr lang="de-DE"/>
        </a:p>
      </dgm:t>
    </dgm:pt>
    <dgm:pt modelId="{E0556C35-B241-4BAC-910E-D6813C6BB780}">
      <dgm:prSet phldrT="[Text]"/>
      <dgm:spPr/>
      <dgm:t>
        <a:bodyPr/>
        <a:lstStyle/>
        <a:p>
          <a:r>
            <a:rPr lang="de-DE" dirty="0"/>
            <a:t>Welche Stellen oder Teams dürfen diesen einen Vorgang zusätzlich lesen oder ändern? (Definiert in Vorgangs-Datenmaske)</a:t>
          </a:r>
        </a:p>
      </dgm:t>
    </dgm:pt>
    <dgm:pt modelId="{0DA4922B-D5E1-41ED-8FFF-E902BEA7DF47}" type="parTrans" cxnId="{1B64DABB-BBA8-4CBB-95DC-0EC87EF9110A}">
      <dgm:prSet/>
      <dgm:spPr/>
      <dgm:t>
        <a:bodyPr/>
        <a:lstStyle/>
        <a:p>
          <a:endParaRPr lang="de-DE"/>
        </a:p>
      </dgm:t>
    </dgm:pt>
    <dgm:pt modelId="{0DD119DA-1226-4624-A698-46C54575255B}" type="sibTrans" cxnId="{1B64DABB-BBA8-4CBB-95DC-0EC87EF9110A}">
      <dgm:prSet/>
      <dgm:spPr/>
      <dgm:t>
        <a:bodyPr/>
        <a:lstStyle/>
        <a:p>
          <a:endParaRPr lang="de-DE"/>
        </a:p>
      </dgm:t>
    </dgm:pt>
    <dgm:pt modelId="{C75D915E-28E1-4B45-8D3C-2A70F5EBBF33}" type="pres">
      <dgm:prSet presAssocID="{63EB8B33-B194-48FB-A289-AC7A0FE4634E}" presName="Name0" presStyleCnt="0">
        <dgm:presLayoutVars>
          <dgm:chMax val="3"/>
          <dgm:chPref val="1"/>
          <dgm:dir/>
          <dgm:animLvl val="lvl"/>
          <dgm:resizeHandles/>
        </dgm:presLayoutVars>
      </dgm:prSet>
      <dgm:spPr/>
    </dgm:pt>
    <dgm:pt modelId="{7CBB2687-0F0E-4097-87ED-22D97C5E05F8}" type="pres">
      <dgm:prSet presAssocID="{63EB8B33-B194-48FB-A289-AC7A0FE4634E}" presName="outerBox" presStyleCnt="0"/>
      <dgm:spPr/>
    </dgm:pt>
    <dgm:pt modelId="{7A7F52BB-A80E-44B4-B153-7F75C5235D37}" type="pres">
      <dgm:prSet presAssocID="{63EB8B33-B194-48FB-A289-AC7A0FE4634E}" presName="outerBoxParent" presStyleLbl="node1" presStyleIdx="0" presStyleCnt="3"/>
      <dgm:spPr/>
    </dgm:pt>
    <dgm:pt modelId="{D5651A2D-BACF-4269-8D22-DCD82B61675F}" type="pres">
      <dgm:prSet presAssocID="{63EB8B33-B194-48FB-A289-AC7A0FE4634E}" presName="outerBoxChildren" presStyleCnt="0"/>
      <dgm:spPr/>
    </dgm:pt>
    <dgm:pt modelId="{13CBB9D6-33EE-4734-A4DE-5C4890BDD237}" type="pres">
      <dgm:prSet presAssocID="{653B3BDD-E9EB-481D-B53D-4A73A57485BE}" presName="oChild" presStyleLbl="fgAcc1" presStyleIdx="0" presStyleCnt="3">
        <dgm:presLayoutVars>
          <dgm:bulletEnabled val="1"/>
        </dgm:presLayoutVars>
      </dgm:prSet>
      <dgm:spPr/>
    </dgm:pt>
    <dgm:pt modelId="{C52856ED-CDC0-4149-9982-8DD7DCF413B7}" type="pres">
      <dgm:prSet presAssocID="{63EB8B33-B194-48FB-A289-AC7A0FE4634E}" presName="middleBox" presStyleCnt="0"/>
      <dgm:spPr/>
    </dgm:pt>
    <dgm:pt modelId="{33D82701-6680-4601-B0D9-50189F64A693}" type="pres">
      <dgm:prSet presAssocID="{63EB8B33-B194-48FB-A289-AC7A0FE4634E}" presName="middleBoxParent" presStyleLbl="node1" presStyleIdx="1" presStyleCnt="3"/>
      <dgm:spPr/>
    </dgm:pt>
    <dgm:pt modelId="{A48E8F28-423C-466D-A9E1-2A4C6C89D05D}" type="pres">
      <dgm:prSet presAssocID="{63EB8B33-B194-48FB-A289-AC7A0FE4634E}" presName="middleBoxChildren" presStyleCnt="0"/>
      <dgm:spPr/>
    </dgm:pt>
    <dgm:pt modelId="{C7F674EB-9033-4BA2-A3E1-E3766A5F91F4}" type="pres">
      <dgm:prSet presAssocID="{C016F4FA-FC89-4A61-BB97-BC1930BF7A82}" presName="mChild" presStyleLbl="fgAcc1" presStyleIdx="1" presStyleCnt="3">
        <dgm:presLayoutVars>
          <dgm:bulletEnabled val="1"/>
        </dgm:presLayoutVars>
      </dgm:prSet>
      <dgm:spPr/>
    </dgm:pt>
    <dgm:pt modelId="{29AB39A6-E774-4763-BBD0-9A1C76FA8AC5}" type="pres">
      <dgm:prSet presAssocID="{63EB8B33-B194-48FB-A289-AC7A0FE4634E}" presName="centerBox" presStyleCnt="0"/>
      <dgm:spPr/>
    </dgm:pt>
    <dgm:pt modelId="{FA481AD4-8B20-44D9-88B4-20D2CB6919D4}" type="pres">
      <dgm:prSet presAssocID="{63EB8B33-B194-48FB-A289-AC7A0FE4634E}" presName="centerBoxParent" presStyleLbl="node1" presStyleIdx="2" presStyleCnt="3"/>
      <dgm:spPr/>
    </dgm:pt>
    <dgm:pt modelId="{5F95CAA1-6364-4910-8085-2787AC0F927D}" type="pres">
      <dgm:prSet presAssocID="{63EB8B33-B194-48FB-A289-AC7A0FE4634E}" presName="centerBoxChildren" presStyleCnt="0"/>
      <dgm:spPr/>
    </dgm:pt>
    <dgm:pt modelId="{1B5BE4F0-51AE-45FD-9212-F3402F27E4AF}" type="pres">
      <dgm:prSet presAssocID="{E0556C35-B241-4BAC-910E-D6813C6BB780}" presName="cChild" presStyleLbl="fgAcc1" presStyleIdx="2" presStyleCnt="3">
        <dgm:presLayoutVars>
          <dgm:bulletEnabled val="1"/>
        </dgm:presLayoutVars>
      </dgm:prSet>
      <dgm:spPr/>
    </dgm:pt>
  </dgm:ptLst>
  <dgm:cxnLst>
    <dgm:cxn modelId="{0C22970A-3BBF-4B35-895A-1FFF956F3857}" srcId="{63EB8B33-B194-48FB-A289-AC7A0FE4634E}" destId="{355F25E8-710F-42E3-ADC8-A2658EF181AE}" srcOrd="0" destOrd="0" parTransId="{ADADD4FF-7D6F-40DA-8CE5-791E384234A3}" sibTransId="{4D7B3FA0-DE8C-40B6-BFFB-FD7B76D4E6DC}"/>
    <dgm:cxn modelId="{9AEEAE2C-BB26-4600-A247-E2D10D4F5E8A}" type="presOf" srcId="{63EB8B33-B194-48FB-A289-AC7A0FE4634E}" destId="{C75D915E-28E1-4B45-8D3C-2A70F5EBBF33}" srcOrd="0" destOrd="0" presId="urn:microsoft.com/office/officeart/2005/8/layout/target2"/>
    <dgm:cxn modelId="{F903093C-F98E-49D3-8036-D7CB6D824EFD}" srcId="{63EB8B33-B194-48FB-A289-AC7A0FE4634E}" destId="{0FBEA0E6-D2B3-4CBB-81A9-2A43DDFB3710}" srcOrd="1" destOrd="0" parTransId="{349D11C3-832C-446D-8CD7-BA499CD035F2}" sibTransId="{BC84042C-22F3-486B-9AAB-3803C3756482}"/>
    <dgm:cxn modelId="{745C4F3C-1E2D-4796-BBD7-2F3BEB071468}" srcId="{63EB8B33-B194-48FB-A289-AC7A0FE4634E}" destId="{B386F367-E044-4922-AFCA-C59134FEB948}" srcOrd="2" destOrd="0" parTransId="{6AD1F171-BEC8-4CE4-B47B-4A0BC6EEDE13}" sibTransId="{312D05D1-F36B-4155-AC0F-207125FA62AA}"/>
    <dgm:cxn modelId="{CF8D4E3F-7B45-4943-8432-B786B08DFD1D}" type="presOf" srcId="{355F25E8-710F-42E3-ADC8-A2658EF181AE}" destId="{7A7F52BB-A80E-44B4-B153-7F75C5235D37}" srcOrd="0" destOrd="0" presId="urn:microsoft.com/office/officeart/2005/8/layout/target2"/>
    <dgm:cxn modelId="{5980CB60-6B79-4C94-9A8A-9764014BD638}" type="presOf" srcId="{E0556C35-B241-4BAC-910E-D6813C6BB780}" destId="{1B5BE4F0-51AE-45FD-9212-F3402F27E4AF}" srcOrd="0" destOrd="0" presId="urn:microsoft.com/office/officeart/2005/8/layout/target2"/>
    <dgm:cxn modelId="{B8877B54-A368-4478-972C-D9646F0898F3}" srcId="{355F25E8-710F-42E3-ADC8-A2658EF181AE}" destId="{653B3BDD-E9EB-481D-B53D-4A73A57485BE}" srcOrd="0" destOrd="0" parTransId="{6BBFFD70-035A-4729-AF98-DC4E3ECF5FB8}" sibTransId="{D0F2ADA5-C8D4-44E4-A390-5CA66A630F2B}"/>
    <dgm:cxn modelId="{3A4FBD77-EFDF-48AB-BBA0-5C1C738FE220}" type="presOf" srcId="{0FBEA0E6-D2B3-4CBB-81A9-2A43DDFB3710}" destId="{33D82701-6680-4601-B0D9-50189F64A693}" srcOrd="0" destOrd="0" presId="urn:microsoft.com/office/officeart/2005/8/layout/target2"/>
    <dgm:cxn modelId="{ECB71191-99CA-42BF-A866-2BACED20DE15}" type="presOf" srcId="{653B3BDD-E9EB-481D-B53D-4A73A57485BE}" destId="{13CBB9D6-33EE-4734-A4DE-5C4890BDD237}" srcOrd="0" destOrd="0" presId="urn:microsoft.com/office/officeart/2005/8/layout/target2"/>
    <dgm:cxn modelId="{4097A3B5-43F4-44F4-8FA7-BEFD9A540DE4}" type="presOf" srcId="{B386F367-E044-4922-AFCA-C59134FEB948}" destId="{FA481AD4-8B20-44D9-88B4-20D2CB6919D4}" srcOrd="0" destOrd="0" presId="urn:microsoft.com/office/officeart/2005/8/layout/target2"/>
    <dgm:cxn modelId="{1B64DABB-BBA8-4CBB-95DC-0EC87EF9110A}" srcId="{B386F367-E044-4922-AFCA-C59134FEB948}" destId="{E0556C35-B241-4BAC-910E-D6813C6BB780}" srcOrd="0" destOrd="0" parTransId="{0DA4922B-D5E1-41ED-8FFF-E902BEA7DF47}" sibTransId="{0DD119DA-1226-4624-A698-46C54575255B}"/>
    <dgm:cxn modelId="{8C20AFD1-1BFC-4D50-A3AD-DEFA256380F0}" type="presOf" srcId="{C016F4FA-FC89-4A61-BB97-BC1930BF7A82}" destId="{C7F674EB-9033-4BA2-A3E1-E3766A5F91F4}" srcOrd="0" destOrd="0" presId="urn:microsoft.com/office/officeart/2005/8/layout/target2"/>
    <dgm:cxn modelId="{E534D4EC-F0BE-4E04-B695-229AFD0DF981}" srcId="{0FBEA0E6-D2B3-4CBB-81A9-2A43DDFB3710}" destId="{C016F4FA-FC89-4A61-BB97-BC1930BF7A82}" srcOrd="0" destOrd="0" parTransId="{94A01D44-794C-40DE-A51C-BFA14C1C2897}" sibTransId="{77894BA9-0106-4813-B804-CD59697440AB}"/>
    <dgm:cxn modelId="{1C660926-9570-4F4B-9DB2-0507E80E9F8B}" type="presParOf" srcId="{C75D915E-28E1-4B45-8D3C-2A70F5EBBF33}" destId="{7CBB2687-0F0E-4097-87ED-22D97C5E05F8}" srcOrd="0" destOrd="0" presId="urn:microsoft.com/office/officeart/2005/8/layout/target2"/>
    <dgm:cxn modelId="{969C0BB0-0206-4B15-96C9-92141AE62804}" type="presParOf" srcId="{7CBB2687-0F0E-4097-87ED-22D97C5E05F8}" destId="{7A7F52BB-A80E-44B4-B153-7F75C5235D37}" srcOrd="0" destOrd="0" presId="urn:microsoft.com/office/officeart/2005/8/layout/target2"/>
    <dgm:cxn modelId="{0B8E5381-4335-493B-8771-F1C430A6CB0F}" type="presParOf" srcId="{7CBB2687-0F0E-4097-87ED-22D97C5E05F8}" destId="{D5651A2D-BACF-4269-8D22-DCD82B61675F}" srcOrd="1" destOrd="0" presId="urn:microsoft.com/office/officeart/2005/8/layout/target2"/>
    <dgm:cxn modelId="{61C137F3-BCC4-409F-9359-17DCD50418AA}" type="presParOf" srcId="{D5651A2D-BACF-4269-8D22-DCD82B61675F}" destId="{13CBB9D6-33EE-4734-A4DE-5C4890BDD237}" srcOrd="0" destOrd="0" presId="urn:microsoft.com/office/officeart/2005/8/layout/target2"/>
    <dgm:cxn modelId="{09A4C4EE-7C83-4DB9-9A76-97A36CA9C5E0}" type="presParOf" srcId="{C75D915E-28E1-4B45-8D3C-2A70F5EBBF33}" destId="{C52856ED-CDC0-4149-9982-8DD7DCF413B7}" srcOrd="1" destOrd="0" presId="urn:microsoft.com/office/officeart/2005/8/layout/target2"/>
    <dgm:cxn modelId="{36A1BE05-1F30-4131-A26F-C7F3A93929C7}" type="presParOf" srcId="{C52856ED-CDC0-4149-9982-8DD7DCF413B7}" destId="{33D82701-6680-4601-B0D9-50189F64A693}" srcOrd="0" destOrd="0" presId="urn:microsoft.com/office/officeart/2005/8/layout/target2"/>
    <dgm:cxn modelId="{7B865B1D-8EF9-4F34-A987-92AF6E6CFF22}" type="presParOf" srcId="{C52856ED-CDC0-4149-9982-8DD7DCF413B7}" destId="{A48E8F28-423C-466D-A9E1-2A4C6C89D05D}" srcOrd="1" destOrd="0" presId="urn:microsoft.com/office/officeart/2005/8/layout/target2"/>
    <dgm:cxn modelId="{69A2FAC3-DF66-4D1D-A56E-39EE6E171417}" type="presParOf" srcId="{A48E8F28-423C-466D-A9E1-2A4C6C89D05D}" destId="{C7F674EB-9033-4BA2-A3E1-E3766A5F91F4}" srcOrd="0" destOrd="0" presId="urn:microsoft.com/office/officeart/2005/8/layout/target2"/>
    <dgm:cxn modelId="{5780FC34-0B61-4877-959F-173891B2FB9D}" type="presParOf" srcId="{C75D915E-28E1-4B45-8D3C-2A70F5EBBF33}" destId="{29AB39A6-E774-4763-BBD0-9A1C76FA8AC5}" srcOrd="2" destOrd="0" presId="urn:microsoft.com/office/officeart/2005/8/layout/target2"/>
    <dgm:cxn modelId="{2BB37D2D-A0C9-4A82-8AD5-49907140CF34}" type="presParOf" srcId="{29AB39A6-E774-4763-BBD0-9A1C76FA8AC5}" destId="{FA481AD4-8B20-44D9-88B4-20D2CB6919D4}" srcOrd="0" destOrd="0" presId="urn:microsoft.com/office/officeart/2005/8/layout/target2"/>
    <dgm:cxn modelId="{89528564-66BB-4102-BE14-BA29A8AF672D}" type="presParOf" srcId="{29AB39A6-E774-4763-BBD0-9A1C76FA8AC5}" destId="{5F95CAA1-6364-4910-8085-2787AC0F927D}" srcOrd="1" destOrd="0" presId="urn:microsoft.com/office/officeart/2005/8/layout/target2"/>
    <dgm:cxn modelId="{3E3760EB-590C-40E2-91A0-77BDF69DDC7D}" type="presParOf" srcId="{5F95CAA1-6364-4910-8085-2787AC0F927D}" destId="{1B5BE4F0-51AE-45FD-9212-F3402F27E4AF}"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6A66B6B8-EFBB-4EA8-B9D9-C1ACE5F7ADBC}">
      <dgm:prSet/>
      <dgm:spPr/>
      <dgm:t>
        <a:bodyPr/>
        <a:lstStyle/>
        <a:p>
          <a:r>
            <a:rPr lang="de-DE" noProof="0" dirty="0"/>
            <a:t>Personen pflegen</a:t>
          </a:r>
        </a:p>
      </dgm:t>
    </dgm:pt>
    <dgm:pt modelId="{32626310-7F46-4025-8EBC-4898F55ECD1B}" type="parTrans" cxnId="{04113E83-971A-489F-94B9-8BDD04433188}">
      <dgm:prSet/>
      <dgm:spPr/>
      <dgm:t>
        <a:bodyPr/>
        <a:lstStyle/>
        <a:p>
          <a:endParaRPr lang="de-DE"/>
        </a:p>
      </dgm:t>
    </dgm:pt>
    <dgm:pt modelId="{BA1AF3B0-8D3F-4FF8-8197-44D67DD5C06B}" type="sibTrans" cxnId="{04113E83-971A-489F-94B9-8BDD04433188}">
      <dgm:prSet/>
      <dgm:spPr/>
      <dgm:t>
        <a:bodyPr/>
        <a:lstStyle/>
        <a:p>
          <a:endParaRPr lang="de-DE"/>
        </a:p>
      </dgm:t>
    </dgm:pt>
    <dgm:pt modelId="{ED17D628-7F84-453E-9449-33AE94433DBB}">
      <dgm:prSet/>
      <dgm:spPr/>
      <dgm:t>
        <a:bodyPr/>
        <a:lstStyle/>
        <a:p>
          <a:r>
            <a:rPr lang="de-DE" noProof="0" dirty="0"/>
            <a:t>Stellen pflegen</a:t>
          </a:r>
        </a:p>
      </dgm:t>
    </dgm:pt>
    <dgm:pt modelId="{DF218AC0-022E-4D96-814B-4878C11E5454}" type="parTrans" cxnId="{7FF145C2-EBB2-4E32-AC9C-478C52B31AA5}">
      <dgm:prSet/>
      <dgm:spPr/>
      <dgm:t>
        <a:bodyPr/>
        <a:lstStyle/>
        <a:p>
          <a:endParaRPr lang="de-DE"/>
        </a:p>
      </dgm:t>
    </dgm:pt>
    <dgm:pt modelId="{C9029EBF-81A5-40EB-923B-EF8350C8FC83}" type="sibTrans" cxnId="{7FF145C2-EBB2-4E32-AC9C-478C52B31AA5}">
      <dgm:prSet/>
      <dgm:spPr/>
      <dgm:t>
        <a:bodyPr/>
        <a:lstStyle/>
        <a:p>
          <a:endParaRPr lang="de-DE"/>
        </a:p>
      </dgm:t>
    </dgm:pt>
    <dgm:pt modelId="{04F78F8D-BCE1-4BD8-9C62-3BA4EA05D152}">
      <dgm:prSet/>
      <dgm:spPr/>
      <dgm:t>
        <a:bodyPr/>
        <a:lstStyle/>
        <a:p>
          <a:r>
            <a:rPr lang="de-DE" noProof="0" dirty="0"/>
            <a:t>Teams pflegen</a:t>
          </a:r>
        </a:p>
      </dgm:t>
    </dgm:pt>
    <dgm:pt modelId="{64B84901-2097-4A2A-A991-B63E38B0FE86}" type="parTrans" cxnId="{24188FC4-B464-4A40-A2BD-042D9276E888}">
      <dgm:prSet/>
      <dgm:spPr/>
      <dgm:t>
        <a:bodyPr/>
        <a:lstStyle/>
        <a:p>
          <a:endParaRPr lang="de-DE"/>
        </a:p>
      </dgm:t>
    </dgm:pt>
    <dgm:pt modelId="{8CB75EFA-7A8C-4639-A424-26BC34739601}" type="sibTrans" cxnId="{24188FC4-B464-4A40-A2BD-042D9276E888}">
      <dgm:prSet/>
      <dgm:spPr/>
      <dgm:t>
        <a:bodyPr/>
        <a:lstStyle/>
        <a:p>
          <a:endParaRPr lang="de-DE"/>
        </a:p>
      </dgm:t>
    </dgm:pt>
    <dgm:pt modelId="{6B910B25-09AD-4C3C-83DB-B1180A0C1B53}">
      <dgm:prSet/>
      <dgm:spPr/>
      <dgm:t>
        <a:bodyPr/>
        <a:lstStyle/>
        <a:p>
          <a:r>
            <a:rPr lang="de-DE" noProof="0" dirty="0"/>
            <a:t>… von AD importieren</a:t>
          </a:r>
        </a:p>
      </dgm:t>
    </dgm:pt>
    <dgm:pt modelId="{F458D930-F21F-4224-8BBD-AC3C5E263065}" type="parTrans" cxnId="{0C332A3D-B872-417B-9B43-27E38D18C914}">
      <dgm:prSet/>
      <dgm:spPr/>
      <dgm:t>
        <a:bodyPr/>
        <a:lstStyle/>
        <a:p>
          <a:endParaRPr lang="de-DE"/>
        </a:p>
      </dgm:t>
    </dgm:pt>
    <dgm:pt modelId="{39EBF7B7-C9D8-4CF1-928D-8C080663FCC8}" type="sibTrans" cxnId="{0C332A3D-B872-417B-9B43-27E38D18C914}">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23E557E5-04EB-4236-8A2C-3EBFA2116DE1}" type="pres">
      <dgm:prSet presAssocID="{6A66B6B8-EFBB-4EA8-B9D9-C1ACE5F7ADBC}" presName="composite" presStyleCnt="0"/>
      <dgm:spPr/>
    </dgm:pt>
    <dgm:pt modelId="{8F1A6E9F-680E-449A-A9CA-7022F38D0D40}" type="pres">
      <dgm:prSet presAssocID="{6A66B6B8-EFBB-4EA8-B9D9-C1ACE5F7ADBC}" presName="imgShp" presStyleLbl="fgImgPlace1" presStyleIdx="0" presStyleCnt="4"/>
      <dgm:spPr/>
    </dgm:pt>
    <dgm:pt modelId="{987C98C3-2C05-499E-A366-3F385FA0A7A3}" type="pres">
      <dgm:prSet presAssocID="{6A66B6B8-EFBB-4EA8-B9D9-C1ACE5F7ADBC}" presName="txShp" presStyleLbl="node1" presStyleIdx="0" presStyleCnt="4">
        <dgm:presLayoutVars>
          <dgm:bulletEnabled val="1"/>
        </dgm:presLayoutVars>
      </dgm:prSet>
      <dgm:spPr/>
    </dgm:pt>
    <dgm:pt modelId="{6C2A3CF9-F403-44AF-BF78-26339AC95624}" type="pres">
      <dgm:prSet presAssocID="{BA1AF3B0-8D3F-4FF8-8197-44D67DD5C06B}" presName="spacing" presStyleCnt="0"/>
      <dgm:spPr/>
    </dgm:pt>
    <dgm:pt modelId="{F5528DD3-6A82-4767-AD53-DC58FD5EAFB0}" type="pres">
      <dgm:prSet presAssocID="{6B910B25-09AD-4C3C-83DB-B1180A0C1B53}" presName="composite" presStyleCnt="0"/>
      <dgm:spPr/>
    </dgm:pt>
    <dgm:pt modelId="{5AE48018-CE9F-4E1E-A93F-736C72654949}" type="pres">
      <dgm:prSet presAssocID="{6B910B25-09AD-4C3C-83DB-B1180A0C1B53}" presName="imgShp" presStyleLbl="fgImgPlace1" presStyleIdx="1" presStyleCnt="4"/>
      <dgm:spPr/>
    </dgm:pt>
    <dgm:pt modelId="{F3FD5B40-E06A-42A6-BB36-B17C33F37A5D}" type="pres">
      <dgm:prSet presAssocID="{6B910B25-09AD-4C3C-83DB-B1180A0C1B53}" presName="txShp" presStyleLbl="node1" presStyleIdx="1" presStyleCnt="4">
        <dgm:presLayoutVars>
          <dgm:bulletEnabled val="1"/>
        </dgm:presLayoutVars>
      </dgm:prSet>
      <dgm:spPr/>
    </dgm:pt>
    <dgm:pt modelId="{3DE46B4A-F86D-406E-8469-37A7A13B02C6}" type="pres">
      <dgm:prSet presAssocID="{39EBF7B7-C9D8-4CF1-928D-8C080663FCC8}" presName="spacing" presStyleCnt="0"/>
      <dgm:spPr/>
    </dgm:pt>
    <dgm:pt modelId="{5BE1A49A-E56A-43A0-8D07-4BD5D0EB9AF3}" type="pres">
      <dgm:prSet presAssocID="{ED17D628-7F84-453E-9449-33AE94433DBB}" presName="composite" presStyleCnt="0"/>
      <dgm:spPr/>
    </dgm:pt>
    <dgm:pt modelId="{4C00E8D4-E15D-4CBE-A5F9-AFC144C1CC00}" type="pres">
      <dgm:prSet presAssocID="{ED17D628-7F84-453E-9449-33AE94433DBB}" presName="imgShp" presStyleLbl="fgImgPlace1" presStyleIdx="2" presStyleCnt="4"/>
      <dgm:spPr/>
    </dgm:pt>
    <dgm:pt modelId="{FE875D74-EA6F-4B2B-8C4D-F9ED71B7F91B}" type="pres">
      <dgm:prSet presAssocID="{ED17D628-7F84-453E-9449-33AE94433DBB}" presName="txShp" presStyleLbl="node1" presStyleIdx="2" presStyleCnt="4">
        <dgm:presLayoutVars>
          <dgm:bulletEnabled val="1"/>
        </dgm:presLayoutVars>
      </dgm:prSet>
      <dgm:spPr/>
    </dgm:pt>
    <dgm:pt modelId="{3F14E5D2-DEC3-4B25-95D2-3C63C49694F1}" type="pres">
      <dgm:prSet presAssocID="{C9029EBF-81A5-40EB-923B-EF8350C8FC83}" presName="spacing" presStyleCnt="0"/>
      <dgm:spPr/>
    </dgm:pt>
    <dgm:pt modelId="{0A93B68F-FB33-44C6-89E4-2AFE2661F18F}" type="pres">
      <dgm:prSet presAssocID="{04F78F8D-BCE1-4BD8-9C62-3BA4EA05D152}" presName="composite" presStyleCnt="0"/>
      <dgm:spPr/>
    </dgm:pt>
    <dgm:pt modelId="{DE8666C9-F958-451F-B83C-0C3A93B41162}" type="pres">
      <dgm:prSet presAssocID="{04F78F8D-BCE1-4BD8-9C62-3BA4EA05D152}" presName="imgShp" presStyleLbl="fgImgPlace1" presStyleIdx="3" presStyleCnt="4"/>
      <dgm:spPr/>
    </dgm:pt>
    <dgm:pt modelId="{DBBDAF8D-4675-484E-BE71-4501919C088E}" type="pres">
      <dgm:prSet presAssocID="{04F78F8D-BCE1-4BD8-9C62-3BA4EA05D152}" presName="txShp" presStyleLbl="node1" presStyleIdx="3" presStyleCnt="4">
        <dgm:presLayoutVars>
          <dgm:bulletEnabled val="1"/>
        </dgm:presLayoutVars>
      </dgm:prSet>
      <dgm:spPr/>
    </dgm:pt>
  </dgm:ptLst>
  <dgm:cxnLst>
    <dgm:cxn modelId="{45A3522C-9C9E-4B6A-B0AA-107B8CC2C387}" type="presOf" srcId="{77AB4E3A-7E89-4801-94A7-B3A23B22300B}" destId="{88A90114-56F4-41CC-8E02-FE82B3796EC0}" srcOrd="0" destOrd="0" presId="urn:microsoft.com/office/officeart/2005/8/layout/vList3"/>
    <dgm:cxn modelId="{0C332A3D-B872-417B-9B43-27E38D18C914}" srcId="{77AB4E3A-7E89-4801-94A7-B3A23B22300B}" destId="{6B910B25-09AD-4C3C-83DB-B1180A0C1B53}" srcOrd="1" destOrd="0" parTransId="{F458D930-F21F-4224-8BBD-AC3C5E263065}" sibTransId="{39EBF7B7-C9D8-4CF1-928D-8C080663FCC8}"/>
    <dgm:cxn modelId="{BFDD0E74-4192-48F3-BAFD-EFEDFFFD1ABE}" type="presOf" srcId="{6B910B25-09AD-4C3C-83DB-B1180A0C1B53}" destId="{F3FD5B40-E06A-42A6-BB36-B17C33F37A5D}" srcOrd="0" destOrd="0" presId="urn:microsoft.com/office/officeart/2005/8/layout/vList3"/>
    <dgm:cxn modelId="{A9FB9056-FD47-44C0-9D4D-A096DD1E587C}" type="presOf" srcId="{6A66B6B8-EFBB-4EA8-B9D9-C1ACE5F7ADBC}" destId="{987C98C3-2C05-499E-A366-3F385FA0A7A3}" srcOrd="0" destOrd="0" presId="urn:microsoft.com/office/officeart/2005/8/layout/vList3"/>
    <dgm:cxn modelId="{267AE356-1DAA-41D9-8CDE-2AFCB01FFBD8}" type="presOf" srcId="{04F78F8D-BCE1-4BD8-9C62-3BA4EA05D152}" destId="{DBBDAF8D-4675-484E-BE71-4501919C088E}" srcOrd="0" destOrd="0" presId="urn:microsoft.com/office/officeart/2005/8/layout/vList3"/>
    <dgm:cxn modelId="{B76D3277-A06B-43D9-9E5F-A9B6F9337285}" type="presOf" srcId="{ED17D628-7F84-453E-9449-33AE94433DBB}" destId="{FE875D74-EA6F-4B2B-8C4D-F9ED71B7F91B}" srcOrd="0" destOrd="0" presId="urn:microsoft.com/office/officeart/2005/8/layout/vList3"/>
    <dgm:cxn modelId="{04113E83-971A-489F-94B9-8BDD04433188}" srcId="{77AB4E3A-7E89-4801-94A7-B3A23B22300B}" destId="{6A66B6B8-EFBB-4EA8-B9D9-C1ACE5F7ADBC}" srcOrd="0" destOrd="0" parTransId="{32626310-7F46-4025-8EBC-4898F55ECD1B}" sibTransId="{BA1AF3B0-8D3F-4FF8-8197-44D67DD5C06B}"/>
    <dgm:cxn modelId="{7FF145C2-EBB2-4E32-AC9C-478C52B31AA5}" srcId="{77AB4E3A-7E89-4801-94A7-B3A23B22300B}" destId="{ED17D628-7F84-453E-9449-33AE94433DBB}" srcOrd="2" destOrd="0" parTransId="{DF218AC0-022E-4D96-814B-4878C11E5454}" sibTransId="{C9029EBF-81A5-40EB-923B-EF8350C8FC83}"/>
    <dgm:cxn modelId="{24188FC4-B464-4A40-A2BD-042D9276E888}" srcId="{77AB4E3A-7E89-4801-94A7-B3A23B22300B}" destId="{04F78F8D-BCE1-4BD8-9C62-3BA4EA05D152}" srcOrd="3" destOrd="0" parTransId="{64B84901-2097-4A2A-A991-B63E38B0FE86}" sibTransId="{8CB75EFA-7A8C-4639-A424-26BC34739601}"/>
    <dgm:cxn modelId="{9BF31CC3-D2AF-4FC4-8406-B01448D3A655}" type="presParOf" srcId="{88A90114-56F4-41CC-8E02-FE82B3796EC0}" destId="{23E557E5-04EB-4236-8A2C-3EBFA2116DE1}" srcOrd="0" destOrd="0" presId="urn:microsoft.com/office/officeart/2005/8/layout/vList3"/>
    <dgm:cxn modelId="{F63D5810-1064-4ABA-AFCC-A3DB926922DC}" type="presParOf" srcId="{23E557E5-04EB-4236-8A2C-3EBFA2116DE1}" destId="{8F1A6E9F-680E-449A-A9CA-7022F38D0D40}" srcOrd="0" destOrd="0" presId="urn:microsoft.com/office/officeart/2005/8/layout/vList3"/>
    <dgm:cxn modelId="{DD3802D9-BE52-487B-B3D9-281A04DEC002}" type="presParOf" srcId="{23E557E5-04EB-4236-8A2C-3EBFA2116DE1}" destId="{987C98C3-2C05-499E-A366-3F385FA0A7A3}" srcOrd="1" destOrd="0" presId="urn:microsoft.com/office/officeart/2005/8/layout/vList3"/>
    <dgm:cxn modelId="{A770D1F0-FD36-4578-AA5D-59135757B557}" type="presParOf" srcId="{88A90114-56F4-41CC-8E02-FE82B3796EC0}" destId="{6C2A3CF9-F403-44AF-BF78-26339AC95624}" srcOrd="1" destOrd="0" presId="urn:microsoft.com/office/officeart/2005/8/layout/vList3"/>
    <dgm:cxn modelId="{76EF14EF-8BFF-43DC-87E1-BFCA31D7221B}" type="presParOf" srcId="{88A90114-56F4-41CC-8E02-FE82B3796EC0}" destId="{F5528DD3-6A82-4767-AD53-DC58FD5EAFB0}" srcOrd="2" destOrd="0" presId="urn:microsoft.com/office/officeart/2005/8/layout/vList3"/>
    <dgm:cxn modelId="{09067095-174A-46DE-9E75-1BA8382368AA}" type="presParOf" srcId="{F5528DD3-6A82-4767-AD53-DC58FD5EAFB0}" destId="{5AE48018-CE9F-4E1E-A93F-736C72654949}" srcOrd="0" destOrd="0" presId="urn:microsoft.com/office/officeart/2005/8/layout/vList3"/>
    <dgm:cxn modelId="{B147DC01-CBB2-4843-9CEB-C86B5EB05059}" type="presParOf" srcId="{F5528DD3-6A82-4767-AD53-DC58FD5EAFB0}" destId="{F3FD5B40-E06A-42A6-BB36-B17C33F37A5D}" srcOrd="1" destOrd="0" presId="urn:microsoft.com/office/officeart/2005/8/layout/vList3"/>
    <dgm:cxn modelId="{BC66278C-E34B-46D0-85F3-25E269165AD2}" type="presParOf" srcId="{88A90114-56F4-41CC-8E02-FE82B3796EC0}" destId="{3DE46B4A-F86D-406E-8469-37A7A13B02C6}" srcOrd="3" destOrd="0" presId="urn:microsoft.com/office/officeart/2005/8/layout/vList3"/>
    <dgm:cxn modelId="{FB6EAB6F-C692-4604-A559-6780BA474373}" type="presParOf" srcId="{88A90114-56F4-41CC-8E02-FE82B3796EC0}" destId="{5BE1A49A-E56A-43A0-8D07-4BD5D0EB9AF3}" srcOrd="4" destOrd="0" presId="urn:microsoft.com/office/officeart/2005/8/layout/vList3"/>
    <dgm:cxn modelId="{31963DAD-1F1B-4A7C-9BF4-95293870AECD}" type="presParOf" srcId="{5BE1A49A-E56A-43A0-8D07-4BD5D0EB9AF3}" destId="{4C00E8D4-E15D-4CBE-A5F9-AFC144C1CC00}" srcOrd="0" destOrd="0" presId="urn:microsoft.com/office/officeart/2005/8/layout/vList3"/>
    <dgm:cxn modelId="{791DBBF5-5735-4C82-A5C2-14F9F571B797}" type="presParOf" srcId="{5BE1A49A-E56A-43A0-8D07-4BD5D0EB9AF3}" destId="{FE875D74-EA6F-4B2B-8C4D-F9ED71B7F91B}" srcOrd="1" destOrd="0" presId="urn:microsoft.com/office/officeart/2005/8/layout/vList3"/>
    <dgm:cxn modelId="{56FDAB27-4253-43B3-9FE2-260ADCF48FA1}" type="presParOf" srcId="{88A90114-56F4-41CC-8E02-FE82B3796EC0}" destId="{3F14E5D2-DEC3-4B25-95D2-3C63C49694F1}" srcOrd="5" destOrd="0" presId="urn:microsoft.com/office/officeart/2005/8/layout/vList3"/>
    <dgm:cxn modelId="{934DE63B-F8CD-44BE-94A2-F921FE294ADA}" type="presParOf" srcId="{88A90114-56F4-41CC-8E02-FE82B3796EC0}" destId="{0A93B68F-FB33-44C6-89E4-2AFE2661F18F}" srcOrd="6" destOrd="0" presId="urn:microsoft.com/office/officeart/2005/8/layout/vList3"/>
    <dgm:cxn modelId="{307E80E4-9165-4C79-A1C9-5D7F89BAF166}" type="presParOf" srcId="{0A93B68F-FB33-44C6-89E4-2AFE2661F18F}" destId="{DE8666C9-F958-451F-B83C-0C3A93B41162}" srcOrd="0" destOrd="0" presId="urn:microsoft.com/office/officeart/2005/8/layout/vList3"/>
    <dgm:cxn modelId="{A63ABAF8-2B79-4D2B-932E-92C1464E8F1F}" type="presParOf" srcId="{0A93B68F-FB33-44C6-89E4-2AFE2661F18F}" destId="{DBBDAF8D-4675-484E-BE71-4501919C088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88FF54F-EDC9-40F6-8E7C-146590175BCA}"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en-US"/>
        </a:p>
      </dgm:t>
    </dgm:pt>
    <dgm:pt modelId="{A263EF34-620C-4BDB-B251-8179EC1C8542}">
      <dgm:prSet/>
      <dgm:spPr/>
      <dgm:t>
        <a:bodyPr/>
        <a:lstStyle/>
        <a:p>
          <a:r>
            <a:rPr lang="de-DE" noProof="0" dirty="0"/>
            <a:t>Ad-hoc-Abfragen</a:t>
          </a:r>
        </a:p>
      </dgm:t>
    </dgm:pt>
    <dgm:pt modelId="{E85F6C1B-DDBC-4904-8AE0-0248BEA05CE9}" type="parTrans" cxnId="{C77AE870-8361-4CD0-AD63-67438A854A21}">
      <dgm:prSet/>
      <dgm:spPr/>
      <dgm:t>
        <a:bodyPr/>
        <a:lstStyle/>
        <a:p>
          <a:endParaRPr lang="de-DE" noProof="0" dirty="0"/>
        </a:p>
      </dgm:t>
    </dgm:pt>
    <dgm:pt modelId="{A570595A-FF2E-4741-A2AA-066418B46132}" type="sibTrans" cxnId="{C77AE870-8361-4CD0-AD63-67438A854A21}">
      <dgm:prSet/>
      <dgm:spPr/>
      <dgm:t>
        <a:bodyPr/>
        <a:lstStyle/>
        <a:p>
          <a:endParaRPr lang="de-DE" noProof="0" dirty="0"/>
        </a:p>
      </dgm:t>
    </dgm:pt>
    <dgm:pt modelId="{7F5172B6-81CA-473C-9A7B-00BD9376AA18}">
      <dgm:prSet/>
      <dgm:spPr/>
      <dgm:t>
        <a:bodyPr/>
        <a:lstStyle/>
        <a:p>
          <a:r>
            <a:rPr lang="de-DE" noProof="0" dirty="0"/>
            <a:t>Nahezu beliebige Abfragen über den Datenbestand</a:t>
          </a:r>
        </a:p>
      </dgm:t>
    </dgm:pt>
    <dgm:pt modelId="{74CE05AB-119A-460D-8B1B-6F78CF72E20B}" type="parTrans" cxnId="{AAD76EF0-960C-47B3-8227-22BC823B8126}">
      <dgm:prSet/>
      <dgm:spPr/>
      <dgm:t>
        <a:bodyPr/>
        <a:lstStyle/>
        <a:p>
          <a:endParaRPr lang="de-DE" noProof="0" dirty="0"/>
        </a:p>
      </dgm:t>
    </dgm:pt>
    <dgm:pt modelId="{7BF3BB7F-6A5B-43E0-9901-AE8D92DE3E8D}" type="sibTrans" cxnId="{AAD76EF0-960C-47B3-8227-22BC823B8126}">
      <dgm:prSet/>
      <dgm:spPr/>
      <dgm:t>
        <a:bodyPr/>
        <a:lstStyle/>
        <a:p>
          <a:endParaRPr lang="de-DE" noProof="0" dirty="0"/>
        </a:p>
      </dgm:t>
    </dgm:pt>
    <dgm:pt modelId="{3BFFE312-FD36-4CD5-870C-4C6228E013D7}">
      <dgm:prSet/>
      <dgm:spPr/>
      <dgm:t>
        <a:bodyPr/>
        <a:lstStyle/>
        <a:p>
          <a:r>
            <a:rPr lang="de-DE" noProof="0" dirty="0"/>
            <a:t>PowerShell-Schnittstelle</a:t>
          </a:r>
        </a:p>
      </dgm:t>
    </dgm:pt>
    <dgm:pt modelId="{87EC4AB0-1199-4C4A-B74B-84B0AD95C189}" type="parTrans" cxnId="{8AF1C99D-F99A-4106-BAA3-CAA11AE083FE}">
      <dgm:prSet/>
      <dgm:spPr/>
      <dgm:t>
        <a:bodyPr/>
        <a:lstStyle/>
        <a:p>
          <a:endParaRPr lang="de-DE" noProof="0" dirty="0"/>
        </a:p>
      </dgm:t>
    </dgm:pt>
    <dgm:pt modelId="{84D94C05-DC44-4078-8A42-AA2CAA2A1953}" type="sibTrans" cxnId="{8AF1C99D-F99A-4106-BAA3-CAA11AE083FE}">
      <dgm:prSet/>
      <dgm:spPr/>
      <dgm:t>
        <a:bodyPr/>
        <a:lstStyle/>
        <a:p>
          <a:endParaRPr lang="de-DE" noProof="0" dirty="0"/>
        </a:p>
      </dgm:t>
    </dgm:pt>
    <dgm:pt modelId="{F3D5EC94-4345-43E3-8B21-4A00D3C8A456}">
      <dgm:prSet/>
      <dgm:spPr/>
      <dgm:t>
        <a:bodyPr/>
        <a:lstStyle/>
        <a:p>
          <a:r>
            <a:rPr lang="de-DE" noProof="0" dirty="0"/>
            <a:t>Komfortables Scripting mit SF Ordnerplan-Daten</a:t>
          </a:r>
        </a:p>
      </dgm:t>
    </dgm:pt>
    <dgm:pt modelId="{4E5C7403-F265-4D79-A9F2-47412916459B}" type="parTrans" cxnId="{99EA8F72-09FF-43E7-A9BE-C1810A9BA284}">
      <dgm:prSet/>
      <dgm:spPr/>
      <dgm:t>
        <a:bodyPr/>
        <a:lstStyle/>
        <a:p>
          <a:endParaRPr lang="de-DE" noProof="0" dirty="0"/>
        </a:p>
      </dgm:t>
    </dgm:pt>
    <dgm:pt modelId="{87667F0A-1B4E-4248-8937-2F28D855291F}" type="sibTrans" cxnId="{99EA8F72-09FF-43E7-A9BE-C1810A9BA284}">
      <dgm:prSet/>
      <dgm:spPr/>
      <dgm:t>
        <a:bodyPr/>
        <a:lstStyle/>
        <a:p>
          <a:endParaRPr lang="de-DE" noProof="0" dirty="0"/>
        </a:p>
      </dgm:t>
    </dgm:pt>
    <dgm:pt modelId="{AFDE200D-F17E-4BB5-9B3A-70FA894DA575}">
      <dgm:prSet/>
      <dgm:spPr/>
      <dgm:t>
        <a:bodyPr/>
        <a:lstStyle/>
        <a:p>
          <a:r>
            <a:rPr lang="de-DE" noProof="0" dirty="0"/>
            <a:t>Zum Abschluss also das Gesamtbild…</a:t>
          </a:r>
        </a:p>
      </dgm:t>
    </dgm:pt>
    <dgm:pt modelId="{93B814B5-0362-45AB-9C6B-AF6C8CB9E053}" type="parTrans" cxnId="{CEC478BA-A551-41C9-89AA-0D702E8EF9AE}">
      <dgm:prSet/>
      <dgm:spPr/>
      <dgm:t>
        <a:bodyPr/>
        <a:lstStyle/>
        <a:p>
          <a:endParaRPr lang="de-DE" noProof="0" dirty="0"/>
        </a:p>
      </dgm:t>
    </dgm:pt>
    <dgm:pt modelId="{F4DE6981-CA31-432D-B154-191FCB049D00}" type="sibTrans" cxnId="{CEC478BA-A551-41C9-89AA-0D702E8EF9AE}">
      <dgm:prSet/>
      <dgm:spPr/>
      <dgm:t>
        <a:bodyPr/>
        <a:lstStyle/>
        <a:p>
          <a:endParaRPr lang="de-DE" noProof="0" dirty="0"/>
        </a:p>
      </dgm:t>
    </dgm:pt>
    <dgm:pt modelId="{08C1B547-A5E4-43BB-9F17-DBC20DC9A3DF}">
      <dgm:prSet/>
      <dgm:spPr/>
      <dgm:t>
        <a:bodyPr/>
        <a:lstStyle/>
        <a:p>
          <a:r>
            <a:rPr lang="de-DE" noProof="0" dirty="0"/>
            <a:t>Live-Verknüpfungen zu Microsoft Office</a:t>
          </a:r>
        </a:p>
      </dgm:t>
    </dgm:pt>
    <dgm:pt modelId="{4B4CBFC4-D0C6-4AF5-AEF4-351868EB2BCD}" type="parTrans" cxnId="{0DF21EA9-1D7A-4650-841B-5F6EF5934A27}">
      <dgm:prSet/>
      <dgm:spPr/>
      <dgm:t>
        <a:bodyPr/>
        <a:lstStyle/>
        <a:p>
          <a:endParaRPr lang="de-DE" noProof="0" dirty="0"/>
        </a:p>
      </dgm:t>
    </dgm:pt>
    <dgm:pt modelId="{7D49F09E-468C-41FF-B430-4C0880EA1838}" type="sibTrans" cxnId="{0DF21EA9-1D7A-4650-841B-5F6EF5934A27}">
      <dgm:prSet/>
      <dgm:spPr/>
      <dgm:t>
        <a:bodyPr/>
        <a:lstStyle/>
        <a:p>
          <a:endParaRPr lang="de-DE" noProof="0" dirty="0"/>
        </a:p>
      </dgm:t>
    </dgm:pt>
    <dgm:pt modelId="{47EC28EF-6BCB-48A1-962F-F8D7E59BFDE2}">
      <dgm:prSet/>
      <dgm:spPr/>
      <dgm:t>
        <a:bodyPr/>
        <a:lstStyle/>
        <a:p>
          <a:r>
            <a:rPr lang="de-DE" noProof="0" dirty="0"/>
            <a:t>Statistiken, Übersichten u.v.m.</a:t>
          </a:r>
        </a:p>
      </dgm:t>
    </dgm:pt>
    <dgm:pt modelId="{BE31A668-28A9-4A96-8A9A-DA9287931495}" type="parTrans" cxnId="{0962413E-D348-4199-B0EE-78045E155490}">
      <dgm:prSet/>
      <dgm:spPr/>
      <dgm:t>
        <a:bodyPr/>
        <a:lstStyle/>
        <a:p>
          <a:endParaRPr lang="de-DE" noProof="0" dirty="0"/>
        </a:p>
      </dgm:t>
    </dgm:pt>
    <dgm:pt modelId="{1CB55D15-B679-45CE-BF50-38D99B0166E2}" type="sibTrans" cxnId="{0962413E-D348-4199-B0EE-78045E155490}">
      <dgm:prSet/>
      <dgm:spPr/>
      <dgm:t>
        <a:bodyPr/>
        <a:lstStyle/>
        <a:p>
          <a:endParaRPr lang="de-DE" noProof="0" dirty="0"/>
        </a:p>
      </dgm:t>
    </dgm:pt>
    <dgm:pt modelId="{4D0B0244-364C-4FE0-ACAC-CC3AB9DFAAD0}">
      <dgm:prSet/>
      <dgm:spPr/>
      <dgm:t>
        <a:bodyPr/>
        <a:lstStyle/>
        <a:p>
          <a:r>
            <a:rPr lang="de-DE" noProof="0" dirty="0"/>
            <a:t>Endlos mächtig</a:t>
          </a:r>
        </a:p>
      </dgm:t>
    </dgm:pt>
    <dgm:pt modelId="{2ECC0A1D-1598-4F21-B4DF-7D63F00A96DB}" type="parTrans" cxnId="{04850720-F76B-4CE3-B1D9-DF393D67279A}">
      <dgm:prSet/>
      <dgm:spPr/>
      <dgm:t>
        <a:bodyPr/>
        <a:lstStyle/>
        <a:p>
          <a:endParaRPr lang="de-DE" noProof="0" dirty="0"/>
        </a:p>
      </dgm:t>
    </dgm:pt>
    <dgm:pt modelId="{1B04BBDF-8E31-429F-B34F-D8C24528E37E}" type="sibTrans" cxnId="{04850720-F76B-4CE3-B1D9-DF393D67279A}">
      <dgm:prSet/>
      <dgm:spPr/>
      <dgm:t>
        <a:bodyPr/>
        <a:lstStyle/>
        <a:p>
          <a:endParaRPr lang="de-DE" noProof="0" dirty="0"/>
        </a:p>
      </dgm:t>
    </dgm:pt>
    <dgm:pt modelId="{9F86DDA2-A0DA-41EF-8871-CFCB49D476E3}">
      <dgm:prSet/>
      <dgm:spPr/>
      <dgm:t>
        <a:bodyPr/>
        <a:lstStyle/>
        <a:p>
          <a:r>
            <a:rPr lang="de-DE" noProof="0" dirty="0"/>
            <a:t>Import, Export, Synchronisation</a:t>
          </a:r>
        </a:p>
      </dgm:t>
    </dgm:pt>
    <dgm:pt modelId="{88309474-3D1D-48D0-B6DB-529B0E605FBC}" type="parTrans" cxnId="{EEE6002E-76A8-4309-A1C2-C94FE72E3BC0}">
      <dgm:prSet/>
      <dgm:spPr/>
      <dgm:t>
        <a:bodyPr/>
        <a:lstStyle/>
        <a:p>
          <a:endParaRPr lang="de-DE"/>
        </a:p>
      </dgm:t>
    </dgm:pt>
    <dgm:pt modelId="{98D5646B-A8E7-4EFF-AAB2-95D83B54F399}" type="sibTrans" cxnId="{EEE6002E-76A8-4309-A1C2-C94FE72E3BC0}">
      <dgm:prSet/>
      <dgm:spPr/>
      <dgm:t>
        <a:bodyPr/>
        <a:lstStyle/>
        <a:p>
          <a:endParaRPr lang="de-DE"/>
        </a:p>
      </dgm:t>
    </dgm:pt>
    <dgm:pt modelId="{992F059C-DD2F-4DE8-B0CB-035AE3D0882A}">
      <dgm:prSet/>
      <dgm:spPr/>
      <dgm:t>
        <a:bodyPr/>
        <a:lstStyle/>
        <a:p>
          <a:r>
            <a:rPr lang="de-DE" noProof="0" dirty="0"/>
            <a:t>Workflows</a:t>
          </a:r>
        </a:p>
      </dgm:t>
    </dgm:pt>
    <dgm:pt modelId="{1F674A6B-2F88-4A4E-8FA9-EC703AAF48C0}" type="parTrans" cxnId="{AA0A826E-36C8-4B88-B6C6-1F9DF50EA45A}">
      <dgm:prSet/>
      <dgm:spPr/>
    </dgm:pt>
    <dgm:pt modelId="{7B231F62-C4A6-4476-926C-8300282B7A73}" type="sibTrans" cxnId="{AA0A826E-36C8-4B88-B6C6-1F9DF50EA45A}">
      <dgm:prSet/>
      <dgm:spPr/>
    </dgm:pt>
    <dgm:pt modelId="{843A30D3-2C5F-49A0-AB9C-D86BA88F48B7}" type="pres">
      <dgm:prSet presAssocID="{B88FF54F-EDC9-40F6-8E7C-146590175BCA}" presName="Name0" presStyleCnt="0">
        <dgm:presLayoutVars>
          <dgm:dir/>
          <dgm:animLvl val="lvl"/>
          <dgm:resizeHandles val="exact"/>
        </dgm:presLayoutVars>
      </dgm:prSet>
      <dgm:spPr/>
    </dgm:pt>
    <dgm:pt modelId="{BD9053C2-F02E-4F80-9C63-F1CCF60254A6}" type="pres">
      <dgm:prSet presAssocID="{A263EF34-620C-4BDB-B251-8179EC1C8542}" presName="linNode" presStyleCnt="0"/>
      <dgm:spPr/>
    </dgm:pt>
    <dgm:pt modelId="{6240FDC6-5CCA-4CD4-A102-3BD1AF9F7AB7}" type="pres">
      <dgm:prSet presAssocID="{A263EF34-620C-4BDB-B251-8179EC1C8542}" presName="parentText" presStyleLbl="node1" presStyleIdx="0" presStyleCnt="3">
        <dgm:presLayoutVars>
          <dgm:chMax val="1"/>
          <dgm:bulletEnabled val="1"/>
        </dgm:presLayoutVars>
      </dgm:prSet>
      <dgm:spPr/>
    </dgm:pt>
    <dgm:pt modelId="{2623DC53-52A5-4533-A3AD-E07157F465C6}" type="pres">
      <dgm:prSet presAssocID="{A263EF34-620C-4BDB-B251-8179EC1C8542}" presName="descendantText" presStyleLbl="alignAccFollowNode1" presStyleIdx="0" presStyleCnt="2">
        <dgm:presLayoutVars>
          <dgm:bulletEnabled val="1"/>
        </dgm:presLayoutVars>
      </dgm:prSet>
      <dgm:spPr/>
    </dgm:pt>
    <dgm:pt modelId="{048D7D68-104E-4DBD-88CF-00B129A479A8}" type="pres">
      <dgm:prSet presAssocID="{A570595A-FF2E-4741-A2AA-066418B46132}" presName="sp" presStyleCnt="0"/>
      <dgm:spPr/>
    </dgm:pt>
    <dgm:pt modelId="{07E9BC26-8920-4E13-9235-D3D4A857C869}" type="pres">
      <dgm:prSet presAssocID="{3BFFE312-FD36-4CD5-870C-4C6228E013D7}" presName="linNode" presStyleCnt="0"/>
      <dgm:spPr/>
    </dgm:pt>
    <dgm:pt modelId="{C820D26E-849B-418D-897D-891E464DCB73}" type="pres">
      <dgm:prSet presAssocID="{3BFFE312-FD36-4CD5-870C-4C6228E013D7}" presName="parentText" presStyleLbl="node1" presStyleIdx="1" presStyleCnt="3">
        <dgm:presLayoutVars>
          <dgm:chMax val="1"/>
          <dgm:bulletEnabled val="1"/>
        </dgm:presLayoutVars>
      </dgm:prSet>
      <dgm:spPr/>
    </dgm:pt>
    <dgm:pt modelId="{9132CA51-A132-4802-B205-65AC871F8B6B}" type="pres">
      <dgm:prSet presAssocID="{3BFFE312-FD36-4CD5-870C-4C6228E013D7}" presName="descendantText" presStyleLbl="alignAccFollowNode1" presStyleIdx="1" presStyleCnt="2">
        <dgm:presLayoutVars>
          <dgm:bulletEnabled val="1"/>
        </dgm:presLayoutVars>
      </dgm:prSet>
      <dgm:spPr/>
    </dgm:pt>
    <dgm:pt modelId="{08D768AF-7B27-4FAE-83AB-A619539E2173}" type="pres">
      <dgm:prSet presAssocID="{84D94C05-DC44-4078-8A42-AA2CAA2A1953}" presName="sp" presStyleCnt="0"/>
      <dgm:spPr/>
    </dgm:pt>
    <dgm:pt modelId="{69D4D6BB-1552-451A-97E6-710703C5B751}" type="pres">
      <dgm:prSet presAssocID="{AFDE200D-F17E-4BB5-9B3A-70FA894DA575}" presName="linNode" presStyleCnt="0"/>
      <dgm:spPr/>
    </dgm:pt>
    <dgm:pt modelId="{2AB80D29-2759-48B5-B1A3-E69229E4E812}" type="pres">
      <dgm:prSet presAssocID="{AFDE200D-F17E-4BB5-9B3A-70FA894DA575}" presName="parentText" presStyleLbl="node1" presStyleIdx="2" presStyleCnt="3">
        <dgm:presLayoutVars>
          <dgm:chMax val="1"/>
          <dgm:bulletEnabled val="1"/>
        </dgm:presLayoutVars>
      </dgm:prSet>
      <dgm:spPr/>
    </dgm:pt>
  </dgm:ptLst>
  <dgm:cxnLst>
    <dgm:cxn modelId="{04850720-F76B-4CE3-B1D9-DF393D67279A}" srcId="{3BFFE312-FD36-4CD5-870C-4C6228E013D7}" destId="{4D0B0244-364C-4FE0-ACAC-CC3AB9DFAAD0}" srcOrd="3" destOrd="0" parTransId="{2ECC0A1D-1598-4F21-B4DF-7D63F00A96DB}" sibTransId="{1B04BBDF-8E31-429F-B34F-D8C24528E37E}"/>
    <dgm:cxn modelId="{EEE6002E-76A8-4309-A1C2-C94FE72E3BC0}" srcId="{3BFFE312-FD36-4CD5-870C-4C6228E013D7}" destId="{9F86DDA2-A0DA-41EF-8871-CFCB49D476E3}" srcOrd="1" destOrd="0" parTransId="{88309474-3D1D-48D0-B6DB-529B0E605FBC}" sibTransId="{98D5646B-A8E7-4EFF-AAB2-95D83B54F399}"/>
    <dgm:cxn modelId="{938EEF39-66F3-49A2-9191-CF329CE6A0CB}" type="presOf" srcId="{F3D5EC94-4345-43E3-8B21-4A00D3C8A456}" destId="{9132CA51-A132-4802-B205-65AC871F8B6B}" srcOrd="0" destOrd="0" presId="urn:microsoft.com/office/officeart/2005/8/layout/vList5"/>
    <dgm:cxn modelId="{0962413E-D348-4199-B0EE-78045E155490}" srcId="{A263EF34-620C-4BDB-B251-8179EC1C8542}" destId="{47EC28EF-6BCB-48A1-962F-F8D7E59BFDE2}" srcOrd="2" destOrd="0" parTransId="{BE31A668-28A9-4A96-8A9A-DA9287931495}" sibTransId="{1CB55D15-B679-45CE-BF50-38D99B0166E2}"/>
    <dgm:cxn modelId="{8C97CE3E-DA57-4E89-9E9D-9D2F131EEA55}" type="presOf" srcId="{7F5172B6-81CA-473C-9A7B-00BD9376AA18}" destId="{2623DC53-52A5-4533-A3AD-E07157F465C6}" srcOrd="0" destOrd="0" presId="urn:microsoft.com/office/officeart/2005/8/layout/vList5"/>
    <dgm:cxn modelId="{C08F3E5D-ED8B-4E47-9F0B-F056205490DB}" type="presOf" srcId="{47EC28EF-6BCB-48A1-962F-F8D7E59BFDE2}" destId="{2623DC53-52A5-4533-A3AD-E07157F465C6}" srcOrd="0" destOrd="2" presId="urn:microsoft.com/office/officeart/2005/8/layout/vList5"/>
    <dgm:cxn modelId="{991D2760-4BAB-45DA-AD74-E33CC4AFFE1A}" type="presOf" srcId="{992F059C-DD2F-4DE8-B0CB-035AE3D0882A}" destId="{9132CA51-A132-4802-B205-65AC871F8B6B}" srcOrd="0" destOrd="2" presId="urn:microsoft.com/office/officeart/2005/8/layout/vList5"/>
    <dgm:cxn modelId="{AA0A826E-36C8-4B88-B6C6-1F9DF50EA45A}" srcId="{3BFFE312-FD36-4CD5-870C-4C6228E013D7}" destId="{992F059C-DD2F-4DE8-B0CB-035AE3D0882A}" srcOrd="2" destOrd="0" parTransId="{1F674A6B-2F88-4A4E-8FA9-EC703AAF48C0}" sibTransId="{7B231F62-C4A6-4476-926C-8300282B7A73}"/>
    <dgm:cxn modelId="{52D30A4F-580A-43EE-971D-BDC1EE6990D5}" type="presOf" srcId="{A263EF34-620C-4BDB-B251-8179EC1C8542}" destId="{6240FDC6-5CCA-4CD4-A102-3BD1AF9F7AB7}" srcOrd="0" destOrd="0" presId="urn:microsoft.com/office/officeart/2005/8/layout/vList5"/>
    <dgm:cxn modelId="{C77AE870-8361-4CD0-AD63-67438A854A21}" srcId="{B88FF54F-EDC9-40F6-8E7C-146590175BCA}" destId="{A263EF34-620C-4BDB-B251-8179EC1C8542}" srcOrd="0" destOrd="0" parTransId="{E85F6C1B-DDBC-4904-8AE0-0248BEA05CE9}" sibTransId="{A570595A-FF2E-4741-A2AA-066418B46132}"/>
    <dgm:cxn modelId="{E647D051-EDB5-4294-83A5-CEC2D6F28FA6}" type="presOf" srcId="{AFDE200D-F17E-4BB5-9B3A-70FA894DA575}" destId="{2AB80D29-2759-48B5-B1A3-E69229E4E812}" srcOrd="0" destOrd="0" presId="urn:microsoft.com/office/officeart/2005/8/layout/vList5"/>
    <dgm:cxn modelId="{99EA8F72-09FF-43E7-A9BE-C1810A9BA284}" srcId="{3BFFE312-FD36-4CD5-870C-4C6228E013D7}" destId="{F3D5EC94-4345-43E3-8B21-4A00D3C8A456}" srcOrd="0" destOrd="0" parTransId="{4E5C7403-F265-4D79-A9F2-47412916459B}" sibTransId="{87667F0A-1B4E-4248-8937-2F28D855291F}"/>
    <dgm:cxn modelId="{D7DD1E7E-223E-4465-823E-F001BFBD054F}" type="presOf" srcId="{9F86DDA2-A0DA-41EF-8871-CFCB49D476E3}" destId="{9132CA51-A132-4802-B205-65AC871F8B6B}" srcOrd="0" destOrd="1" presId="urn:microsoft.com/office/officeart/2005/8/layout/vList5"/>
    <dgm:cxn modelId="{8AF1C99D-F99A-4106-BAA3-CAA11AE083FE}" srcId="{B88FF54F-EDC9-40F6-8E7C-146590175BCA}" destId="{3BFFE312-FD36-4CD5-870C-4C6228E013D7}" srcOrd="1" destOrd="0" parTransId="{87EC4AB0-1199-4C4A-B74B-84B0AD95C189}" sibTransId="{84D94C05-DC44-4078-8A42-AA2CAA2A1953}"/>
    <dgm:cxn modelId="{0DF21EA9-1D7A-4650-841B-5F6EF5934A27}" srcId="{A263EF34-620C-4BDB-B251-8179EC1C8542}" destId="{08C1B547-A5E4-43BB-9F17-DBC20DC9A3DF}" srcOrd="1" destOrd="0" parTransId="{4B4CBFC4-D0C6-4AF5-AEF4-351868EB2BCD}" sibTransId="{7D49F09E-468C-41FF-B430-4C0880EA1838}"/>
    <dgm:cxn modelId="{BAA37CAB-9939-4453-AD56-58B34CF1FC81}" type="presOf" srcId="{08C1B547-A5E4-43BB-9F17-DBC20DC9A3DF}" destId="{2623DC53-52A5-4533-A3AD-E07157F465C6}" srcOrd="0" destOrd="1" presId="urn:microsoft.com/office/officeart/2005/8/layout/vList5"/>
    <dgm:cxn modelId="{CEC478BA-A551-41C9-89AA-0D702E8EF9AE}" srcId="{B88FF54F-EDC9-40F6-8E7C-146590175BCA}" destId="{AFDE200D-F17E-4BB5-9B3A-70FA894DA575}" srcOrd="2" destOrd="0" parTransId="{93B814B5-0362-45AB-9C6B-AF6C8CB9E053}" sibTransId="{F4DE6981-CA31-432D-B154-191FCB049D00}"/>
    <dgm:cxn modelId="{18417CBC-F08D-4333-97AD-2A74D5E3F9C0}" type="presOf" srcId="{4D0B0244-364C-4FE0-ACAC-CC3AB9DFAAD0}" destId="{9132CA51-A132-4802-B205-65AC871F8B6B}" srcOrd="0" destOrd="3" presId="urn:microsoft.com/office/officeart/2005/8/layout/vList5"/>
    <dgm:cxn modelId="{A76D89E3-1426-4107-A3D6-0B76FE1EF87F}" type="presOf" srcId="{3BFFE312-FD36-4CD5-870C-4C6228E013D7}" destId="{C820D26E-849B-418D-897D-891E464DCB73}" srcOrd="0" destOrd="0" presId="urn:microsoft.com/office/officeart/2005/8/layout/vList5"/>
    <dgm:cxn modelId="{AAD76EF0-960C-47B3-8227-22BC823B8126}" srcId="{A263EF34-620C-4BDB-B251-8179EC1C8542}" destId="{7F5172B6-81CA-473C-9A7B-00BD9376AA18}" srcOrd="0" destOrd="0" parTransId="{74CE05AB-119A-460D-8B1B-6F78CF72E20B}" sibTransId="{7BF3BB7F-6A5B-43E0-9901-AE8D92DE3E8D}"/>
    <dgm:cxn modelId="{C38146F3-EF6F-4A04-B9CB-0E64FACEA025}" type="presOf" srcId="{B88FF54F-EDC9-40F6-8E7C-146590175BCA}" destId="{843A30D3-2C5F-49A0-AB9C-D86BA88F48B7}" srcOrd="0" destOrd="0" presId="urn:microsoft.com/office/officeart/2005/8/layout/vList5"/>
    <dgm:cxn modelId="{B60ADED9-9408-40AA-9814-57FE9700355D}" type="presParOf" srcId="{843A30D3-2C5F-49A0-AB9C-D86BA88F48B7}" destId="{BD9053C2-F02E-4F80-9C63-F1CCF60254A6}" srcOrd="0" destOrd="0" presId="urn:microsoft.com/office/officeart/2005/8/layout/vList5"/>
    <dgm:cxn modelId="{4FAD9A0D-272C-4F1C-8107-E8CE043F028A}" type="presParOf" srcId="{BD9053C2-F02E-4F80-9C63-F1CCF60254A6}" destId="{6240FDC6-5CCA-4CD4-A102-3BD1AF9F7AB7}" srcOrd="0" destOrd="0" presId="urn:microsoft.com/office/officeart/2005/8/layout/vList5"/>
    <dgm:cxn modelId="{847AB040-696F-4D20-A357-836FBDD69144}" type="presParOf" srcId="{BD9053C2-F02E-4F80-9C63-F1CCF60254A6}" destId="{2623DC53-52A5-4533-A3AD-E07157F465C6}" srcOrd="1" destOrd="0" presId="urn:microsoft.com/office/officeart/2005/8/layout/vList5"/>
    <dgm:cxn modelId="{01F2722F-8C0F-469D-B088-D31488BCB727}" type="presParOf" srcId="{843A30D3-2C5F-49A0-AB9C-D86BA88F48B7}" destId="{048D7D68-104E-4DBD-88CF-00B129A479A8}" srcOrd="1" destOrd="0" presId="urn:microsoft.com/office/officeart/2005/8/layout/vList5"/>
    <dgm:cxn modelId="{2E7F0EDF-11A3-48F7-AC3D-46BDE6DF6492}" type="presParOf" srcId="{843A30D3-2C5F-49A0-AB9C-D86BA88F48B7}" destId="{07E9BC26-8920-4E13-9235-D3D4A857C869}" srcOrd="2" destOrd="0" presId="urn:microsoft.com/office/officeart/2005/8/layout/vList5"/>
    <dgm:cxn modelId="{284A1A21-0DC1-46F7-8182-B5B349467DF1}" type="presParOf" srcId="{07E9BC26-8920-4E13-9235-D3D4A857C869}" destId="{C820D26E-849B-418D-897D-891E464DCB73}" srcOrd="0" destOrd="0" presId="urn:microsoft.com/office/officeart/2005/8/layout/vList5"/>
    <dgm:cxn modelId="{50381DFE-D48D-4686-884A-ADB51C4A111E}" type="presParOf" srcId="{07E9BC26-8920-4E13-9235-D3D4A857C869}" destId="{9132CA51-A132-4802-B205-65AC871F8B6B}" srcOrd="1" destOrd="0" presId="urn:microsoft.com/office/officeart/2005/8/layout/vList5"/>
    <dgm:cxn modelId="{6341D8BD-E683-43B6-9123-DBCCF12685BE}" type="presParOf" srcId="{843A30D3-2C5F-49A0-AB9C-D86BA88F48B7}" destId="{08D768AF-7B27-4FAE-83AB-A619539E2173}" srcOrd="3" destOrd="0" presId="urn:microsoft.com/office/officeart/2005/8/layout/vList5"/>
    <dgm:cxn modelId="{6A1925D3-0C9A-4656-B79E-EB1459EB60E6}" type="presParOf" srcId="{843A30D3-2C5F-49A0-AB9C-D86BA88F48B7}" destId="{69D4D6BB-1552-451A-97E6-710703C5B751}" srcOrd="4" destOrd="0" presId="urn:microsoft.com/office/officeart/2005/8/layout/vList5"/>
    <dgm:cxn modelId="{F24DD47F-7A45-41E0-B6A6-8994AA97047B}" type="presParOf" srcId="{69D4D6BB-1552-451A-97E6-710703C5B751}" destId="{2AB80D29-2759-48B5-B1A3-E69229E4E81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DEC14369-7F0B-4795-ACDE-016C88E1D13D}">
      <dgm:prSet/>
      <dgm:spPr/>
      <dgm:t>
        <a:bodyPr/>
        <a:lstStyle/>
        <a:p>
          <a:r>
            <a:rPr lang="de-DE" dirty="0"/>
            <a:t>ist die Vorlage für konkrete Vorgänge</a:t>
          </a:r>
          <a:endParaRPr lang="en-US" dirty="0"/>
        </a:p>
      </dgm:t>
    </dgm:pt>
    <dgm:pt modelId="{517CD136-1192-4436-BF8A-A58FA94CA591}" type="parTrans" cxnId="{AB451298-3F67-4292-990C-3D802B85160C}">
      <dgm:prSet/>
      <dgm:spPr/>
      <dgm:t>
        <a:bodyPr/>
        <a:lstStyle/>
        <a:p>
          <a:endParaRPr lang="en-US"/>
        </a:p>
      </dgm:t>
    </dgm:pt>
    <dgm:pt modelId="{FE3F248A-25AA-4A15-B06F-12B75C93BE8D}" type="sibTrans" cxnId="{AB451298-3F67-4292-990C-3D802B85160C}">
      <dgm:prSet/>
      <dgm:spPr/>
      <dgm:t>
        <a:bodyPr/>
        <a:lstStyle/>
        <a:p>
          <a:endParaRPr lang="en-US"/>
        </a:p>
      </dgm:t>
    </dgm:pt>
    <dgm:pt modelId="{912E5511-B9C8-40FD-BA94-234FD3EA9C97}">
      <dgm:prSet/>
      <dgm:spPr/>
      <dgm:t>
        <a:bodyPr/>
        <a:lstStyle/>
        <a:p>
          <a:r>
            <a:rPr lang="de-DE" dirty="0"/>
            <a:t>definiert Zugriffsrechte</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definiert, was beim Anlegen eines Vorgangs abgefragt werden soll</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kann genau passende Dokumentvorlagen hinterlegt haben</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601AF1DA-3786-433B-B9C9-F715A1B0A6ED}">
      <dgm:prSet/>
      <dgm:spPr/>
      <dgm:t>
        <a:bodyPr/>
        <a:lstStyle/>
        <a:p>
          <a:r>
            <a:rPr lang="en-US" dirty="0"/>
            <a:t>hat eine Aufbewahrungsfrist</a:t>
          </a:r>
        </a:p>
      </dgm:t>
    </dgm:pt>
    <dgm:pt modelId="{2A76197C-A90B-41BE-89AD-A3040EEE4750}" type="parTrans" cxnId="{6B03CD84-1B06-4E75-8D0B-5ED9F9D13399}">
      <dgm:prSet/>
      <dgm:spPr/>
      <dgm:t>
        <a:bodyPr/>
        <a:lstStyle/>
        <a:p>
          <a:endParaRPr lang="de-DE"/>
        </a:p>
      </dgm:t>
    </dgm:pt>
    <dgm:pt modelId="{A1440488-EAD4-4E7E-9BC2-EA5420D76CC7}" type="sibTrans" cxnId="{6B03CD84-1B06-4E75-8D0B-5ED9F9D13399}">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5"/>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5"/>
      <dgm:spPr/>
    </dgm:pt>
    <dgm:pt modelId="{27F260F4-4D15-4AA4-BC8A-01C88554649F}" type="pres">
      <dgm:prSet presAssocID="{214778ED-94E9-4E79-955E-64E8816233D8}" presName="dstNode" presStyleLbl="node1" presStyleIdx="0" presStyleCnt="5"/>
      <dgm:spPr/>
    </dgm:pt>
    <dgm:pt modelId="{B4867216-D4B8-42F6-91B7-DE0CC416B710}" type="pres">
      <dgm:prSet presAssocID="{DEC14369-7F0B-4795-ACDE-016C88E1D13D}" presName="text_1" presStyleLbl="node1" presStyleIdx="0" presStyleCnt="5">
        <dgm:presLayoutVars>
          <dgm:bulletEnabled val="1"/>
        </dgm:presLayoutVars>
      </dgm:prSet>
      <dgm:spPr/>
    </dgm:pt>
    <dgm:pt modelId="{01B46406-7AF3-43BD-82BA-F07A9B4A176A}" type="pres">
      <dgm:prSet presAssocID="{DEC14369-7F0B-4795-ACDE-016C88E1D13D}" presName="accent_1" presStyleCnt="0"/>
      <dgm:spPr/>
    </dgm:pt>
    <dgm:pt modelId="{0C07AEAB-737F-47F7-953E-B80685B7C039}" type="pres">
      <dgm:prSet presAssocID="{DEC14369-7F0B-4795-ACDE-016C88E1D13D}" presName="accentRepeatNode" presStyleLbl="solidFgAcc1" presStyleIdx="0" presStyleCnt="5"/>
      <dgm:spPr>
        <a:blipFill dpi="0" rotWithShape="0">
          <a:blip xmlns:r="http://schemas.openxmlformats.org/officeDocument/2006/relationships" r:embed="rId1"/>
          <a:srcRect/>
          <a:stretch>
            <a:fillRect l="1122" r="1122"/>
          </a:stretch>
        </a:blipFill>
      </dgm:spPr>
    </dgm:pt>
    <dgm:pt modelId="{996B3822-EC85-483B-B6F8-C47CF344B270}" type="pres">
      <dgm:prSet presAssocID="{2A637908-9515-4B7A-B5AD-B3FE179E7C8C}" presName="text_2" presStyleLbl="node1" presStyleIdx="1" presStyleCnt="5">
        <dgm:presLayoutVars>
          <dgm:bulletEnabled val="1"/>
        </dgm:presLayoutVars>
      </dgm:prSet>
      <dgm:spPr/>
    </dgm:pt>
    <dgm:pt modelId="{F01446BB-312F-4CBF-9A86-F35451F1F1A2}"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5"/>
      <dgm:spPr>
        <a:blipFill rotWithShape="0">
          <a:blip xmlns:r="http://schemas.openxmlformats.org/officeDocument/2006/relationships" r:embed="rId2"/>
          <a:srcRect/>
          <a:stretch>
            <a:fillRect l="-4000" r="-4000"/>
          </a:stretch>
        </a:blipFill>
      </dgm:spPr>
    </dgm:pt>
    <dgm:pt modelId="{CEDE02BB-C479-4699-B4D8-C8B47BFBD4E7}" type="pres">
      <dgm:prSet presAssocID="{D6F02801-3687-4B81-BC31-725ED743894B}" presName="text_3" presStyleLbl="node1" presStyleIdx="2" presStyleCnt="5">
        <dgm:presLayoutVars>
          <dgm:bulletEnabled val="1"/>
        </dgm:presLayoutVars>
      </dgm:prSet>
      <dgm:spPr/>
    </dgm:pt>
    <dgm:pt modelId="{08CCEB7D-3910-45BA-BA86-0EDA29E877B5}" type="pres">
      <dgm:prSet presAssocID="{D6F02801-3687-4B81-BC31-725ED743894B}" presName="accent_3" presStyleCnt="0"/>
      <dgm:spPr/>
    </dgm:pt>
    <dgm:pt modelId="{4942A032-466F-41B2-AFD5-033D428BC79D}" type="pres">
      <dgm:prSet presAssocID="{D6F02801-3687-4B81-BC31-725ED743894B}" presName="accentRepeatNode" presStyleLbl="solidFgAcc1" presStyleIdx="2" presStyleCnt="5" custLinFactNeighborX="2259" custLinFactNeighborY="-5010"/>
      <dgm:spPr>
        <a:blipFill rotWithShape="0">
          <a:blip xmlns:r="http://schemas.openxmlformats.org/officeDocument/2006/relationships" r:embed="rId3"/>
          <a:srcRect/>
          <a:stretch>
            <a:fillRect t="-13000" b="-13000"/>
          </a:stretch>
        </a:blipFill>
      </dgm:spPr>
    </dgm:pt>
    <dgm:pt modelId="{A47A2EE2-2AA2-4682-A4C3-7611464EFF36}" type="pres">
      <dgm:prSet presAssocID="{912E5511-B9C8-40FD-BA94-234FD3EA9C97}" presName="text_4" presStyleLbl="node1" presStyleIdx="3" presStyleCnt="5">
        <dgm:presLayoutVars>
          <dgm:bulletEnabled val="1"/>
        </dgm:presLayoutVars>
      </dgm:prSet>
      <dgm:spPr/>
    </dgm:pt>
    <dgm:pt modelId="{60175315-6815-4AE5-9A58-F79F864E6A1F}" type="pres">
      <dgm:prSet presAssocID="{912E5511-B9C8-40FD-BA94-234FD3EA9C97}" presName="accent_4" presStyleCnt="0"/>
      <dgm:spPr/>
    </dgm:pt>
    <dgm:pt modelId="{11B53EA4-2954-4A75-A180-2229B5F183E4}" type="pres">
      <dgm:prSet presAssocID="{912E5511-B9C8-40FD-BA94-234FD3EA9C97}" presName="accentRepeatNode" presStyleLbl="solidFgAcc1" presStyleIdx="3" presStyleCnt="5"/>
      <dgm:spPr>
        <a:blipFill rotWithShape="0">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59E1AF8D-BFBD-4A94-A36D-728B984944C6}" type="pres">
      <dgm:prSet presAssocID="{601AF1DA-3786-433B-B9C9-F715A1B0A6ED}" presName="text_5" presStyleLbl="node1" presStyleIdx="4" presStyleCnt="5">
        <dgm:presLayoutVars>
          <dgm:bulletEnabled val="1"/>
        </dgm:presLayoutVars>
      </dgm:prSet>
      <dgm:spPr/>
    </dgm:pt>
    <dgm:pt modelId="{6FEC8B1E-F173-4F1D-B784-872F3D19DC07}" type="pres">
      <dgm:prSet presAssocID="{601AF1DA-3786-433B-B9C9-F715A1B0A6ED}" presName="accent_5" presStyleCnt="0"/>
      <dgm:spPr/>
    </dgm:pt>
    <dgm:pt modelId="{815ACCFF-6AAB-492A-8817-D35C45D4F702}" type="pres">
      <dgm:prSet presAssocID="{601AF1DA-3786-433B-B9C9-F715A1B0A6ED}" presName="accentRepeatNode" presStyleLbl="solidFgAcc1" presStyleIdx="4" presStyleCnt="5" custLinFactNeighborX="-175"/>
      <dgm:spPr>
        <a:blipFill rotWithShape="0">
          <a:blip xmlns:r="http://schemas.openxmlformats.org/officeDocument/2006/relationships" r:embed="rId5"/>
          <a:srcRect/>
          <a:stretch>
            <a:fillRect t="-3000" b="-3000"/>
          </a:stretch>
        </a:blipFill>
      </dgm:spPr>
    </dgm:pt>
  </dgm:ptLst>
  <dgm:cxnLst>
    <dgm:cxn modelId="{5F747308-71C3-48C8-8D54-D6B017AD75FB}" type="presOf" srcId="{601AF1DA-3786-433B-B9C9-F715A1B0A6ED}" destId="{59E1AF8D-BFBD-4A94-A36D-728B984944C6}" srcOrd="0" destOrd="0" presId="urn:microsoft.com/office/officeart/2008/layout/VerticalCurvedList"/>
    <dgm:cxn modelId="{8BB4582B-0F76-42E4-9096-4BDECF8DFA08}" type="presOf" srcId="{912E5511-B9C8-40FD-BA94-234FD3EA9C97}" destId="{A47A2EE2-2AA2-4682-A4C3-7611464EFF36}" srcOrd="0" destOrd="0" presId="urn:microsoft.com/office/officeart/2008/layout/VerticalCurvedList"/>
    <dgm:cxn modelId="{892AE435-2517-4C25-8FD3-03CA4DF3001B}" srcId="{214778ED-94E9-4E79-955E-64E8816233D8}" destId="{2A637908-9515-4B7A-B5AD-B3FE179E7C8C}" srcOrd="1" destOrd="0" parTransId="{DE02ADF9-A47B-451C-9940-9AF9DC32E96D}" sibTransId="{672965CC-1A11-4725-B01E-4E8ABBEC4643}"/>
    <dgm:cxn modelId="{07A1C347-E8B7-4F19-A928-6F7F16F63259}" type="presOf" srcId="{2A637908-9515-4B7A-B5AD-B3FE179E7C8C}" destId="{996B3822-EC85-483B-B6F8-C47CF344B270}" srcOrd="0" destOrd="0" presId="urn:microsoft.com/office/officeart/2008/layout/VerticalCurvedList"/>
    <dgm:cxn modelId="{817AE156-9A48-4AF7-93D8-7343A0A7AE38}" srcId="{214778ED-94E9-4E79-955E-64E8816233D8}" destId="{912E5511-B9C8-40FD-BA94-234FD3EA9C97}" srcOrd="3" destOrd="0" parTransId="{FFFD1377-7BEA-4EE7-BE08-83E55D014649}" sibTransId="{85209E28-6FDA-404B-9D23-451EA6CC0907}"/>
    <dgm:cxn modelId="{388E3284-36F8-4A97-9BB4-C53E6B53430C}" type="presOf" srcId="{214778ED-94E9-4E79-955E-64E8816233D8}" destId="{CB37FC8D-F989-46D6-A52A-4FAEFB4917FB}" srcOrd="0" destOrd="0" presId="urn:microsoft.com/office/officeart/2008/layout/VerticalCurvedList"/>
    <dgm:cxn modelId="{6B03CD84-1B06-4E75-8D0B-5ED9F9D13399}" srcId="{214778ED-94E9-4E79-955E-64E8816233D8}" destId="{601AF1DA-3786-433B-B9C9-F715A1B0A6ED}" srcOrd="4" destOrd="0" parTransId="{2A76197C-A90B-41BE-89AD-A3040EEE4750}" sibTransId="{A1440488-EAD4-4E7E-9BC2-EA5420D76CC7}"/>
    <dgm:cxn modelId="{920FB994-84E8-49F1-ACC9-5D21094B012F}" type="presOf" srcId="{D6F02801-3687-4B81-BC31-725ED743894B}" destId="{CEDE02BB-C479-4699-B4D8-C8B47BFBD4E7}" srcOrd="0" destOrd="0" presId="urn:microsoft.com/office/officeart/2008/layout/VerticalCurvedList"/>
    <dgm:cxn modelId="{AB451298-3F67-4292-990C-3D802B85160C}" srcId="{214778ED-94E9-4E79-955E-64E8816233D8}" destId="{DEC14369-7F0B-4795-ACDE-016C88E1D13D}" srcOrd="0" destOrd="0" parTransId="{517CD136-1192-4436-BF8A-A58FA94CA591}" sibTransId="{FE3F248A-25AA-4A15-B06F-12B75C93BE8D}"/>
    <dgm:cxn modelId="{356663AC-1762-4D84-947A-128E02865D96}" type="presOf" srcId="{DEC14369-7F0B-4795-ACDE-016C88E1D13D}" destId="{B4867216-D4B8-42F6-91B7-DE0CC416B710}" srcOrd="0" destOrd="0" presId="urn:microsoft.com/office/officeart/2008/layout/VerticalCurvedList"/>
    <dgm:cxn modelId="{B32772BC-9784-4DEC-80A9-86E6C2AE44FD}" srcId="{214778ED-94E9-4E79-955E-64E8816233D8}" destId="{D6F02801-3687-4B81-BC31-725ED743894B}" srcOrd="2" destOrd="0" parTransId="{97EECC83-F836-40E5-93C3-6393680720FD}" sibTransId="{831608B6-07C6-4C07-8595-27D8FFB1B8AB}"/>
    <dgm:cxn modelId="{DD2A35ED-4E07-43CC-B94B-641A67116B37}" type="presOf" srcId="{FE3F248A-25AA-4A15-B06F-12B75C93BE8D}" destId="{42920E1C-79E3-49C9-BEAF-404871C03077}" srcOrd="0" destOrd="0" presId="urn:microsoft.com/office/officeart/2008/layout/VerticalCurvedList"/>
    <dgm:cxn modelId="{40CD875E-3B60-4066-9F19-45BCDF46DF6F}" type="presParOf" srcId="{CB37FC8D-F989-46D6-A52A-4FAEFB4917FB}" destId="{BC73BD8A-93F3-46D5-9895-08C4E4B2F09C}" srcOrd="0" destOrd="0" presId="urn:microsoft.com/office/officeart/2008/layout/VerticalCurvedList"/>
    <dgm:cxn modelId="{9564CEEA-3756-4E00-82B2-D7950FD4638A}" type="presParOf" srcId="{BC73BD8A-93F3-46D5-9895-08C4E4B2F09C}" destId="{8C00BA3C-CDF5-4A8C-B1E4-C684A00445E1}" srcOrd="0" destOrd="0" presId="urn:microsoft.com/office/officeart/2008/layout/VerticalCurvedList"/>
    <dgm:cxn modelId="{B5907A4E-3FFB-49CD-B1B7-A28F65949311}" type="presParOf" srcId="{8C00BA3C-CDF5-4A8C-B1E4-C684A00445E1}" destId="{349E590F-0069-43B4-BBB3-DA8708E1E30F}" srcOrd="0" destOrd="0" presId="urn:microsoft.com/office/officeart/2008/layout/VerticalCurvedList"/>
    <dgm:cxn modelId="{A4FC47CE-B78A-450F-9B94-54EBB32ED73F}" type="presParOf" srcId="{8C00BA3C-CDF5-4A8C-B1E4-C684A00445E1}" destId="{42920E1C-79E3-49C9-BEAF-404871C03077}" srcOrd="1" destOrd="0" presId="urn:microsoft.com/office/officeart/2008/layout/VerticalCurvedList"/>
    <dgm:cxn modelId="{670F7FF1-4D30-4B64-B98A-0623E7EF3DEC}" type="presParOf" srcId="{8C00BA3C-CDF5-4A8C-B1E4-C684A00445E1}" destId="{77BC9F99-4E80-4042-90DC-E915D5CAA69A}" srcOrd="2" destOrd="0" presId="urn:microsoft.com/office/officeart/2008/layout/VerticalCurvedList"/>
    <dgm:cxn modelId="{6D7EC416-2696-4B02-A481-FD5A39120550}" type="presParOf" srcId="{8C00BA3C-CDF5-4A8C-B1E4-C684A00445E1}" destId="{27F260F4-4D15-4AA4-BC8A-01C88554649F}" srcOrd="3" destOrd="0" presId="urn:microsoft.com/office/officeart/2008/layout/VerticalCurvedList"/>
    <dgm:cxn modelId="{423640C4-8010-4DD6-AE53-711560C6EC36}" type="presParOf" srcId="{BC73BD8A-93F3-46D5-9895-08C4E4B2F09C}" destId="{B4867216-D4B8-42F6-91B7-DE0CC416B710}" srcOrd="1" destOrd="0" presId="urn:microsoft.com/office/officeart/2008/layout/VerticalCurvedList"/>
    <dgm:cxn modelId="{00B06390-E34B-40FB-A202-0AF927D8C00C}" type="presParOf" srcId="{BC73BD8A-93F3-46D5-9895-08C4E4B2F09C}" destId="{01B46406-7AF3-43BD-82BA-F07A9B4A176A}" srcOrd="2" destOrd="0" presId="urn:microsoft.com/office/officeart/2008/layout/VerticalCurvedList"/>
    <dgm:cxn modelId="{79A7E46B-214C-4FFE-9F5C-E26F04761C21}" type="presParOf" srcId="{01B46406-7AF3-43BD-82BA-F07A9B4A176A}" destId="{0C07AEAB-737F-47F7-953E-B80685B7C039}" srcOrd="0" destOrd="0" presId="urn:microsoft.com/office/officeart/2008/layout/VerticalCurvedList"/>
    <dgm:cxn modelId="{5EA497BF-5908-46F9-85D8-3D1070565DCF}" type="presParOf" srcId="{BC73BD8A-93F3-46D5-9895-08C4E4B2F09C}" destId="{996B3822-EC85-483B-B6F8-C47CF344B270}" srcOrd="3" destOrd="0" presId="urn:microsoft.com/office/officeart/2008/layout/VerticalCurvedList"/>
    <dgm:cxn modelId="{C3AD0ED4-2B8C-44FB-A650-E6CA102A8668}" type="presParOf" srcId="{BC73BD8A-93F3-46D5-9895-08C4E4B2F09C}" destId="{F01446BB-312F-4CBF-9A86-F35451F1F1A2}" srcOrd="4" destOrd="0" presId="urn:microsoft.com/office/officeart/2008/layout/VerticalCurvedList"/>
    <dgm:cxn modelId="{CC3F2754-A8B6-4088-9B76-7E8625B9C6F7}" type="presParOf" srcId="{F01446BB-312F-4CBF-9A86-F35451F1F1A2}" destId="{12E1E78B-F095-4F2B-9359-D25BD83690DE}" srcOrd="0" destOrd="0" presId="urn:microsoft.com/office/officeart/2008/layout/VerticalCurvedList"/>
    <dgm:cxn modelId="{D9D60032-58B1-41F4-8F6E-450947A3EBFE}" type="presParOf" srcId="{BC73BD8A-93F3-46D5-9895-08C4E4B2F09C}" destId="{CEDE02BB-C479-4699-B4D8-C8B47BFBD4E7}" srcOrd="5" destOrd="0" presId="urn:microsoft.com/office/officeart/2008/layout/VerticalCurvedList"/>
    <dgm:cxn modelId="{261AD415-BD8B-409A-AE17-FE71A9EDDFFD}" type="presParOf" srcId="{BC73BD8A-93F3-46D5-9895-08C4E4B2F09C}" destId="{08CCEB7D-3910-45BA-BA86-0EDA29E877B5}" srcOrd="6" destOrd="0" presId="urn:microsoft.com/office/officeart/2008/layout/VerticalCurvedList"/>
    <dgm:cxn modelId="{B088E59F-4E54-46EC-8FA0-6AEFB63B8996}" type="presParOf" srcId="{08CCEB7D-3910-45BA-BA86-0EDA29E877B5}" destId="{4942A032-466F-41B2-AFD5-033D428BC79D}" srcOrd="0" destOrd="0" presId="urn:microsoft.com/office/officeart/2008/layout/VerticalCurvedList"/>
    <dgm:cxn modelId="{1EBB1298-3756-4832-BA82-46CE8F5D7D4F}" type="presParOf" srcId="{BC73BD8A-93F3-46D5-9895-08C4E4B2F09C}" destId="{A47A2EE2-2AA2-4682-A4C3-7611464EFF36}" srcOrd="7" destOrd="0" presId="urn:microsoft.com/office/officeart/2008/layout/VerticalCurvedList"/>
    <dgm:cxn modelId="{FE587691-6041-4544-88DB-7DFEAE782380}" type="presParOf" srcId="{BC73BD8A-93F3-46D5-9895-08C4E4B2F09C}" destId="{60175315-6815-4AE5-9A58-F79F864E6A1F}" srcOrd="8" destOrd="0" presId="urn:microsoft.com/office/officeart/2008/layout/VerticalCurvedList"/>
    <dgm:cxn modelId="{8BE81E35-2EFA-42DD-A7D1-A31BAC816B51}" type="presParOf" srcId="{60175315-6815-4AE5-9A58-F79F864E6A1F}" destId="{11B53EA4-2954-4A75-A180-2229B5F183E4}" srcOrd="0" destOrd="0" presId="urn:microsoft.com/office/officeart/2008/layout/VerticalCurvedList"/>
    <dgm:cxn modelId="{28CEEF36-A4D5-41A8-861D-75BDCEAF616B}" type="presParOf" srcId="{BC73BD8A-93F3-46D5-9895-08C4E4B2F09C}" destId="{59E1AF8D-BFBD-4A94-A36D-728B984944C6}" srcOrd="9" destOrd="0" presId="urn:microsoft.com/office/officeart/2008/layout/VerticalCurvedList"/>
    <dgm:cxn modelId="{2E7EE7EE-23DA-453B-A3C0-CE0ABD4FAE40}" type="presParOf" srcId="{BC73BD8A-93F3-46D5-9895-08C4E4B2F09C}" destId="{6FEC8B1E-F173-4F1D-B784-872F3D19DC07}" srcOrd="10" destOrd="0" presId="urn:microsoft.com/office/officeart/2008/layout/VerticalCurvedList"/>
    <dgm:cxn modelId="{241CE01F-7A26-4BB9-BBBC-D3D01E163155}" type="presParOf" srcId="{6FEC8B1E-F173-4F1D-B784-872F3D19DC07}" destId="{815ACCFF-6AAB-492A-8817-D35C45D4F70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9FA365-DB78-47F2-8DE2-2BE7560564CC}" type="doc">
      <dgm:prSet loTypeId="urn:microsoft.com/office/officeart/2005/8/layout/orgChart1" loCatId="hierarchy" qsTypeId="urn:microsoft.com/office/officeart/2005/8/quickstyle/simple5" qsCatId="simple" csTypeId="urn:microsoft.com/office/officeart/2005/8/colors/accent5_2" csCatId="accent5" phldr="1"/>
      <dgm:spPr/>
      <dgm:t>
        <a:bodyPr/>
        <a:lstStyle/>
        <a:p>
          <a:endParaRPr lang="de-DE"/>
        </a:p>
      </dgm:t>
    </dgm:pt>
    <dgm:pt modelId="{8A3F7DBD-5C7B-47BA-900C-DED5D76C6EFC}">
      <dgm:prSet phldrT="[Text]"/>
      <dgm:spPr/>
      <dgm:t>
        <a:bodyPr/>
        <a:lstStyle/>
        <a:p>
          <a:r>
            <a:rPr lang="de-DE" dirty="0"/>
            <a:t>Strategie</a:t>
          </a:r>
        </a:p>
      </dgm:t>
    </dgm:pt>
    <dgm:pt modelId="{25CBB246-569C-48FD-9C21-FC96A573CF28}" type="parTrans" cxnId="{36F13B84-A668-430B-8002-4C8B4D8FFBC1}">
      <dgm:prSet/>
      <dgm:spPr/>
      <dgm:t>
        <a:bodyPr/>
        <a:lstStyle/>
        <a:p>
          <a:endParaRPr lang="de-DE"/>
        </a:p>
      </dgm:t>
    </dgm:pt>
    <dgm:pt modelId="{4B91D2CF-09A9-4A8B-8A4F-24859E4CE5AB}" type="sibTrans" cxnId="{36F13B84-A668-430B-8002-4C8B4D8FFBC1}">
      <dgm:prSet/>
      <dgm:spPr/>
      <dgm:t>
        <a:bodyPr/>
        <a:lstStyle/>
        <a:p>
          <a:endParaRPr lang="de-DE"/>
        </a:p>
      </dgm:t>
    </dgm:pt>
    <dgm:pt modelId="{D5D47745-A1EC-41B9-8A32-A8968276A7E5}">
      <dgm:prSet phldrT="[Text]"/>
      <dgm:spPr/>
      <dgm:t>
        <a:bodyPr/>
        <a:lstStyle/>
        <a:p>
          <a:r>
            <a:rPr lang="de-DE" dirty="0"/>
            <a:t>Finanzen verwalten</a:t>
          </a:r>
        </a:p>
      </dgm:t>
    </dgm:pt>
    <dgm:pt modelId="{CE44FE23-5016-4B21-B130-37A0416FA1DF}" type="parTrans" cxnId="{30DC7201-F746-4470-93E5-7AC8D09C8EAF}">
      <dgm:prSet/>
      <dgm:spPr/>
      <dgm:t>
        <a:bodyPr/>
        <a:lstStyle/>
        <a:p>
          <a:endParaRPr lang="de-DE"/>
        </a:p>
      </dgm:t>
    </dgm:pt>
    <dgm:pt modelId="{E5CCE3FC-558C-4120-A921-FCB727C0D296}" type="sibTrans" cxnId="{30DC7201-F746-4470-93E5-7AC8D09C8EAF}">
      <dgm:prSet/>
      <dgm:spPr/>
      <dgm:t>
        <a:bodyPr/>
        <a:lstStyle/>
        <a:p>
          <a:endParaRPr lang="de-DE"/>
        </a:p>
      </dgm:t>
    </dgm:pt>
    <dgm:pt modelId="{402A347B-4060-433C-8EA9-F5562DBB3B04}">
      <dgm:prSet phldrT="[Text]"/>
      <dgm:spPr/>
      <dgm:t>
        <a:bodyPr/>
        <a:lstStyle/>
        <a:p>
          <a:r>
            <a:rPr lang="de-DE" dirty="0"/>
            <a:t>Aktuelle Verträge</a:t>
          </a:r>
        </a:p>
      </dgm:t>
    </dgm:pt>
    <dgm:pt modelId="{F42B27F0-1D08-4639-A6FA-29C20238CA17}" type="parTrans" cxnId="{0CD9C489-0180-45BC-B8DF-FDC053D1C669}">
      <dgm:prSet/>
      <dgm:spPr/>
      <dgm:t>
        <a:bodyPr/>
        <a:lstStyle/>
        <a:p>
          <a:endParaRPr lang="de-DE"/>
        </a:p>
      </dgm:t>
    </dgm:pt>
    <dgm:pt modelId="{3E04D302-088A-478C-BC8C-82FBC741BD4B}" type="sibTrans" cxnId="{0CD9C489-0180-45BC-B8DF-FDC053D1C669}">
      <dgm:prSet/>
      <dgm:spPr/>
      <dgm:t>
        <a:bodyPr/>
        <a:lstStyle/>
        <a:p>
          <a:endParaRPr lang="de-DE"/>
        </a:p>
      </dgm:t>
    </dgm:pt>
    <dgm:pt modelId="{1D3A0802-CBCA-4E5F-8A07-550C0AF15B18}">
      <dgm:prSet phldrT="[Text]"/>
      <dgm:spPr/>
      <dgm:t>
        <a:bodyPr/>
        <a:lstStyle/>
        <a:p>
          <a:r>
            <a:rPr lang="de-DE" dirty="0"/>
            <a:t>Projekte</a:t>
          </a:r>
        </a:p>
      </dgm:t>
    </dgm:pt>
    <dgm:pt modelId="{BC17F6CE-ADAA-40B8-AC95-7CC12C8396B0}" type="parTrans" cxnId="{0F1B9CB7-8182-48C1-BE34-DB9BFF0EF945}">
      <dgm:prSet/>
      <dgm:spPr/>
      <dgm:t>
        <a:bodyPr/>
        <a:lstStyle/>
        <a:p>
          <a:endParaRPr lang="de-DE"/>
        </a:p>
      </dgm:t>
    </dgm:pt>
    <dgm:pt modelId="{94B9051A-EBD1-4923-8942-3EB03C781124}" type="sibTrans" cxnId="{0F1B9CB7-8182-48C1-BE34-DB9BFF0EF945}">
      <dgm:prSet/>
      <dgm:spPr/>
      <dgm:t>
        <a:bodyPr/>
        <a:lstStyle/>
        <a:p>
          <a:endParaRPr lang="de-DE"/>
        </a:p>
      </dgm:t>
    </dgm:pt>
    <dgm:pt modelId="{EB31FC41-5D7D-491B-BE6E-14D158FD408F}">
      <dgm:prSet phldrT="[Text]"/>
      <dgm:spPr/>
      <dgm:t>
        <a:bodyPr/>
        <a:lstStyle/>
        <a:p>
          <a:r>
            <a:rPr lang="de-DE" dirty="0"/>
            <a:t>Dinge kaufen</a:t>
          </a:r>
        </a:p>
      </dgm:t>
    </dgm:pt>
    <dgm:pt modelId="{E4D7E319-54FE-4EF6-B7BA-BC1035D42CC2}" type="parTrans" cxnId="{8187B3DF-F0B4-4B46-B254-2864C04D5F1E}">
      <dgm:prSet/>
      <dgm:spPr/>
      <dgm:t>
        <a:bodyPr/>
        <a:lstStyle/>
        <a:p>
          <a:endParaRPr lang="de-DE"/>
        </a:p>
      </dgm:t>
    </dgm:pt>
    <dgm:pt modelId="{06B0AE1B-C8FC-49FE-8F31-37F0AD53EBAD}" type="sibTrans" cxnId="{8187B3DF-F0B4-4B46-B254-2864C04D5F1E}">
      <dgm:prSet/>
      <dgm:spPr/>
      <dgm:t>
        <a:bodyPr/>
        <a:lstStyle/>
        <a:p>
          <a:endParaRPr lang="de-DE"/>
        </a:p>
      </dgm:t>
    </dgm:pt>
    <dgm:pt modelId="{70C96D5E-2AE5-4E5D-9647-4D979989E62F}">
      <dgm:prSet phldrT="[Text]"/>
      <dgm:spPr/>
      <dgm:t>
        <a:bodyPr/>
        <a:lstStyle/>
        <a:p>
          <a:r>
            <a:rPr lang="de-DE" dirty="0"/>
            <a:t>Baumaßnahmen durchführen</a:t>
          </a:r>
        </a:p>
      </dgm:t>
    </dgm:pt>
    <dgm:pt modelId="{2CD758FE-8F6A-4BF7-B7A7-F0FEA13FFC1F}" type="parTrans" cxnId="{49BCF167-FE24-45DD-868C-FBE7ABFAB86F}">
      <dgm:prSet/>
      <dgm:spPr/>
      <dgm:t>
        <a:bodyPr/>
        <a:lstStyle/>
        <a:p>
          <a:endParaRPr lang="de-DE"/>
        </a:p>
      </dgm:t>
    </dgm:pt>
    <dgm:pt modelId="{717C62C4-557A-4257-8E6E-446E849F03F8}" type="sibTrans" cxnId="{49BCF167-FE24-45DD-868C-FBE7ABFAB86F}">
      <dgm:prSet/>
      <dgm:spPr/>
      <dgm:t>
        <a:bodyPr/>
        <a:lstStyle/>
        <a:p>
          <a:endParaRPr lang="de-DE"/>
        </a:p>
      </dgm:t>
    </dgm:pt>
    <dgm:pt modelId="{AC0438E1-2017-4566-A3B4-22117FA8332C}">
      <dgm:prSet phldrT="[Text]"/>
      <dgm:spPr/>
      <dgm:t>
        <a:bodyPr/>
        <a:lstStyle/>
        <a:p>
          <a:r>
            <a:rPr lang="de-DE" dirty="0"/>
            <a:t>Geräte instand halten</a:t>
          </a:r>
        </a:p>
      </dgm:t>
    </dgm:pt>
    <dgm:pt modelId="{C03B78E0-8836-40BF-85CE-7412C28DFEF6}" type="parTrans" cxnId="{DB42E62C-58B6-4BAC-AE2D-F2D4265D9F07}">
      <dgm:prSet/>
      <dgm:spPr/>
      <dgm:t>
        <a:bodyPr/>
        <a:lstStyle/>
        <a:p>
          <a:endParaRPr lang="de-DE"/>
        </a:p>
      </dgm:t>
    </dgm:pt>
    <dgm:pt modelId="{2FC06266-DB87-4849-8649-116E2CAB2702}" type="sibTrans" cxnId="{DB42E62C-58B6-4BAC-AE2D-F2D4265D9F07}">
      <dgm:prSet/>
      <dgm:spPr/>
      <dgm:t>
        <a:bodyPr/>
        <a:lstStyle/>
        <a:p>
          <a:endParaRPr lang="de-DE"/>
        </a:p>
      </dgm:t>
    </dgm:pt>
    <dgm:pt modelId="{0CB66CD6-604F-4A8D-9F8C-330CEA7A70A8}">
      <dgm:prSet phldrT="[Text]"/>
      <dgm:spPr/>
      <dgm:t>
        <a:bodyPr/>
        <a:lstStyle/>
        <a:p>
          <a:r>
            <a:rPr lang="de-DE" dirty="0"/>
            <a:t>Aktuelle Logos</a:t>
          </a:r>
        </a:p>
      </dgm:t>
    </dgm:pt>
    <dgm:pt modelId="{6C07D57E-6FFA-441D-84D3-AAB291F49440}" type="parTrans" cxnId="{DEC36150-C89D-4E11-9303-53D7C3B561BB}">
      <dgm:prSet/>
      <dgm:spPr/>
      <dgm:t>
        <a:bodyPr/>
        <a:lstStyle/>
        <a:p>
          <a:endParaRPr lang="de-DE"/>
        </a:p>
      </dgm:t>
    </dgm:pt>
    <dgm:pt modelId="{493554E7-38C0-4ACB-ACB0-A996AA679BBB}" type="sibTrans" cxnId="{DEC36150-C89D-4E11-9303-53D7C3B561BB}">
      <dgm:prSet/>
      <dgm:spPr/>
      <dgm:t>
        <a:bodyPr/>
        <a:lstStyle/>
        <a:p>
          <a:endParaRPr lang="de-DE"/>
        </a:p>
      </dgm:t>
    </dgm:pt>
    <dgm:pt modelId="{9CD22E65-D6E1-44AB-BBB8-37AA24C0D081}">
      <dgm:prSet phldrT="[Text]"/>
      <dgm:spPr/>
      <dgm:t>
        <a:bodyPr/>
        <a:lstStyle/>
        <a:p>
          <a:r>
            <a:rPr lang="de-DE" dirty="0"/>
            <a:t>Veranstaltungen durchführen</a:t>
          </a:r>
        </a:p>
      </dgm:t>
    </dgm:pt>
    <dgm:pt modelId="{7493EB46-7733-48FC-A3A9-D709C5645D35}" type="parTrans" cxnId="{DAB26497-9D99-4916-BBE9-F436155F79F1}">
      <dgm:prSet/>
      <dgm:spPr/>
      <dgm:t>
        <a:bodyPr/>
        <a:lstStyle/>
        <a:p>
          <a:endParaRPr lang="de-DE"/>
        </a:p>
      </dgm:t>
    </dgm:pt>
    <dgm:pt modelId="{15A4BFED-68ED-45FA-955A-73E5124E97A2}" type="sibTrans" cxnId="{DAB26497-9D99-4916-BBE9-F436155F79F1}">
      <dgm:prSet/>
      <dgm:spPr/>
      <dgm:t>
        <a:bodyPr/>
        <a:lstStyle/>
        <a:p>
          <a:endParaRPr lang="de-DE"/>
        </a:p>
      </dgm:t>
    </dgm:pt>
    <dgm:pt modelId="{6580A4BE-8602-4E9B-AA67-C32E6EC3FB8F}" type="pres">
      <dgm:prSet presAssocID="{049FA365-DB78-47F2-8DE2-2BE7560564CC}" presName="hierChild1" presStyleCnt="0">
        <dgm:presLayoutVars>
          <dgm:orgChart val="1"/>
          <dgm:chPref val="1"/>
          <dgm:dir/>
          <dgm:animOne val="branch"/>
          <dgm:animLvl val="lvl"/>
          <dgm:resizeHandles/>
        </dgm:presLayoutVars>
      </dgm:prSet>
      <dgm:spPr/>
    </dgm:pt>
    <dgm:pt modelId="{DBF3FD69-6D5B-4FB8-8552-C0862DEFBFBE}" type="pres">
      <dgm:prSet presAssocID="{8A3F7DBD-5C7B-47BA-900C-DED5D76C6EFC}" presName="hierRoot1" presStyleCnt="0">
        <dgm:presLayoutVars>
          <dgm:hierBranch val="init"/>
        </dgm:presLayoutVars>
      </dgm:prSet>
      <dgm:spPr/>
    </dgm:pt>
    <dgm:pt modelId="{D8AC1545-1F46-4A85-817E-B36E9994460D}" type="pres">
      <dgm:prSet presAssocID="{8A3F7DBD-5C7B-47BA-900C-DED5D76C6EFC}" presName="rootComposite1" presStyleCnt="0"/>
      <dgm:spPr/>
    </dgm:pt>
    <dgm:pt modelId="{93B5C732-4DA5-46D3-86CC-A28D9CEC4BDB}" type="pres">
      <dgm:prSet presAssocID="{8A3F7DBD-5C7B-47BA-900C-DED5D76C6EFC}" presName="rootText1" presStyleLbl="node0" presStyleIdx="0" presStyleCnt="2">
        <dgm:presLayoutVars>
          <dgm:chPref val="3"/>
        </dgm:presLayoutVars>
      </dgm:prSet>
      <dgm:spPr/>
    </dgm:pt>
    <dgm:pt modelId="{A8573837-3557-4B28-8A69-F797984ED266}" type="pres">
      <dgm:prSet presAssocID="{8A3F7DBD-5C7B-47BA-900C-DED5D76C6EFC}" presName="rootConnector1" presStyleLbl="node1" presStyleIdx="0" presStyleCnt="0"/>
      <dgm:spPr/>
    </dgm:pt>
    <dgm:pt modelId="{357BA577-F977-47B6-A155-0B85CC18D46F}" type="pres">
      <dgm:prSet presAssocID="{8A3F7DBD-5C7B-47BA-900C-DED5D76C6EFC}" presName="hierChild2" presStyleCnt="0"/>
      <dgm:spPr/>
    </dgm:pt>
    <dgm:pt modelId="{2EABCEB9-5F81-4276-A19C-0AD988B82932}" type="pres">
      <dgm:prSet presAssocID="{F42B27F0-1D08-4639-A6FA-29C20238CA17}" presName="Name37" presStyleLbl="parChTrans1D2" presStyleIdx="0" presStyleCnt="7"/>
      <dgm:spPr/>
    </dgm:pt>
    <dgm:pt modelId="{4EE54785-003F-4790-BDF8-CEF1E12461DA}" type="pres">
      <dgm:prSet presAssocID="{402A347B-4060-433C-8EA9-F5562DBB3B04}" presName="hierRoot2" presStyleCnt="0">
        <dgm:presLayoutVars>
          <dgm:hierBranch val="init"/>
        </dgm:presLayoutVars>
      </dgm:prSet>
      <dgm:spPr/>
    </dgm:pt>
    <dgm:pt modelId="{5A0E7947-A48A-4F61-AE03-45110A65B16A}" type="pres">
      <dgm:prSet presAssocID="{402A347B-4060-433C-8EA9-F5562DBB3B04}" presName="rootComposite" presStyleCnt="0"/>
      <dgm:spPr/>
    </dgm:pt>
    <dgm:pt modelId="{C8903079-28D7-4F29-A6BF-C123DCC978BE}" type="pres">
      <dgm:prSet presAssocID="{402A347B-4060-433C-8EA9-F5562DBB3B04}" presName="rootText" presStyleLbl="node2" presStyleIdx="0" presStyleCnt="7">
        <dgm:presLayoutVars>
          <dgm:chPref val="3"/>
        </dgm:presLayoutVars>
      </dgm:prSet>
      <dgm:spPr/>
    </dgm:pt>
    <dgm:pt modelId="{9D9114EC-7DD5-402E-86ED-13CB26CE7AC6}" type="pres">
      <dgm:prSet presAssocID="{402A347B-4060-433C-8EA9-F5562DBB3B04}" presName="rootConnector" presStyleLbl="node2" presStyleIdx="0" presStyleCnt="7"/>
      <dgm:spPr/>
    </dgm:pt>
    <dgm:pt modelId="{A50A812C-E217-4FC5-BAA1-0684FE0375BE}" type="pres">
      <dgm:prSet presAssocID="{402A347B-4060-433C-8EA9-F5562DBB3B04}" presName="hierChild4" presStyleCnt="0"/>
      <dgm:spPr/>
    </dgm:pt>
    <dgm:pt modelId="{E0056F64-30A4-4221-A35B-B5A7F9A2204F}" type="pres">
      <dgm:prSet presAssocID="{402A347B-4060-433C-8EA9-F5562DBB3B04}" presName="hierChild5" presStyleCnt="0"/>
      <dgm:spPr/>
    </dgm:pt>
    <dgm:pt modelId="{0E77DE8B-AADA-4E0E-A108-F8BA9404B51F}" type="pres">
      <dgm:prSet presAssocID="{CE44FE23-5016-4B21-B130-37A0416FA1DF}" presName="Name37" presStyleLbl="parChTrans1D2" presStyleIdx="1" presStyleCnt="7"/>
      <dgm:spPr/>
    </dgm:pt>
    <dgm:pt modelId="{7AFFDAE2-86D2-4DB0-8CDC-5D36BA117642}" type="pres">
      <dgm:prSet presAssocID="{D5D47745-A1EC-41B9-8A32-A8968276A7E5}" presName="hierRoot2" presStyleCnt="0">
        <dgm:presLayoutVars>
          <dgm:hierBranch val="init"/>
        </dgm:presLayoutVars>
      </dgm:prSet>
      <dgm:spPr/>
    </dgm:pt>
    <dgm:pt modelId="{ABA4CE2B-9BC6-49D8-BC62-1476AB6EED53}" type="pres">
      <dgm:prSet presAssocID="{D5D47745-A1EC-41B9-8A32-A8968276A7E5}" presName="rootComposite" presStyleCnt="0"/>
      <dgm:spPr/>
    </dgm:pt>
    <dgm:pt modelId="{9A3DECE6-FD9A-4D8E-A18F-4C0B3298B069}" type="pres">
      <dgm:prSet presAssocID="{D5D47745-A1EC-41B9-8A32-A8968276A7E5}" presName="rootText" presStyleLbl="node2" presStyleIdx="1" presStyleCnt="7">
        <dgm:presLayoutVars>
          <dgm:chPref val="3"/>
        </dgm:presLayoutVars>
      </dgm:prSet>
      <dgm:spPr/>
    </dgm:pt>
    <dgm:pt modelId="{269365E6-E36B-4622-A918-6DFF762BAD3B}" type="pres">
      <dgm:prSet presAssocID="{D5D47745-A1EC-41B9-8A32-A8968276A7E5}" presName="rootConnector" presStyleLbl="node2" presStyleIdx="1" presStyleCnt="7"/>
      <dgm:spPr/>
    </dgm:pt>
    <dgm:pt modelId="{BA97EB78-908D-4183-B645-4954BEEFADF6}" type="pres">
      <dgm:prSet presAssocID="{D5D47745-A1EC-41B9-8A32-A8968276A7E5}" presName="hierChild4" presStyleCnt="0"/>
      <dgm:spPr/>
    </dgm:pt>
    <dgm:pt modelId="{02251BA7-AC5A-4F24-A36A-359515126115}" type="pres">
      <dgm:prSet presAssocID="{D5D47745-A1EC-41B9-8A32-A8968276A7E5}" presName="hierChild5" presStyleCnt="0"/>
      <dgm:spPr/>
    </dgm:pt>
    <dgm:pt modelId="{274A7CE3-C6EC-4052-8BE0-6F6092442555}" type="pres">
      <dgm:prSet presAssocID="{6C07D57E-6FFA-441D-84D3-AAB291F49440}" presName="Name37" presStyleLbl="parChTrans1D2" presStyleIdx="2" presStyleCnt="7"/>
      <dgm:spPr/>
    </dgm:pt>
    <dgm:pt modelId="{CD0A9431-DDB1-46DE-91FA-C52F63937F94}" type="pres">
      <dgm:prSet presAssocID="{0CB66CD6-604F-4A8D-9F8C-330CEA7A70A8}" presName="hierRoot2" presStyleCnt="0">
        <dgm:presLayoutVars>
          <dgm:hierBranch val="init"/>
        </dgm:presLayoutVars>
      </dgm:prSet>
      <dgm:spPr/>
    </dgm:pt>
    <dgm:pt modelId="{6DE84BD3-0798-4D05-ABDB-F4EAF6DA3792}" type="pres">
      <dgm:prSet presAssocID="{0CB66CD6-604F-4A8D-9F8C-330CEA7A70A8}" presName="rootComposite" presStyleCnt="0"/>
      <dgm:spPr/>
    </dgm:pt>
    <dgm:pt modelId="{47AA1C04-5078-4A8E-920C-4C65C5EA833B}" type="pres">
      <dgm:prSet presAssocID="{0CB66CD6-604F-4A8D-9F8C-330CEA7A70A8}" presName="rootText" presStyleLbl="node2" presStyleIdx="2" presStyleCnt="7">
        <dgm:presLayoutVars>
          <dgm:chPref val="3"/>
        </dgm:presLayoutVars>
      </dgm:prSet>
      <dgm:spPr/>
    </dgm:pt>
    <dgm:pt modelId="{96044DDF-15A8-45BF-996E-AD524C80C4CD}" type="pres">
      <dgm:prSet presAssocID="{0CB66CD6-604F-4A8D-9F8C-330CEA7A70A8}" presName="rootConnector" presStyleLbl="node2" presStyleIdx="2" presStyleCnt="7"/>
      <dgm:spPr/>
    </dgm:pt>
    <dgm:pt modelId="{18F1CEFB-249A-4A1F-8A53-2BE469FC3F4B}" type="pres">
      <dgm:prSet presAssocID="{0CB66CD6-604F-4A8D-9F8C-330CEA7A70A8}" presName="hierChild4" presStyleCnt="0"/>
      <dgm:spPr/>
    </dgm:pt>
    <dgm:pt modelId="{C3148E20-7FBD-44FE-AA33-576916B17983}" type="pres">
      <dgm:prSet presAssocID="{0CB66CD6-604F-4A8D-9F8C-330CEA7A70A8}" presName="hierChild5" presStyleCnt="0"/>
      <dgm:spPr/>
    </dgm:pt>
    <dgm:pt modelId="{6C3965D4-6ECC-4791-AC06-365AC2EAEFB4}" type="pres">
      <dgm:prSet presAssocID="{8A3F7DBD-5C7B-47BA-900C-DED5D76C6EFC}" presName="hierChild3" presStyleCnt="0"/>
      <dgm:spPr/>
    </dgm:pt>
    <dgm:pt modelId="{D095E3B5-5AB2-450D-9000-08029C18403E}" type="pres">
      <dgm:prSet presAssocID="{1D3A0802-CBCA-4E5F-8A07-550C0AF15B18}" presName="hierRoot1" presStyleCnt="0">
        <dgm:presLayoutVars>
          <dgm:hierBranch val="init"/>
        </dgm:presLayoutVars>
      </dgm:prSet>
      <dgm:spPr/>
    </dgm:pt>
    <dgm:pt modelId="{E0605E88-0CE7-405B-AD09-F31FA185CD65}" type="pres">
      <dgm:prSet presAssocID="{1D3A0802-CBCA-4E5F-8A07-550C0AF15B18}" presName="rootComposite1" presStyleCnt="0"/>
      <dgm:spPr/>
    </dgm:pt>
    <dgm:pt modelId="{CDF0B47F-F5D2-4639-9709-7D7DE23E68A5}" type="pres">
      <dgm:prSet presAssocID="{1D3A0802-CBCA-4E5F-8A07-550C0AF15B18}" presName="rootText1" presStyleLbl="node0" presStyleIdx="1" presStyleCnt="2">
        <dgm:presLayoutVars>
          <dgm:chPref val="3"/>
        </dgm:presLayoutVars>
      </dgm:prSet>
      <dgm:spPr/>
    </dgm:pt>
    <dgm:pt modelId="{F3815B28-0D8D-465F-A8BD-E53DC7753EE5}" type="pres">
      <dgm:prSet presAssocID="{1D3A0802-CBCA-4E5F-8A07-550C0AF15B18}" presName="rootConnector1" presStyleLbl="node1" presStyleIdx="0" presStyleCnt="0"/>
      <dgm:spPr/>
    </dgm:pt>
    <dgm:pt modelId="{3DCAC2E1-E208-4ABA-B279-72199A5BA297}" type="pres">
      <dgm:prSet presAssocID="{1D3A0802-CBCA-4E5F-8A07-550C0AF15B18}" presName="hierChild2" presStyleCnt="0"/>
      <dgm:spPr/>
    </dgm:pt>
    <dgm:pt modelId="{B5FBB06B-883A-4D0F-AF19-98613DF989A5}" type="pres">
      <dgm:prSet presAssocID="{E4D7E319-54FE-4EF6-B7BA-BC1035D42CC2}" presName="Name37" presStyleLbl="parChTrans1D2" presStyleIdx="3" presStyleCnt="7"/>
      <dgm:spPr/>
    </dgm:pt>
    <dgm:pt modelId="{60EBCBE2-8ECD-40FA-936A-2B53F3D40939}" type="pres">
      <dgm:prSet presAssocID="{EB31FC41-5D7D-491B-BE6E-14D158FD408F}" presName="hierRoot2" presStyleCnt="0">
        <dgm:presLayoutVars>
          <dgm:hierBranch val="init"/>
        </dgm:presLayoutVars>
      </dgm:prSet>
      <dgm:spPr/>
    </dgm:pt>
    <dgm:pt modelId="{88CBB500-3BC6-4A35-B63F-D91C34394372}" type="pres">
      <dgm:prSet presAssocID="{EB31FC41-5D7D-491B-BE6E-14D158FD408F}" presName="rootComposite" presStyleCnt="0"/>
      <dgm:spPr/>
    </dgm:pt>
    <dgm:pt modelId="{55811BB9-E40C-4DE9-A44A-769582FE2479}" type="pres">
      <dgm:prSet presAssocID="{EB31FC41-5D7D-491B-BE6E-14D158FD408F}" presName="rootText" presStyleLbl="node2" presStyleIdx="3" presStyleCnt="7">
        <dgm:presLayoutVars>
          <dgm:chPref val="3"/>
        </dgm:presLayoutVars>
      </dgm:prSet>
      <dgm:spPr/>
    </dgm:pt>
    <dgm:pt modelId="{DB0E2D11-2D16-4E2C-B1FF-7F058BB0E1B3}" type="pres">
      <dgm:prSet presAssocID="{EB31FC41-5D7D-491B-BE6E-14D158FD408F}" presName="rootConnector" presStyleLbl="node2" presStyleIdx="3" presStyleCnt="7"/>
      <dgm:spPr/>
    </dgm:pt>
    <dgm:pt modelId="{A9BCC915-A327-4EA5-9911-AF61049382A4}" type="pres">
      <dgm:prSet presAssocID="{EB31FC41-5D7D-491B-BE6E-14D158FD408F}" presName="hierChild4" presStyleCnt="0"/>
      <dgm:spPr/>
    </dgm:pt>
    <dgm:pt modelId="{A53C631F-596D-4ABC-84B8-3F4DCAE41BA1}" type="pres">
      <dgm:prSet presAssocID="{EB31FC41-5D7D-491B-BE6E-14D158FD408F}" presName="hierChild5" presStyleCnt="0"/>
      <dgm:spPr/>
    </dgm:pt>
    <dgm:pt modelId="{3A8C84F6-317A-4D73-B0C7-92A698558B39}" type="pres">
      <dgm:prSet presAssocID="{2CD758FE-8F6A-4BF7-B7A7-F0FEA13FFC1F}" presName="Name37" presStyleLbl="parChTrans1D2" presStyleIdx="4" presStyleCnt="7"/>
      <dgm:spPr/>
    </dgm:pt>
    <dgm:pt modelId="{2AEF35D2-B9DF-4902-BAFA-806F684A16CC}" type="pres">
      <dgm:prSet presAssocID="{70C96D5E-2AE5-4E5D-9647-4D979989E62F}" presName="hierRoot2" presStyleCnt="0">
        <dgm:presLayoutVars>
          <dgm:hierBranch val="init"/>
        </dgm:presLayoutVars>
      </dgm:prSet>
      <dgm:spPr/>
    </dgm:pt>
    <dgm:pt modelId="{C4A0B23D-47B1-49AB-BAE1-AD32FB975845}" type="pres">
      <dgm:prSet presAssocID="{70C96D5E-2AE5-4E5D-9647-4D979989E62F}" presName="rootComposite" presStyleCnt="0"/>
      <dgm:spPr/>
    </dgm:pt>
    <dgm:pt modelId="{E9A83485-4D0D-47A9-878F-5CB167047713}" type="pres">
      <dgm:prSet presAssocID="{70C96D5E-2AE5-4E5D-9647-4D979989E62F}" presName="rootText" presStyleLbl="node2" presStyleIdx="4" presStyleCnt="7">
        <dgm:presLayoutVars>
          <dgm:chPref val="3"/>
        </dgm:presLayoutVars>
      </dgm:prSet>
      <dgm:spPr/>
    </dgm:pt>
    <dgm:pt modelId="{34EE9F32-1973-424F-B552-FD4A42C44B04}" type="pres">
      <dgm:prSet presAssocID="{70C96D5E-2AE5-4E5D-9647-4D979989E62F}" presName="rootConnector" presStyleLbl="node2" presStyleIdx="4" presStyleCnt="7"/>
      <dgm:spPr/>
    </dgm:pt>
    <dgm:pt modelId="{745BEF8B-6464-451C-A02E-B06A465F3A8E}" type="pres">
      <dgm:prSet presAssocID="{70C96D5E-2AE5-4E5D-9647-4D979989E62F}" presName="hierChild4" presStyleCnt="0"/>
      <dgm:spPr/>
    </dgm:pt>
    <dgm:pt modelId="{8F76A171-3267-4744-B176-A2B5C80A1FE1}" type="pres">
      <dgm:prSet presAssocID="{70C96D5E-2AE5-4E5D-9647-4D979989E62F}" presName="hierChild5" presStyleCnt="0"/>
      <dgm:spPr/>
    </dgm:pt>
    <dgm:pt modelId="{07E64296-4197-4D58-B22C-4B0B95EF7342}" type="pres">
      <dgm:prSet presAssocID="{C03B78E0-8836-40BF-85CE-7412C28DFEF6}" presName="Name37" presStyleLbl="parChTrans1D2" presStyleIdx="5" presStyleCnt="7"/>
      <dgm:spPr/>
    </dgm:pt>
    <dgm:pt modelId="{C0F7097A-EA5C-4414-9749-35930C8A95CF}" type="pres">
      <dgm:prSet presAssocID="{AC0438E1-2017-4566-A3B4-22117FA8332C}" presName="hierRoot2" presStyleCnt="0">
        <dgm:presLayoutVars>
          <dgm:hierBranch val="init"/>
        </dgm:presLayoutVars>
      </dgm:prSet>
      <dgm:spPr/>
    </dgm:pt>
    <dgm:pt modelId="{1F329768-B1C5-4E2E-B0F1-E8D58F50E5D8}" type="pres">
      <dgm:prSet presAssocID="{AC0438E1-2017-4566-A3B4-22117FA8332C}" presName="rootComposite" presStyleCnt="0"/>
      <dgm:spPr/>
    </dgm:pt>
    <dgm:pt modelId="{763985B5-E5CE-4E2E-9D0B-3456E12F3ADC}" type="pres">
      <dgm:prSet presAssocID="{AC0438E1-2017-4566-A3B4-22117FA8332C}" presName="rootText" presStyleLbl="node2" presStyleIdx="5" presStyleCnt="7">
        <dgm:presLayoutVars>
          <dgm:chPref val="3"/>
        </dgm:presLayoutVars>
      </dgm:prSet>
      <dgm:spPr/>
    </dgm:pt>
    <dgm:pt modelId="{D0F06C04-C1F2-4CC8-B5F3-59083031BE42}" type="pres">
      <dgm:prSet presAssocID="{AC0438E1-2017-4566-A3B4-22117FA8332C}" presName="rootConnector" presStyleLbl="node2" presStyleIdx="5" presStyleCnt="7"/>
      <dgm:spPr/>
    </dgm:pt>
    <dgm:pt modelId="{0DB2DD6D-8AFF-4B03-81F9-F1110E5A9C04}" type="pres">
      <dgm:prSet presAssocID="{AC0438E1-2017-4566-A3B4-22117FA8332C}" presName="hierChild4" presStyleCnt="0"/>
      <dgm:spPr/>
    </dgm:pt>
    <dgm:pt modelId="{28497551-F079-428F-A3DA-ACF9B110C190}" type="pres">
      <dgm:prSet presAssocID="{AC0438E1-2017-4566-A3B4-22117FA8332C}" presName="hierChild5" presStyleCnt="0"/>
      <dgm:spPr/>
    </dgm:pt>
    <dgm:pt modelId="{1FC5E4D9-EFFE-4A26-A7BC-7E9552D76244}" type="pres">
      <dgm:prSet presAssocID="{7493EB46-7733-48FC-A3A9-D709C5645D35}" presName="Name37" presStyleLbl="parChTrans1D2" presStyleIdx="6" presStyleCnt="7"/>
      <dgm:spPr/>
    </dgm:pt>
    <dgm:pt modelId="{ED58712F-28CA-4086-8628-03C712CA8D27}" type="pres">
      <dgm:prSet presAssocID="{9CD22E65-D6E1-44AB-BBB8-37AA24C0D081}" presName="hierRoot2" presStyleCnt="0">
        <dgm:presLayoutVars>
          <dgm:hierBranch val="init"/>
        </dgm:presLayoutVars>
      </dgm:prSet>
      <dgm:spPr/>
    </dgm:pt>
    <dgm:pt modelId="{35D2C675-22ED-4F19-B4AB-C11DA1929404}" type="pres">
      <dgm:prSet presAssocID="{9CD22E65-D6E1-44AB-BBB8-37AA24C0D081}" presName="rootComposite" presStyleCnt="0"/>
      <dgm:spPr/>
    </dgm:pt>
    <dgm:pt modelId="{B3AF29B2-DD1D-477A-B9D2-D498F31F3449}" type="pres">
      <dgm:prSet presAssocID="{9CD22E65-D6E1-44AB-BBB8-37AA24C0D081}" presName="rootText" presStyleLbl="node2" presStyleIdx="6" presStyleCnt="7">
        <dgm:presLayoutVars>
          <dgm:chPref val="3"/>
        </dgm:presLayoutVars>
      </dgm:prSet>
      <dgm:spPr/>
    </dgm:pt>
    <dgm:pt modelId="{6AE731B9-AC92-4BB5-8DF0-588EE5B796DE}" type="pres">
      <dgm:prSet presAssocID="{9CD22E65-D6E1-44AB-BBB8-37AA24C0D081}" presName="rootConnector" presStyleLbl="node2" presStyleIdx="6" presStyleCnt="7"/>
      <dgm:spPr/>
    </dgm:pt>
    <dgm:pt modelId="{BE8FFEB2-4C43-4F89-91FF-C6836EB2175D}" type="pres">
      <dgm:prSet presAssocID="{9CD22E65-D6E1-44AB-BBB8-37AA24C0D081}" presName="hierChild4" presStyleCnt="0"/>
      <dgm:spPr/>
    </dgm:pt>
    <dgm:pt modelId="{D7FEAC38-AC64-40F3-B4E3-E6489F9A9A8F}" type="pres">
      <dgm:prSet presAssocID="{9CD22E65-D6E1-44AB-BBB8-37AA24C0D081}" presName="hierChild5" presStyleCnt="0"/>
      <dgm:spPr/>
    </dgm:pt>
    <dgm:pt modelId="{A0DB3BF3-A7E3-49F4-8B53-2C40068769EC}" type="pres">
      <dgm:prSet presAssocID="{1D3A0802-CBCA-4E5F-8A07-550C0AF15B18}" presName="hierChild3" presStyleCnt="0"/>
      <dgm:spPr/>
    </dgm:pt>
  </dgm:ptLst>
  <dgm:cxnLst>
    <dgm:cxn modelId="{6E0A1101-53BF-48EE-9459-7B4602767FB2}" type="presOf" srcId="{8A3F7DBD-5C7B-47BA-900C-DED5D76C6EFC}" destId="{93B5C732-4DA5-46D3-86CC-A28D9CEC4BDB}" srcOrd="0" destOrd="0" presId="urn:microsoft.com/office/officeart/2005/8/layout/orgChart1"/>
    <dgm:cxn modelId="{30DC7201-F746-4470-93E5-7AC8D09C8EAF}" srcId="{8A3F7DBD-5C7B-47BA-900C-DED5D76C6EFC}" destId="{D5D47745-A1EC-41B9-8A32-A8968276A7E5}" srcOrd="1" destOrd="0" parTransId="{CE44FE23-5016-4B21-B130-37A0416FA1DF}" sibTransId="{E5CCE3FC-558C-4120-A921-FCB727C0D296}"/>
    <dgm:cxn modelId="{444EE203-2972-4612-8D79-726BD77F1923}" type="presOf" srcId="{CE44FE23-5016-4B21-B130-37A0416FA1DF}" destId="{0E77DE8B-AADA-4E0E-A108-F8BA9404B51F}" srcOrd="0" destOrd="0" presId="urn:microsoft.com/office/officeart/2005/8/layout/orgChart1"/>
    <dgm:cxn modelId="{965C2B0A-630E-45E5-B594-C84702DDA861}" type="presOf" srcId="{8A3F7DBD-5C7B-47BA-900C-DED5D76C6EFC}" destId="{A8573837-3557-4B28-8A69-F797984ED266}" srcOrd="1" destOrd="0" presId="urn:microsoft.com/office/officeart/2005/8/layout/orgChart1"/>
    <dgm:cxn modelId="{EBD9880A-D3D7-487C-91CB-5349897D7084}" type="presOf" srcId="{EB31FC41-5D7D-491B-BE6E-14D158FD408F}" destId="{55811BB9-E40C-4DE9-A44A-769582FE2479}" srcOrd="0" destOrd="0" presId="urn:microsoft.com/office/officeart/2005/8/layout/orgChart1"/>
    <dgm:cxn modelId="{00A7410C-7997-42F5-B55D-CAC44E7973A7}" type="presOf" srcId="{F42B27F0-1D08-4639-A6FA-29C20238CA17}" destId="{2EABCEB9-5F81-4276-A19C-0AD988B82932}" srcOrd="0" destOrd="0" presId="urn:microsoft.com/office/officeart/2005/8/layout/orgChart1"/>
    <dgm:cxn modelId="{DB42E62C-58B6-4BAC-AE2D-F2D4265D9F07}" srcId="{1D3A0802-CBCA-4E5F-8A07-550C0AF15B18}" destId="{AC0438E1-2017-4566-A3B4-22117FA8332C}" srcOrd="2" destOrd="0" parTransId="{C03B78E0-8836-40BF-85CE-7412C28DFEF6}" sibTransId="{2FC06266-DB87-4849-8649-116E2CAB2702}"/>
    <dgm:cxn modelId="{58E9E535-CF3C-4FD2-920E-8A5340092633}" type="presOf" srcId="{1D3A0802-CBCA-4E5F-8A07-550C0AF15B18}" destId="{CDF0B47F-F5D2-4639-9709-7D7DE23E68A5}" srcOrd="0" destOrd="0" presId="urn:microsoft.com/office/officeart/2005/8/layout/orgChart1"/>
    <dgm:cxn modelId="{B3717839-E700-49A8-8CB8-FE2305907C47}" type="presOf" srcId="{AC0438E1-2017-4566-A3B4-22117FA8332C}" destId="{763985B5-E5CE-4E2E-9D0B-3456E12F3ADC}" srcOrd="0" destOrd="0" presId="urn:microsoft.com/office/officeart/2005/8/layout/orgChart1"/>
    <dgm:cxn modelId="{57A55D3B-8861-47AE-AEE8-66A40F30E5CF}" type="presOf" srcId="{6C07D57E-6FFA-441D-84D3-AAB291F49440}" destId="{274A7CE3-C6EC-4052-8BE0-6F6092442555}" srcOrd="0" destOrd="0" presId="urn:microsoft.com/office/officeart/2005/8/layout/orgChart1"/>
    <dgm:cxn modelId="{915D9365-90AF-4D8E-89EE-1BF0043B80B5}" type="presOf" srcId="{9CD22E65-D6E1-44AB-BBB8-37AA24C0D081}" destId="{B3AF29B2-DD1D-477A-B9D2-D498F31F3449}" srcOrd="0" destOrd="0" presId="urn:microsoft.com/office/officeart/2005/8/layout/orgChart1"/>
    <dgm:cxn modelId="{D91FC466-7553-4F1F-817C-2D96C058ADFE}" type="presOf" srcId="{7493EB46-7733-48FC-A3A9-D709C5645D35}" destId="{1FC5E4D9-EFFE-4A26-A7BC-7E9552D76244}" srcOrd="0" destOrd="0" presId="urn:microsoft.com/office/officeart/2005/8/layout/orgChart1"/>
    <dgm:cxn modelId="{49BCF167-FE24-45DD-868C-FBE7ABFAB86F}" srcId="{1D3A0802-CBCA-4E5F-8A07-550C0AF15B18}" destId="{70C96D5E-2AE5-4E5D-9647-4D979989E62F}" srcOrd="1" destOrd="0" parTransId="{2CD758FE-8F6A-4BF7-B7A7-F0FEA13FFC1F}" sibTransId="{717C62C4-557A-4257-8E6E-446E849F03F8}"/>
    <dgm:cxn modelId="{DEC36150-C89D-4E11-9303-53D7C3B561BB}" srcId="{8A3F7DBD-5C7B-47BA-900C-DED5D76C6EFC}" destId="{0CB66CD6-604F-4A8D-9F8C-330CEA7A70A8}" srcOrd="2" destOrd="0" parTransId="{6C07D57E-6FFA-441D-84D3-AAB291F49440}" sibTransId="{493554E7-38C0-4ACB-ACB0-A996AA679BBB}"/>
    <dgm:cxn modelId="{C943D451-D22A-46F0-9EC2-7FCD5488D701}" type="presOf" srcId="{AC0438E1-2017-4566-A3B4-22117FA8332C}" destId="{D0F06C04-C1F2-4CC8-B5F3-59083031BE42}" srcOrd="1" destOrd="0" presId="urn:microsoft.com/office/officeart/2005/8/layout/orgChart1"/>
    <dgm:cxn modelId="{0EC47C53-CE4A-452A-A9C0-9EE5BBB6DA99}" type="presOf" srcId="{C03B78E0-8836-40BF-85CE-7412C28DFEF6}" destId="{07E64296-4197-4D58-B22C-4B0B95EF7342}" srcOrd="0" destOrd="0" presId="urn:microsoft.com/office/officeart/2005/8/layout/orgChart1"/>
    <dgm:cxn modelId="{95657576-6F34-4992-A048-00B48131C03E}" type="presOf" srcId="{70C96D5E-2AE5-4E5D-9647-4D979989E62F}" destId="{E9A83485-4D0D-47A9-878F-5CB167047713}" srcOrd="0" destOrd="0" presId="urn:microsoft.com/office/officeart/2005/8/layout/orgChart1"/>
    <dgm:cxn modelId="{A876B556-8211-4A02-BAD1-106DD145A51A}" type="presOf" srcId="{402A347B-4060-433C-8EA9-F5562DBB3B04}" destId="{9D9114EC-7DD5-402E-86ED-13CB26CE7AC6}" srcOrd="1" destOrd="0" presId="urn:microsoft.com/office/officeart/2005/8/layout/orgChart1"/>
    <dgm:cxn modelId="{0FA13377-9280-4634-925B-BAB71E6173CF}" type="presOf" srcId="{EB31FC41-5D7D-491B-BE6E-14D158FD408F}" destId="{DB0E2D11-2D16-4E2C-B1FF-7F058BB0E1B3}" srcOrd="1" destOrd="0" presId="urn:microsoft.com/office/officeart/2005/8/layout/orgChart1"/>
    <dgm:cxn modelId="{36F13B84-A668-430B-8002-4C8B4D8FFBC1}" srcId="{049FA365-DB78-47F2-8DE2-2BE7560564CC}" destId="{8A3F7DBD-5C7B-47BA-900C-DED5D76C6EFC}" srcOrd="0" destOrd="0" parTransId="{25CBB246-569C-48FD-9C21-FC96A573CF28}" sibTransId="{4B91D2CF-09A9-4A8B-8A4F-24859E4CE5AB}"/>
    <dgm:cxn modelId="{DB878985-4085-41BB-B783-689E5A3DBBDC}" type="presOf" srcId="{2CD758FE-8F6A-4BF7-B7A7-F0FEA13FFC1F}" destId="{3A8C84F6-317A-4D73-B0C7-92A698558B39}" srcOrd="0" destOrd="0" presId="urn:microsoft.com/office/officeart/2005/8/layout/orgChart1"/>
    <dgm:cxn modelId="{0CD9C489-0180-45BC-B8DF-FDC053D1C669}" srcId="{8A3F7DBD-5C7B-47BA-900C-DED5D76C6EFC}" destId="{402A347B-4060-433C-8EA9-F5562DBB3B04}" srcOrd="0" destOrd="0" parTransId="{F42B27F0-1D08-4639-A6FA-29C20238CA17}" sibTransId="{3E04D302-088A-478C-BC8C-82FBC741BD4B}"/>
    <dgm:cxn modelId="{E9D79494-0D31-4ACC-9A58-D7C717A16A94}" type="presOf" srcId="{9CD22E65-D6E1-44AB-BBB8-37AA24C0D081}" destId="{6AE731B9-AC92-4BB5-8DF0-588EE5B796DE}" srcOrd="1" destOrd="0" presId="urn:microsoft.com/office/officeart/2005/8/layout/orgChart1"/>
    <dgm:cxn modelId="{DAB26497-9D99-4916-BBE9-F436155F79F1}" srcId="{1D3A0802-CBCA-4E5F-8A07-550C0AF15B18}" destId="{9CD22E65-D6E1-44AB-BBB8-37AA24C0D081}" srcOrd="3" destOrd="0" parTransId="{7493EB46-7733-48FC-A3A9-D709C5645D35}" sibTransId="{15A4BFED-68ED-45FA-955A-73E5124E97A2}"/>
    <dgm:cxn modelId="{DE2923A0-E717-4E10-ACF7-EAE8FD2BCB45}" type="presOf" srcId="{70C96D5E-2AE5-4E5D-9647-4D979989E62F}" destId="{34EE9F32-1973-424F-B552-FD4A42C44B04}" srcOrd="1" destOrd="0" presId="urn:microsoft.com/office/officeart/2005/8/layout/orgChart1"/>
    <dgm:cxn modelId="{8F9F0EB7-52A9-4E08-A381-10845D7FB7FA}" type="presOf" srcId="{D5D47745-A1EC-41B9-8A32-A8968276A7E5}" destId="{269365E6-E36B-4622-A918-6DFF762BAD3B}" srcOrd="1" destOrd="0" presId="urn:microsoft.com/office/officeart/2005/8/layout/orgChart1"/>
    <dgm:cxn modelId="{0F1B9CB7-8182-48C1-BE34-DB9BFF0EF945}" srcId="{049FA365-DB78-47F2-8DE2-2BE7560564CC}" destId="{1D3A0802-CBCA-4E5F-8A07-550C0AF15B18}" srcOrd="1" destOrd="0" parTransId="{BC17F6CE-ADAA-40B8-AC95-7CC12C8396B0}" sibTransId="{94B9051A-EBD1-4923-8942-3EB03C781124}"/>
    <dgm:cxn modelId="{2ED56FBB-1AA5-4DE2-8AAF-CA4BDE2B5728}" type="presOf" srcId="{0CB66CD6-604F-4A8D-9F8C-330CEA7A70A8}" destId="{47AA1C04-5078-4A8E-920C-4C65C5EA833B}" srcOrd="0" destOrd="0" presId="urn:microsoft.com/office/officeart/2005/8/layout/orgChart1"/>
    <dgm:cxn modelId="{A9922CD3-043C-47D5-9846-EF213455D272}" type="presOf" srcId="{402A347B-4060-433C-8EA9-F5562DBB3B04}" destId="{C8903079-28D7-4F29-A6BF-C123DCC978BE}" srcOrd="0" destOrd="0" presId="urn:microsoft.com/office/officeart/2005/8/layout/orgChart1"/>
    <dgm:cxn modelId="{2744B7DD-D52A-4F61-96B6-55D2875B4AD2}" type="presOf" srcId="{D5D47745-A1EC-41B9-8A32-A8968276A7E5}" destId="{9A3DECE6-FD9A-4D8E-A18F-4C0B3298B069}" srcOrd="0" destOrd="0" presId="urn:microsoft.com/office/officeart/2005/8/layout/orgChart1"/>
    <dgm:cxn modelId="{8187B3DF-F0B4-4B46-B254-2864C04D5F1E}" srcId="{1D3A0802-CBCA-4E5F-8A07-550C0AF15B18}" destId="{EB31FC41-5D7D-491B-BE6E-14D158FD408F}" srcOrd="0" destOrd="0" parTransId="{E4D7E319-54FE-4EF6-B7BA-BC1035D42CC2}" sibTransId="{06B0AE1B-C8FC-49FE-8F31-37F0AD53EBAD}"/>
    <dgm:cxn modelId="{D15869E6-5B03-4A0D-8225-0D196C5EFE3E}" type="presOf" srcId="{049FA365-DB78-47F2-8DE2-2BE7560564CC}" destId="{6580A4BE-8602-4E9B-AA67-C32E6EC3FB8F}" srcOrd="0" destOrd="0" presId="urn:microsoft.com/office/officeart/2005/8/layout/orgChart1"/>
    <dgm:cxn modelId="{F64C9CF3-2154-42CF-9576-5B2138A96CE0}" type="presOf" srcId="{1D3A0802-CBCA-4E5F-8A07-550C0AF15B18}" destId="{F3815B28-0D8D-465F-A8BD-E53DC7753EE5}" srcOrd="1" destOrd="0" presId="urn:microsoft.com/office/officeart/2005/8/layout/orgChart1"/>
    <dgm:cxn modelId="{3A5A92FB-0AD8-4293-BF92-6D22604926C4}" type="presOf" srcId="{E4D7E319-54FE-4EF6-B7BA-BC1035D42CC2}" destId="{B5FBB06B-883A-4D0F-AF19-98613DF989A5}" srcOrd="0" destOrd="0" presId="urn:microsoft.com/office/officeart/2005/8/layout/orgChart1"/>
    <dgm:cxn modelId="{604420FE-9863-4C08-8769-D1CF06BF6644}" type="presOf" srcId="{0CB66CD6-604F-4A8D-9F8C-330CEA7A70A8}" destId="{96044DDF-15A8-45BF-996E-AD524C80C4CD}" srcOrd="1" destOrd="0" presId="urn:microsoft.com/office/officeart/2005/8/layout/orgChart1"/>
    <dgm:cxn modelId="{60DC3461-B59F-4F7B-9B83-4C7BF33630B2}" type="presParOf" srcId="{6580A4BE-8602-4E9B-AA67-C32E6EC3FB8F}" destId="{DBF3FD69-6D5B-4FB8-8552-C0862DEFBFBE}" srcOrd="0" destOrd="0" presId="urn:microsoft.com/office/officeart/2005/8/layout/orgChart1"/>
    <dgm:cxn modelId="{59E7F1A2-3CB0-432C-A28C-0A002A2C23DC}" type="presParOf" srcId="{DBF3FD69-6D5B-4FB8-8552-C0862DEFBFBE}" destId="{D8AC1545-1F46-4A85-817E-B36E9994460D}" srcOrd="0" destOrd="0" presId="urn:microsoft.com/office/officeart/2005/8/layout/orgChart1"/>
    <dgm:cxn modelId="{2D5BDA2A-4E78-4B19-873B-188AE712CC8D}" type="presParOf" srcId="{D8AC1545-1F46-4A85-817E-B36E9994460D}" destId="{93B5C732-4DA5-46D3-86CC-A28D9CEC4BDB}" srcOrd="0" destOrd="0" presId="urn:microsoft.com/office/officeart/2005/8/layout/orgChart1"/>
    <dgm:cxn modelId="{4340D28A-7003-45AC-9AC9-6D81E7A75E7E}" type="presParOf" srcId="{D8AC1545-1F46-4A85-817E-B36E9994460D}" destId="{A8573837-3557-4B28-8A69-F797984ED266}" srcOrd="1" destOrd="0" presId="urn:microsoft.com/office/officeart/2005/8/layout/orgChart1"/>
    <dgm:cxn modelId="{58998296-BB14-4C98-91BB-649A10E9BD4E}" type="presParOf" srcId="{DBF3FD69-6D5B-4FB8-8552-C0862DEFBFBE}" destId="{357BA577-F977-47B6-A155-0B85CC18D46F}" srcOrd="1" destOrd="0" presId="urn:microsoft.com/office/officeart/2005/8/layout/orgChart1"/>
    <dgm:cxn modelId="{231D8996-79D3-4A0D-A588-927EAE4364D3}" type="presParOf" srcId="{357BA577-F977-47B6-A155-0B85CC18D46F}" destId="{2EABCEB9-5F81-4276-A19C-0AD988B82932}" srcOrd="0" destOrd="0" presId="urn:microsoft.com/office/officeart/2005/8/layout/orgChart1"/>
    <dgm:cxn modelId="{85D4CB54-2474-40E0-9A00-4D790339D748}" type="presParOf" srcId="{357BA577-F977-47B6-A155-0B85CC18D46F}" destId="{4EE54785-003F-4790-BDF8-CEF1E12461DA}" srcOrd="1" destOrd="0" presId="urn:microsoft.com/office/officeart/2005/8/layout/orgChart1"/>
    <dgm:cxn modelId="{C49F26F2-90ED-4903-9F51-97C5EDA6BECC}" type="presParOf" srcId="{4EE54785-003F-4790-BDF8-CEF1E12461DA}" destId="{5A0E7947-A48A-4F61-AE03-45110A65B16A}" srcOrd="0" destOrd="0" presId="urn:microsoft.com/office/officeart/2005/8/layout/orgChart1"/>
    <dgm:cxn modelId="{0354B2AC-DA13-40B3-B45F-0E407DC09DB7}" type="presParOf" srcId="{5A0E7947-A48A-4F61-AE03-45110A65B16A}" destId="{C8903079-28D7-4F29-A6BF-C123DCC978BE}" srcOrd="0" destOrd="0" presId="urn:microsoft.com/office/officeart/2005/8/layout/orgChart1"/>
    <dgm:cxn modelId="{20C4ADD8-FB23-4FA3-8134-CF7E2E34437C}" type="presParOf" srcId="{5A0E7947-A48A-4F61-AE03-45110A65B16A}" destId="{9D9114EC-7DD5-402E-86ED-13CB26CE7AC6}" srcOrd="1" destOrd="0" presId="urn:microsoft.com/office/officeart/2005/8/layout/orgChart1"/>
    <dgm:cxn modelId="{A49E376D-BDD0-4DD3-B1E6-7D5720CDCEE0}" type="presParOf" srcId="{4EE54785-003F-4790-BDF8-CEF1E12461DA}" destId="{A50A812C-E217-4FC5-BAA1-0684FE0375BE}" srcOrd="1" destOrd="0" presId="urn:microsoft.com/office/officeart/2005/8/layout/orgChart1"/>
    <dgm:cxn modelId="{77CF164F-F637-45E0-B4AE-1C12B22509B5}" type="presParOf" srcId="{4EE54785-003F-4790-BDF8-CEF1E12461DA}" destId="{E0056F64-30A4-4221-A35B-B5A7F9A2204F}" srcOrd="2" destOrd="0" presId="urn:microsoft.com/office/officeart/2005/8/layout/orgChart1"/>
    <dgm:cxn modelId="{758F57DF-02C5-463B-BD19-57FD381466A2}" type="presParOf" srcId="{357BA577-F977-47B6-A155-0B85CC18D46F}" destId="{0E77DE8B-AADA-4E0E-A108-F8BA9404B51F}" srcOrd="2" destOrd="0" presId="urn:microsoft.com/office/officeart/2005/8/layout/orgChart1"/>
    <dgm:cxn modelId="{0861A956-DE63-4B34-86E3-7F2CA102F7C9}" type="presParOf" srcId="{357BA577-F977-47B6-A155-0B85CC18D46F}" destId="{7AFFDAE2-86D2-4DB0-8CDC-5D36BA117642}" srcOrd="3" destOrd="0" presId="urn:microsoft.com/office/officeart/2005/8/layout/orgChart1"/>
    <dgm:cxn modelId="{DDBBFFE1-0DC1-43D1-BB31-E65AE49AD078}" type="presParOf" srcId="{7AFFDAE2-86D2-4DB0-8CDC-5D36BA117642}" destId="{ABA4CE2B-9BC6-49D8-BC62-1476AB6EED53}" srcOrd="0" destOrd="0" presId="urn:microsoft.com/office/officeart/2005/8/layout/orgChart1"/>
    <dgm:cxn modelId="{1C30A119-9997-4E03-A304-33EE56F3E1B1}" type="presParOf" srcId="{ABA4CE2B-9BC6-49D8-BC62-1476AB6EED53}" destId="{9A3DECE6-FD9A-4D8E-A18F-4C0B3298B069}" srcOrd="0" destOrd="0" presId="urn:microsoft.com/office/officeart/2005/8/layout/orgChart1"/>
    <dgm:cxn modelId="{F841CF31-88BC-4227-A56B-94D67EB751FD}" type="presParOf" srcId="{ABA4CE2B-9BC6-49D8-BC62-1476AB6EED53}" destId="{269365E6-E36B-4622-A918-6DFF762BAD3B}" srcOrd="1" destOrd="0" presId="urn:microsoft.com/office/officeart/2005/8/layout/orgChart1"/>
    <dgm:cxn modelId="{9394178A-197A-4072-AF3A-46E9B4C7AEEF}" type="presParOf" srcId="{7AFFDAE2-86D2-4DB0-8CDC-5D36BA117642}" destId="{BA97EB78-908D-4183-B645-4954BEEFADF6}" srcOrd="1" destOrd="0" presId="urn:microsoft.com/office/officeart/2005/8/layout/orgChart1"/>
    <dgm:cxn modelId="{194156A7-BE83-4681-BAC7-04ED0B40E1B3}" type="presParOf" srcId="{7AFFDAE2-86D2-4DB0-8CDC-5D36BA117642}" destId="{02251BA7-AC5A-4F24-A36A-359515126115}" srcOrd="2" destOrd="0" presId="urn:microsoft.com/office/officeart/2005/8/layout/orgChart1"/>
    <dgm:cxn modelId="{E50598CF-5563-4E6D-A2CD-5E292FF5CF2C}" type="presParOf" srcId="{357BA577-F977-47B6-A155-0B85CC18D46F}" destId="{274A7CE3-C6EC-4052-8BE0-6F6092442555}" srcOrd="4" destOrd="0" presId="urn:microsoft.com/office/officeart/2005/8/layout/orgChart1"/>
    <dgm:cxn modelId="{12A6BCB8-1D76-4033-9796-C5243536EC7E}" type="presParOf" srcId="{357BA577-F977-47B6-A155-0B85CC18D46F}" destId="{CD0A9431-DDB1-46DE-91FA-C52F63937F94}" srcOrd="5" destOrd="0" presId="urn:microsoft.com/office/officeart/2005/8/layout/orgChart1"/>
    <dgm:cxn modelId="{3D3F3258-340E-4170-97F0-E80703E6B20A}" type="presParOf" srcId="{CD0A9431-DDB1-46DE-91FA-C52F63937F94}" destId="{6DE84BD3-0798-4D05-ABDB-F4EAF6DA3792}" srcOrd="0" destOrd="0" presId="urn:microsoft.com/office/officeart/2005/8/layout/orgChart1"/>
    <dgm:cxn modelId="{32D3C6F4-DE64-4DD1-85D8-62A3F46B82DF}" type="presParOf" srcId="{6DE84BD3-0798-4D05-ABDB-F4EAF6DA3792}" destId="{47AA1C04-5078-4A8E-920C-4C65C5EA833B}" srcOrd="0" destOrd="0" presId="urn:microsoft.com/office/officeart/2005/8/layout/orgChart1"/>
    <dgm:cxn modelId="{E3FE6055-C1F5-47AD-BDD9-9026BD4C6451}" type="presParOf" srcId="{6DE84BD3-0798-4D05-ABDB-F4EAF6DA3792}" destId="{96044DDF-15A8-45BF-996E-AD524C80C4CD}" srcOrd="1" destOrd="0" presId="urn:microsoft.com/office/officeart/2005/8/layout/orgChart1"/>
    <dgm:cxn modelId="{91C2DEED-F136-40BF-864F-B04F898ED460}" type="presParOf" srcId="{CD0A9431-DDB1-46DE-91FA-C52F63937F94}" destId="{18F1CEFB-249A-4A1F-8A53-2BE469FC3F4B}" srcOrd="1" destOrd="0" presId="urn:microsoft.com/office/officeart/2005/8/layout/orgChart1"/>
    <dgm:cxn modelId="{901C525E-A4D6-4DB0-A40C-1EA20BB46016}" type="presParOf" srcId="{CD0A9431-DDB1-46DE-91FA-C52F63937F94}" destId="{C3148E20-7FBD-44FE-AA33-576916B17983}" srcOrd="2" destOrd="0" presId="urn:microsoft.com/office/officeart/2005/8/layout/orgChart1"/>
    <dgm:cxn modelId="{F77F9ADA-9DAB-4905-B78E-43EE510A9A72}" type="presParOf" srcId="{DBF3FD69-6D5B-4FB8-8552-C0862DEFBFBE}" destId="{6C3965D4-6ECC-4791-AC06-365AC2EAEFB4}" srcOrd="2" destOrd="0" presId="urn:microsoft.com/office/officeart/2005/8/layout/orgChart1"/>
    <dgm:cxn modelId="{0482BAB1-2C1B-44AD-A117-3811C3C83C40}" type="presParOf" srcId="{6580A4BE-8602-4E9B-AA67-C32E6EC3FB8F}" destId="{D095E3B5-5AB2-450D-9000-08029C18403E}" srcOrd="1" destOrd="0" presId="urn:microsoft.com/office/officeart/2005/8/layout/orgChart1"/>
    <dgm:cxn modelId="{4ADF09E7-C63F-4AEA-80F2-33CCBD691A62}" type="presParOf" srcId="{D095E3B5-5AB2-450D-9000-08029C18403E}" destId="{E0605E88-0CE7-405B-AD09-F31FA185CD65}" srcOrd="0" destOrd="0" presId="urn:microsoft.com/office/officeart/2005/8/layout/orgChart1"/>
    <dgm:cxn modelId="{E9863F23-CCB4-482B-8578-4F43666F62FA}" type="presParOf" srcId="{E0605E88-0CE7-405B-AD09-F31FA185CD65}" destId="{CDF0B47F-F5D2-4639-9709-7D7DE23E68A5}" srcOrd="0" destOrd="0" presId="urn:microsoft.com/office/officeart/2005/8/layout/orgChart1"/>
    <dgm:cxn modelId="{48B958CD-1BA7-46CD-8622-C8CA47DF63A2}" type="presParOf" srcId="{E0605E88-0CE7-405B-AD09-F31FA185CD65}" destId="{F3815B28-0D8D-465F-A8BD-E53DC7753EE5}" srcOrd="1" destOrd="0" presId="urn:microsoft.com/office/officeart/2005/8/layout/orgChart1"/>
    <dgm:cxn modelId="{75322085-CADB-4A50-9ED6-A8781C304ECF}" type="presParOf" srcId="{D095E3B5-5AB2-450D-9000-08029C18403E}" destId="{3DCAC2E1-E208-4ABA-B279-72199A5BA297}" srcOrd="1" destOrd="0" presId="urn:microsoft.com/office/officeart/2005/8/layout/orgChart1"/>
    <dgm:cxn modelId="{A7E6FB12-DE06-4F7E-A448-05B4153633CF}" type="presParOf" srcId="{3DCAC2E1-E208-4ABA-B279-72199A5BA297}" destId="{B5FBB06B-883A-4D0F-AF19-98613DF989A5}" srcOrd="0" destOrd="0" presId="urn:microsoft.com/office/officeart/2005/8/layout/orgChart1"/>
    <dgm:cxn modelId="{1A75ECFC-371E-47E8-829C-86AF639CA8AA}" type="presParOf" srcId="{3DCAC2E1-E208-4ABA-B279-72199A5BA297}" destId="{60EBCBE2-8ECD-40FA-936A-2B53F3D40939}" srcOrd="1" destOrd="0" presId="urn:microsoft.com/office/officeart/2005/8/layout/orgChart1"/>
    <dgm:cxn modelId="{08FC8EA7-A123-4852-9C11-5415952D5DDD}" type="presParOf" srcId="{60EBCBE2-8ECD-40FA-936A-2B53F3D40939}" destId="{88CBB500-3BC6-4A35-B63F-D91C34394372}" srcOrd="0" destOrd="0" presId="urn:microsoft.com/office/officeart/2005/8/layout/orgChart1"/>
    <dgm:cxn modelId="{DC9A290C-5150-4A97-B42C-4CD2F656045A}" type="presParOf" srcId="{88CBB500-3BC6-4A35-B63F-D91C34394372}" destId="{55811BB9-E40C-4DE9-A44A-769582FE2479}" srcOrd="0" destOrd="0" presId="urn:microsoft.com/office/officeart/2005/8/layout/orgChart1"/>
    <dgm:cxn modelId="{2F6FA7F9-5B57-4BC0-BE14-7C3A27D33EFB}" type="presParOf" srcId="{88CBB500-3BC6-4A35-B63F-D91C34394372}" destId="{DB0E2D11-2D16-4E2C-B1FF-7F058BB0E1B3}" srcOrd="1" destOrd="0" presId="urn:microsoft.com/office/officeart/2005/8/layout/orgChart1"/>
    <dgm:cxn modelId="{BEE3ED65-07B9-4B70-B8E6-86337A2FE539}" type="presParOf" srcId="{60EBCBE2-8ECD-40FA-936A-2B53F3D40939}" destId="{A9BCC915-A327-4EA5-9911-AF61049382A4}" srcOrd="1" destOrd="0" presId="urn:microsoft.com/office/officeart/2005/8/layout/orgChart1"/>
    <dgm:cxn modelId="{6DA17B05-098D-44C6-A39C-8832EADE918F}" type="presParOf" srcId="{60EBCBE2-8ECD-40FA-936A-2B53F3D40939}" destId="{A53C631F-596D-4ABC-84B8-3F4DCAE41BA1}" srcOrd="2" destOrd="0" presId="urn:microsoft.com/office/officeart/2005/8/layout/orgChart1"/>
    <dgm:cxn modelId="{0E82C693-8C2C-40A4-AB44-0BEFE9C26869}" type="presParOf" srcId="{3DCAC2E1-E208-4ABA-B279-72199A5BA297}" destId="{3A8C84F6-317A-4D73-B0C7-92A698558B39}" srcOrd="2" destOrd="0" presId="urn:microsoft.com/office/officeart/2005/8/layout/orgChart1"/>
    <dgm:cxn modelId="{E2CB6187-6A13-4E75-BE74-27AC8576BE4B}" type="presParOf" srcId="{3DCAC2E1-E208-4ABA-B279-72199A5BA297}" destId="{2AEF35D2-B9DF-4902-BAFA-806F684A16CC}" srcOrd="3" destOrd="0" presId="urn:microsoft.com/office/officeart/2005/8/layout/orgChart1"/>
    <dgm:cxn modelId="{0953F66E-7CB6-466F-A61D-DD40E51109F2}" type="presParOf" srcId="{2AEF35D2-B9DF-4902-BAFA-806F684A16CC}" destId="{C4A0B23D-47B1-49AB-BAE1-AD32FB975845}" srcOrd="0" destOrd="0" presId="urn:microsoft.com/office/officeart/2005/8/layout/orgChart1"/>
    <dgm:cxn modelId="{7855EB02-9F29-4118-8414-4189C3C3ACEA}" type="presParOf" srcId="{C4A0B23D-47B1-49AB-BAE1-AD32FB975845}" destId="{E9A83485-4D0D-47A9-878F-5CB167047713}" srcOrd="0" destOrd="0" presId="urn:microsoft.com/office/officeart/2005/8/layout/orgChart1"/>
    <dgm:cxn modelId="{58D3B93B-9C3F-4C13-B755-3AD5DE974568}" type="presParOf" srcId="{C4A0B23D-47B1-49AB-BAE1-AD32FB975845}" destId="{34EE9F32-1973-424F-B552-FD4A42C44B04}" srcOrd="1" destOrd="0" presId="urn:microsoft.com/office/officeart/2005/8/layout/orgChart1"/>
    <dgm:cxn modelId="{1DAEB2C1-0D3C-4123-8482-E9683D3B753B}" type="presParOf" srcId="{2AEF35D2-B9DF-4902-BAFA-806F684A16CC}" destId="{745BEF8B-6464-451C-A02E-B06A465F3A8E}" srcOrd="1" destOrd="0" presId="urn:microsoft.com/office/officeart/2005/8/layout/orgChart1"/>
    <dgm:cxn modelId="{A883857F-5BAF-48B1-BCA0-9D7114C012A1}" type="presParOf" srcId="{2AEF35D2-B9DF-4902-BAFA-806F684A16CC}" destId="{8F76A171-3267-4744-B176-A2B5C80A1FE1}" srcOrd="2" destOrd="0" presId="urn:microsoft.com/office/officeart/2005/8/layout/orgChart1"/>
    <dgm:cxn modelId="{0E73C439-0B16-4B25-8F32-D597A3A0137F}" type="presParOf" srcId="{3DCAC2E1-E208-4ABA-B279-72199A5BA297}" destId="{07E64296-4197-4D58-B22C-4B0B95EF7342}" srcOrd="4" destOrd="0" presId="urn:microsoft.com/office/officeart/2005/8/layout/orgChart1"/>
    <dgm:cxn modelId="{28A61EB5-7913-4DC9-AEA9-B558D00F7716}" type="presParOf" srcId="{3DCAC2E1-E208-4ABA-B279-72199A5BA297}" destId="{C0F7097A-EA5C-4414-9749-35930C8A95CF}" srcOrd="5" destOrd="0" presId="urn:microsoft.com/office/officeart/2005/8/layout/orgChart1"/>
    <dgm:cxn modelId="{417AC322-CD11-4F3A-B560-0BB05CC8FA90}" type="presParOf" srcId="{C0F7097A-EA5C-4414-9749-35930C8A95CF}" destId="{1F329768-B1C5-4E2E-B0F1-E8D58F50E5D8}" srcOrd="0" destOrd="0" presId="urn:microsoft.com/office/officeart/2005/8/layout/orgChart1"/>
    <dgm:cxn modelId="{14E86F71-428C-4D1C-875B-F8C045523470}" type="presParOf" srcId="{1F329768-B1C5-4E2E-B0F1-E8D58F50E5D8}" destId="{763985B5-E5CE-4E2E-9D0B-3456E12F3ADC}" srcOrd="0" destOrd="0" presId="urn:microsoft.com/office/officeart/2005/8/layout/orgChart1"/>
    <dgm:cxn modelId="{208082E7-5115-4E9A-A482-B554948616B3}" type="presParOf" srcId="{1F329768-B1C5-4E2E-B0F1-E8D58F50E5D8}" destId="{D0F06C04-C1F2-4CC8-B5F3-59083031BE42}" srcOrd="1" destOrd="0" presId="urn:microsoft.com/office/officeart/2005/8/layout/orgChart1"/>
    <dgm:cxn modelId="{08B0BB05-F3CE-4FFC-9D48-363735792FA8}" type="presParOf" srcId="{C0F7097A-EA5C-4414-9749-35930C8A95CF}" destId="{0DB2DD6D-8AFF-4B03-81F9-F1110E5A9C04}" srcOrd="1" destOrd="0" presId="urn:microsoft.com/office/officeart/2005/8/layout/orgChart1"/>
    <dgm:cxn modelId="{0524CF15-6628-4D31-AAC5-40E5B7045E67}" type="presParOf" srcId="{C0F7097A-EA5C-4414-9749-35930C8A95CF}" destId="{28497551-F079-428F-A3DA-ACF9B110C190}" srcOrd="2" destOrd="0" presId="urn:microsoft.com/office/officeart/2005/8/layout/orgChart1"/>
    <dgm:cxn modelId="{74BD57C0-9057-48A5-89C2-6711493061D5}" type="presParOf" srcId="{3DCAC2E1-E208-4ABA-B279-72199A5BA297}" destId="{1FC5E4D9-EFFE-4A26-A7BC-7E9552D76244}" srcOrd="6" destOrd="0" presId="urn:microsoft.com/office/officeart/2005/8/layout/orgChart1"/>
    <dgm:cxn modelId="{8F280AAD-E715-4A04-B645-7EA8DCC5E094}" type="presParOf" srcId="{3DCAC2E1-E208-4ABA-B279-72199A5BA297}" destId="{ED58712F-28CA-4086-8628-03C712CA8D27}" srcOrd="7" destOrd="0" presId="urn:microsoft.com/office/officeart/2005/8/layout/orgChart1"/>
    <dgm:cxn modelId="{3EE4E0FD-000E-4A0D-8F50-1E75A144C602}" type="presParOf" srcId="{ED58712F-28CA-4086-8628-03C712CA8D27}" destId="{35D2C675-22ED-4F19-B4AB-C11DA1929404}" srcOrd="0" destOrd="0" presId="urn:microsoft.com/office/officeart/2005/8/layout/orgChart1"/>
    <dgm:cxn modelId="{727D4217-4C4A-4F82-9A33-4DE9CCBD0BE7}" type="presParOf" srcId="{35D2C675-22ED-4F19-B4AB-C11DA1929404}" destId="{B3AF29B2-DD1D-477A-B9D2-D498F31F3449}" srcOrd="0" destOrd="0" presId="urn:microsoft.com/office/officeart/2005/8/layout/orgChart1"/>
    <dgm:cxn modelId="{A6F67573-8806-4AB4-BA8E-8FC353BACBA1}" type="presParOf" srcId="{35D2C675-22ED-4F19-B4AB-C11DA1929404}" destId="{6AE731B9-AC92-4BB5-8DF0-588EE5B796DE}" srcOrd="1" destOrd="0" presId="urn:microsoft.com/office/officeart/2005/8/layout/orgChart1"/>
    <dgm:cxn modelId="{C5145209-7AC3-440B-9198-03BFE5735EB5}" type="presParOf" srcId="{ED58712F-28CA-4086-8628-03C712CA8D27}" destId="{BE8FFEB2-4C43-4F89-91FF-C6836EB2175D}" srcOrd="1" destOrd="0" presId="urn:microsoft.com/office/officeart/2005/8/layout/orgChart1"/>
    <dgm:cxn modelId="{5BDB6035-6E50-4907-98D6-5B1C46609A60}" type="presParOf" srcId="{ED58712F-28CA-4086-8628-03C712CA8D27}" destId="{D7FEAC38-AC64-40F3-B4E3-E6489F9A9A8F}" srcOrd="2" destOrd="0" presId="urn:microsoft.com/office/officeart/2005/8/layout/orgChart1"/>
    <dgm:cxn modelId="{310C8875-23DB-437A-B290-34D6FFCE1705}" type="presParOf" srcId="{D095E3B5-5AB2-450D-9000-08029C18403E}" destId="{A0DB3BF3-A7E3-49F4-8B53-2C40068769E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DEC14369-7F0B-4795-ACDE-016C88E1D13D}">
      <dgm:prSet/>
      <dgm:spPr/>
      <dgm:t>
        <a:bodyPr/>
        <a:lstStyle/>
        <a:p>
          <a:r>
            <a:rPr lang="de-DE" dirty="0"/>
            <a:t>ist eine konkrete Instanz eines Prozesses</a:t>
          </a:r>
          <a:endParaRPr lang="en-US" dirty="0"/>
        </a:p>
      </dgm:t>
    </dgm:pt>
    <dgm:pt modelId="{517CD136-1192-4436-BF8A-A58FA94CA591}" type="parTrans" cxnId="{AB451298-3F67-4292-990C-3D802B85160C}">
      <dgm:prSet/>
      <dgm:spPr/>
      <dgm:t>
        <a:bodyPr/>
        <a:lstStyle/>
        <a:p>
          <a:endParaRPr lang="en-US"/>
        </a:p>
      </dgm:t>
    </dgm:pt>
    <dgm:pt modelId="{FE3F248A-25AA-4A15-B06F-12B75C93BE8D}" type="sibTrans" cxnId="{AB451298-3F67-4292-990C-3D802B85160C}">
      <dgm:prSet/>
      <dgm:spPr/>
      <dgm:t>
        <a:bodyPr/>
        <a:lstStyle/>
        <a:p>
          <a:endParaRPr lang="en-US"/>
        </a:p>
      </dgm:t>
    </dgm:pt>
    <dgm:pt modelId="{981AA06E-2250-46CA-8DBE-2F7FFFB58479}">
      <dgm:prSet/>
      <dgm:spPr/>
      <dgm:t>
        <a:bodyPr/>
        <a:lstStyle/>
        <a:p>
          <a:r>
            <a:rPr lang="de-DE" dirty="0"/>
            <a:t>hat einen Vorgangsordner mit allen Dokumenten zum Vorgang</a:t>
          </a:r>
          <a:endParaRPr lang="en-US" dirty="0"/>
        </a:p>
      </dgm:t>
    </dgm:pt>
    <dgm:pt modelId="{F2A36315-7A65-47C4-AB16-6AE89BDAC971}" type="parTrans" cxnId="{15295CF8-544D-4288-B967-ED4B91498799}">
      <dgm:prSet/>
      <dgm:spPr/>
      <dgm:t>
        <a:bodyPr/>
        <a:lstStyle/>
        <a:p>
          <a:endParaRPr lang="de-DE"/>
        </a:p>
      </dgm:t>
    </dgm:pt>
    <dgm:pt modelId="{03DEA95E-6A74-47DD-A469-BBF724CB7A26}" type="sibTrans" cxnId="{15295CF8-544D-4288-B967-ED4B91498799}">
      <dgm:prSet/>
      <dgm:spPr/>
      <dgm:t>
        <a:bodyPr/>
        <a:lstStyle/>
        <a:p>
          <a:endParaRPr lang="de-DE"/>
        </a:p>
      </dgm:t>
    </dgm:pt>
    <dgm:pt modelId="{512B53D7-8B83-4689-82B5-59B305BAB3F4}">
      <dgm:prSet/>
      <dgm:spPr/>
      <dgm:t>
        <a:bodyPr/>
        <a:lstStyle/>
        <a:p>
          <a:r>
            <a:rPr lang="de-DE" dirty="0"/>
            <a:t>hat Daten laut seinem Prozess zugeordnet</a:t>
          </a:r>
          <a:endParaRPr lang="en-US" dirty="0"/>
        </a:p>
      </dgm:t>
    </dgm:pt>
    <dgm:pt modelId="{DDCA7697-EECC-45FD-8EC5-2CDFB0B847E1}" type="parTrans" cxnId="{6CD2758D-788C-4B35-8E45-CA06E5A8FEEB}">
      <dgm:prSet/>
      <dgm:spPr/>
      <dgm:t>
        <a:bodyPr/>
        <a:lstStyle/>
        <a:p>
          <a:endParaRPr lang="de-DE"/>
        </a:p>
      </dgm:t>
    </dgm:pt>
    <dgm:pt modelId="{EE87454F-E386-49BD-9B0B-AF7D19A5F17F}" type="sibTrans" cxnId="{6CD2758D-788C-4B35-8E45-CA06E5A8FEEB}">
      <dgm:prSet/>
      <dgm:spPr/>
      <dgm:t>
        <a:bodyPr/>
        <a:lstStyle/>
        <a:p>
          <a:endParaRPr lang="de-DE"/>
        </a:p>
      </dgm:t>
    </dgm:pt>
    <dgm:pt modelId="{80FAD96C-5E61-452F-B156-0DDBB9FE09AB}">
      <dgm:prSet/>
      <dgm:spPr/>
      <dgm:t>
        <a:bodyPr/>
        <a:lstStyle/>
        <a:p>
          <a:r>
            <a:rPr lang="de-DE" dirty="0"/>
            <a:t>kann zusätzlich beliebig viele Ansprechpartner hinterlegt haben</a:t>
          </a:r>
          <a:endParaRPr lang="en-US" dirty="0"/>
        </a:p>
      </dgm:t>
    </dgm:pt>
    <dgm:pt modelId="{384A99ED-19C0-4DFB-A9F0-6083B342380A}" type="parTrans" cxnId="{6BF26ED2-524B-479C-B7E7-7BCE7A0C4C31}">
      <dgm:prSet/>
      <dgm:spPr/>
      <dgm:t>
        <a:bodyPr/>
        <a:lstStyle/>
        <a:p>
          <a:endParaRPr lang="de-DE"/>
        </a:p>
      </dgm:t>
    </dgm:pt>
    <dgm:pt modelId="{9016304A-B939-4A79-8E57-6A6F95808D57}" type="sibTrans" cxnId="{6BF26ED2-524B-479C-B7E7-7BCE7A0C4C31}">
      <dgm:prSet/>
      <dgm:spPr/>
      <dgm:t>
        <a:bodyPr/>
        <a:lstStyle/>
        <a:p>
          <a:endParaRPr lang="de-DE"/>
        </a:p>
      </dgm:t>
    </dgm:pt>
    <dgm:pt modelId="{C4C5AA11-036B-4553-9071-E5FA6D787FDB}">
      <dgm:prSet/>
      <dgm:spPr/>
      <dgm:t>
        <a:bodyPr/>
        <a:lstStyle/>
        <a:p>
          <a:r>
            <a:rPr lang="de-DE" dirty="0"/>
            <a:t>kann Dokumente erzeugen und automatisch ausfüllen</a:t>
          </a:r>
          <a:endParaRPr lang="en-US" dirty="0"/>
        </a:p>
      </dgm:t>
    </dgm:pt>
    <dgm:pt modelId="{13EA9856-537D-4A72-ADC9-1F9582539B8D}" type="parTrans" cxnId="{0644CE4F-0E4A-4F8C-9ED8-579A3425E43C}">
      <dgm:prSet/>
      <dgm:spPr/>
      <dgm:t>
        <a:bodyPr/>
        <a:lstStyle/>
        <a:p>
          <a:endParaRPr lang="de-DE"/>
        </a:p>
      </dgm:t>
    </dgm:pt>
    <dgm:pt modelId="{7C92EC08-2C39-4CC9-A953-6D2ECE4D2609}" type="sibTrans" cxnId="{0644CE4F-0E4A-4F8C-9ED8-579A3425E43C}">
      <dgm:prSet/>
      <dgm:spPr/>
      <dgm:t>
        <a:bodyPr/>
        <a:lstStyle/>
        <a:p>
          <a:endParaRPr lang="de-DE"/>
        </a:p>
      </dgm:t>
    </dgm:pt>
    <dgm:pt modelId="{556A0F27-2370-4AB2-8532-6BE7BA88A630}">
      <dgm:prSet/>
      <dgm:spPr/>
      <dgm:t>
        <a:bodyPr/>
        <a:lstStyle/>
        <a:p>
          <a:r>
            <a:rPr lang="de-DE" dirty="0"/>
            <a:t>kann abgeschlossen werden</a:t>
          </a:r>
          <a:endParaRPr lang="en-US" dirty="0"/>
        </a:p>
      </dgm:t>
    </dgm:pt>
    <dgm:pt modelId="{7B783348-10C8-4151-8628-4A1A129AF7F3}" type="parTrans" cxnId="{83B28415-21D8-4277-9AFA-DB46B579F978}">
      <dgm:prSet/>
      <dgm:spPr/>
      <dgm:t>
        <a:bodyPr/>
        <a:lstStyle/>
        <a:p>
          <a:endParaRPr lang="de-DE"/>
        </a:p>
      </dgm:t>
    </dgm:pt>
    <dgm:pt modelId="{574D0DC8-BB54-405D-83C9-DD74DA866B49}" type="sibTrans" cxnId="{83B28415-21D8-4277-9AFA-DB46B579F978}">
      <dgm:prSet/>
      <dgm:spPr/>
      <dgm:t>
        <a:bodyPr/>
        <a:lstStyle/>
        <a:p>
          <a:endParaRPr lang="de-DE"/>
        </a:p>
      </dgm:t>
    </dgm:pt>
    <dgm:pt modelId="{C6F78A3F-D077-4E14-B385-DF00B50DA69E}" type="pres">
      <dgm:prSet presAssocID="{214778ED-94E9-4E79-955E-64E8816233D8}" presName="Name0" presStyleCnt="0">
        <dgm:presLayoutVars>
          <dgm:chMax val="7"/>
          <dgm:chPref val="7"/>
          <dgm:dir/>
        </dgm:presLayoutVars>
      </dgm:prSet>
      <dgm:spPr/>
    </dgm:pt>
    <dgm:pt modelId="{05163FA7-6953-47ED-B611-14DCA9B78DF8}" type="pres">
      <dgm:prSet presAssocID="{214778ED-94E9-4E79-955E-64E8816233D8}" presName="Name1" presStyleCnt="0"/>
      <dgm:spPr/>
    </dgm:pt>
    <dgm:pt modelId="{7A53F4CD-ED8A-45DA-AC8A-9E8C3DDFD24F}" type="pres">
      <dgm:prSet presAssocID="{214778ED-94E9-4E79-955E-64E8816233D8}" presName="cycle" presStyleCnt="0"/>
      <dgm:spPr/>
    </dgm:pt>
    <dgm:pt modelId="{4769F5DF-7B81-4624-AC24-7087C3408DAD}" type="pres">
      <dgm:prSet presAssocID="{214778ED-94E9-4E79-955E-64E8816233D8}" presName="srcNode" presStyleLbl="node1" presStyleIdx="0" presStyleCnt="6"/>
      <dgm:spPr/>
    </dgm:pt>
    <dgm:pt modelId="{B19C198F-9AE3-4204-AE28-EED9F04F81E8}" type="pres">
      <dgm:prSet presAssocID="{214778ED-94E9-4E79-955E-64E8816233D8}" presName="conn" presStyleLbl="parChTrans1D2" presStyleIdx="0" presStyleCnt="1"/>
      <dgm:spPr/>
    </dgm:pt>
    <dgm:pt modelId="{21056FB1-5582-4CC5-83AC-2B62F1BCE799}" type="pres">
      <dgm:prSet presAssocID="{214778ED-94E9-4E79-955E-64E8816233D8}" presName="extraNode" presStyleLbl="node1" presStyleIdx="0" presStyleCnt="6"/>
      <dgm:spPr/>
    </dgm:pt>
    <dgm:pt modelId="{888A43CE-B793-4A53-AA17-B0E2A6790148}" type="pres">
      <dgm:prSet presAssocID="{214778ED-94E9-4E79-955E-64E8816233D8}" presName="dstNode" presStyleLbl="node1" presStyleIdx="0" presStyleCnt="6"/>
      <dgm:spPr/>
    </dgm:pt>
    <dgm:pt modelId="{1AA5BF0E-9487-4D2E-9594-577ACB53FE27}" type="pres">
      <dgm:prSet presAssocID="{DEC14369-7F0B-4795-ACDE-016C88E1D13D}" presName="text_1" presStyleLbl="node1" presStyleIdx="0" presStyleCnt="6">
        <dgm:presLayoutVars>
          <dgm:bulletEnabled val="1"/>
        </dgm:presLayoutVars>
      </dgm:prSet>
      <dgm:spPr/>
    </dgm:pt>
    <dgm:pt modelId="{77CC43F7-0D27-4ABF-B58A-C76BA1741392}" type="pres">
      <dgm:prSet presAssocID="{DEC14369-7F0B-4795-ACDE-016C88E1D13D}" presName="accent_1" presStyleCnt="0"/>
      <dgm:spPr/>
    </dgm:pt>
    <dgm:pt modelId="{6E907434-9DAE-4A26-9AF8-CBE49FCFE690}" type="pres">
      <dgm:prSet presAssocID="{DEC14369-7F0B-4795-ACDE-016C88E1D13D}" presName="accentRepeatNode" presStyleLbl="solidFgAcc1" presStyleIdx="0" presStyleCnt="6"/>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3A746F50-AD0E-4E82-BF43-84DA295F6E5B}" type="pres">
      <dgm:prSet presAssocID="{981AA06E-2250-46CA-8DBE-2F7FFFB58479}" presName="text_2" presStyleLbl="node1" presStyleIdx="1" presStyleCnt="6">
        <dgm:presLayoutVars>
          <dgm:bulletEnabled val="1"/>
        </dgm:presLayoutVars>
      </dgm:prSet>
      <dgm:spPr/>
    </dgm:pt>
    <dgm:pt modelId="{64FBD974-9ABD-4EE5-8180-BB3B0F0E5DBC}" type="pres">
      <dgm:prSet presAssocID="{981AA06E-2250-46CA-8DBE-2F7FFFB58479}" presName="accent_2" presStyleCnt="0"/>
      <dgm:spPr/>
    </dgm:pt>
    <dgm:pt modelId="{DAF0AAB6-7B25-4479-8760-0277862326D5}" type="pres">
      <dgm:prSet presAssocID="{981AA06E-2250-46CA-8DBE-2F7FFFB58479}" presName="accentRepeatNode" presStyleLbl="solidFgAcc1" presStyleIdx="1" presStyleCnt="6"/>
      <dgm:spPr>
        <a:blipFill dpi="0" rotWithShape="0">
          <a:blip xmlns:r="http://schemas.openxmlformats.org/officeDocument/2006/relationships" r:embed="rId2"/>
          <a:srcRect/>
          <a:stretch>
            <a:fillRect t="13434" b="13434"/>
          </a:stretch>
        </a:blipFill>
      </dgm:spPr>
    </dgm:pt>
    <dgm:pt modelId="{B36CBF97-15A9-4B7A-834E-00080FBF4A0A}" type="pres">
      <dgm:prSet presAssocID="{512B53D7-8B83-4689-82B5-59B305BAB3F4}" presName="text_3" presStyleLbl="node1" presStyleIdx="2" presStyleCnt="6">
        <dgm:presLayoutVars>
          <dgm:bulletEnabled val="1"/>
        </dgm:presLayoutVars>
      </dgm:prSet>
      <dgm:spPr/>
    </dgm:pt>
    <dgm:pt modelId="{26FCBF3F-F437-468D-A545-449BA80E54CE}" type="pres">
      <dgm:prSet presAssocID="{512B53D7-8B83-4689-82B5-59B305BAB3F4}" presName="accent_3" presStyleCnt="0"/>
      <dgm:spPr/>
    </dgm:pt>
    <dgm:pt modelId="{FBE271C8-5612-429D-AB86-1A84C8AC94D2}" type="pres">
      <dgm:prSet presAssocID="{512B53D7-8B83-4689-82B5-59B305BAB3F4}" presName="accentRepeatNode" presStyleLbl="solidFgAcc1" presStyleIdx="2" presStyleCnt="6" custLinFactNeighborX="-254" custLinFactNeighborY="-669"/>
      <dgm:spPr>
        <a:blipFill dpi="0" rotWithShape="0">
          <a:blip xmlns:r="http://schemas.openxmlformats.org/officeDocument/2006/relationships" r:embed="rId3"/>
          <a:srcRect/>
          <a:stretch>
            <a:fillRect t="210" b="210"/>
          </a:stretch>
        </a:blipFill>
      </dgm:spPr>
    </dgm:pt>
    <dgm:pt modelId="{5A9044C0-C0FE-4B1F-97C8-FEBD6800EE80}" type="pres">
      <dgm:prSet presAssocID="{80FAD96C-5E61-452F-B156-0DDBB9FE09AB}" presName="text_4" presStyleLbl="node1" presStyleIdx="3" presStyleCnt="6">
        <dgm:presLayoutVars>
          <dgm:bulletEnabled val="1"/>
        </dgm:presLayoutVars>
      </dgm:prSet>
      <dgm:spPr/>
    </dgm:pt>
    <dgm:pt modelId="{D2179CEE-0870-4758-8746-11A670041090}" type="pres">
      <dgm:prSet presAssocID="{80FAD96C-5E61-452F-B156-0DDBB9FE09AB}" presName="accent_4" presStyleCnt="0"/>
      <dgm:spPr/>
    </dgm:pt>
    <dgm:pt modelId="{CC66E698-D0F6-4E2E-BA59-A425F3A55A3E}" type="pres">
      <dgm:prSet presAssocID="{80FAD96C-5E61-452F-B156-0DDBB9FE09AB}" presName="accentRepeatNode" presStyleLbl="solidFgAcc1" presStyleIdx="3" presStyleCnt="6"/>
      <dgm:spPr>
        <a:blipFill dpi="0" rotWithShape="0">
          <a:blip xmlns:r="http://schemas.openxmlformats.org/officeDocument/2006/relationships" r:embed="rId4"/>
          <a:srcRect/>
          <a:stretch>
            <a:fillRect t="9166" b="9166"/>
          </a:stretch>
        </a:blipFill>
      </dgm:spPr>
    </dgm:pt>
    <dgm:pt modelId="{189C6C06-6D84-4B4B-8779-51839133F7E7}" type="pres">
      <dgm:prSet presAssocID="{C4C5AA11-036B-4553-9071-E5FA6D787FDB}" presName="text_5" presStyleLbl="node1" presStyleIdx="4" presStyleCnt="6">
        <dgm:presLayoutVars>
          <dgm:bulletEnabled val="1"/>
        </dgm:presLayoutVars>
      </dgm:prSet>
      <dgm:spPr/>
    </dgm:pt>
    <dgm:pt modelId="{1CB05A35-960A-42C9-BA95-C466D3100304}" type="pres">
      <dgm:prSet presAssocID="{C4C5AA11-036B-4553-9071-E5FA6D787FDB}" presName="accent_5" presStyleCnt="0"/>
      <dgm:spPr/>
    </dgm:pt>
    <dgm:pt modelId="{0BB7D69A-F4AB-45FD-912B-166D13118A22}" type="pres">
      <dgm:prSet presAssocID="{C4C5AA11-036B-4553-9071-E5FA6D787FDB}" presName="accentRepeatNode" presStyleLbl="solidFgAcc1" presStyleIdx="4" presStyleCnt="6"/>
      <dgm:spPr>
        <a:blipFill dpi="0" rotWithShape="0">
          <a:blip xmlns:r="http://schemas.openxmlformats.org/officeDocument/2006/relationships" r:embed="rId5"/>
          <a:srcRect/>
          <a:stretch>
            <a:fillRect l="10228" r="10228"/>
          </a:stretch>
        </a:blipFill>
      </dgm:spPr>
    </dgm:pt>
    <dgm:pt modelId="{686D7DB5-F15E-454B-8F8E-12734EB4613D}" type="pres">
      <dgm:prSet presAssocID="{556A0F27-2370-4AB2-8532-6BE7BA88A630}" presName="text_6" presStyleLbl="node1" presStyleIdx="5" presStyleCnt="6">
        <dgm:presLayoutVars>
          <dgm:bulletEnabled val="1"/>
        </dgm:presLayoutVars>
      </dgm:prSet>
      <dgm:spPr/>
    </dgm:pt>
    <dgm:pt modelId="{34383E69-85E1-4D5A-AF6F-A3B9C6E3C696}" type="pres">
      <dgm:prSet presAssocID="{556A0F27-2370-4AB2-8532-6BE7BA88A630}" presName="accent_6" presStyleCnt="0"/>
      <dgm:spPr/>
    </dgm:pt>
    <dgm:pt modelId="{BA3D4979-1A6E-4248-8D4E-DD9947A9FBBD}" type="pres">
      <dgm:prSet presAssocID="{556A0F27-2370-4AB2-8532-6BE7BA88A630}" presName="accentRepeatNode" presStyleLbl="solidFgAcc1" presStyleIdx="5" presStyleCnt="6"/>
      <dgm:spPr>
        <a:blipFill dpi="0" rotWithShape="0">
          <a:blip xmlns:r="http://schemas.openxmlformats.org/officeDocument/2006/relationships" r:embed="rId6"/>
          <a:srcRect/>
          <a:stretch>
            <a:fillRect t="21560" b="21560"/>
          </a:stretch>
        </a:blipFill>
      </dgm:spPr>
    </dgm:pt>
  </dgm:ptLst>
  <dgm:cxnLst>
    <dgm:cxn modelId="{83B28415-21D8-4277-9AFA-DB46B579F978}" srcId="{214778ED-94E9-4E79-955E-64E8816233D8}" destId="{556A0F27-2370-4AB2-8532-6BE7BA88A630}" srcOrd="5" destOrd="0" parTransId="{7B783348-10C8-4151-8628-4A1A129AF7F3}" sibTransId="{574D0DC8-BB54-405D-83C9-DD74DA866B49}"/>
    <dgm:cxn modelId="{8619B615-8451-459A-A3D7-82A3C88AA879}" type="presOf" srcId="{C4C5AA11-036B-4553-9071-E5FA6D787FDB}" destId="{189C6C06-6D84-4B4B-8779-51839133F7E7}" srcOrd="0" destOrd="0" presId="urn:microsoft.com/office/officeart/2008/layout/VerticalCurvedList"/>
    <dgm:cxn modelId="{E5DE033D-CF84-4116-945D-0F5BE0DDE4AC}" type="presOf" srcId="{512B53D7-8B83-4689-82B5-59B305BAB3F4}" destId="{B36CBF97-15A9-4B7A-834E-00080FBF4A0A}" srcOrd="0" destOrd="0" presId="urn:microsoft.com/office/officeart/2008/layout/VerticalCurvedList"/>
    <dgm:cxn modelId="{0644CE4F-0E4A-4F8C-9ED8-579A3425E43C}" srcId="{214778ED-94E9-4E79-955E-64E8816233D8}" destId="{C4C5AA11-036B-4553-9071-E5FA6D787FDB}" srcOrd="4" destOrd="0" parTransId="{13EA9856-537D-4A72-ADC9-1F9582539B8D}" sibTransId="{7C92EC08-2C39-4CC9-A953-6D2ECE4D2609}"/>
    <dgm:cxn modelId="{24485A58-D7B8-4836-ADF8-415F0B38D051}" type="presOf" srcId="{FE3F248A-25AA-4A15-B06F-12B75C93BE8D}" destId="{B19C198F-9AE3-4204-AE28-EED9F04F81E8}" srcOrd="0" destOrd="0" presId="urn:microsoft.com/office/officeart/2008/layout/VerticalCurvedList"/>
    <dgm:cxn modelId="{6CD2758D-788C-4B35-8E45-CA06E5A8FEEB}" srcId="{214778ED-94E9-4E79-955E-64E8816233D8}" destId="{512B53D7-8B83-4689-82B5-59B305BAB3F4}" srcOrd="2" destOrd="0" parTransId="{DDCA7697-EECC-45FD-8EC5-2CDFB0B847E1}" sibTransId="{EE87454F-E386-49BD-9B0B-AF7D19A5F17F}"/>
    <dgm:cxn modelId="{AB451298-3F67-4292-990C-3D802B85160C}" srcId="{214778ED-94E9-4E79-955E-64E8816233D8}" destId="{DEC14369-7F0B-4795-ACDE-016C88E1D13D}" srcOrd="0" destOrd="0" parTransId="{517CD136-1192-4436-BF8A-A58FA94CA591}" sibTransId="{FE3F248A-25AA-4A15-B06F-12B75C93BE8D}"/>
    <dgm:cxn modelId="{17EF1CB7-B2E9-42EB-8CAD-F04BDC70E7A7}" type="presOf" srcId="{DEC14369-7F0B-4795-ACDE-016C88E1D13D}" destId="{1AA5BF0E-9487-4D2E-9594-577ACB53FE27}" srcOrd="0" destOrd="0" presId="urn:microsoft.com/office/officeart/2008/layout/VerticalCurvedList"/>
    <dgm:cxn modelId="{55CF97BC-80CF-4F0F-9AF6-7D85E2672414}" type="presOf" srcId="{80FAD96C-5E61-452F-B156-0DDBB9FE09AB}" destId="{5A9044C0-C0FE-4B1F-97C8-FEBD6800EE80}" srcOrd="0" destOrd="0" presId="urn:microsoft.com/office/officeart/2008/layout/VerticalCurvedList"/>
    <dgm:cxn modelId="{92284EC6-C641-4E30-9347-503130606A23}" type="presOf" srcId="{981AA06E-2250-46CA-8DBE-2F7FFFB58479}" destId="{3A746F50-AD0E-4E82-BF43-84DA295F6E5B}" srcOrd="0" destOrd="0" presId="urn:microsoft.com/office/officeart/2008/layout/VerticalCurvedList"/>
    <dgm:cxn modelId="{6BF26ED2-524B-479C-B7E7-7BCE7A0C4C31}" srcId="{214778ED-94E9-4E79-955E-64E8816233D8}" destId="{80FAD96C-5E61-452F-B156-0DDBB9FE09AB}" srcOrd="3" destOrd="0" parTransId="{384A99ED-19C0-4DFB-A9F0-6083B342380A}" sibTransId="{9016304A-B939-4A79-8E57-6A6F95808D57}"/>
    <dgm:cxn modelId="{CC5F52D9-4BB3-4F7E-BAC2-333152BB4FC2}" type="presOf" srcId="{214778ED-94E9-4E79-955E-64E8816233D8}" destId="{C6F78A3F-D077-4E14-B385-DF00B50DA69E}" srcOrd="0" destOrd="0" presId="urn:microsoft.com/office/officeart/2008/layout/VerticalCurvedList"/>
    <dgm:cxn modelId="{4150C3E7-DF76-47AC-980F-16120A76D603}" type="presOf" srcId="{556A0F27-2370-4AB2-8532-6BE7BA88A630}" destId="{686D7DB5-F15E-454B-8F8E-12734EB4613D}" srcOrd="0" destOrd="0" presId="urn:microsoft.com/office/officeart/2008/layout/VerticalCurvedList"/>
    <dgm:cxn modelId="{15295CF8-544D-4288-B967-ED4B91498799}" srcId="{214778ED-94E9-4E79-955E-64E8816233D8}" destId="{981AA06E-2250-46CA-8DBE-2F7FFFB58479}" srcOrd="1" destOrd="0" parTransId="{F2A36315-7A65-47C4-AB16-6AE89BDAC971}" sibTransId="{03DEA95E-6A74-47DD-A469-BBF724CB7A26}"/>
    <dgm:cxn modelId="{ED9781BA-DCE2-460F-8406-AC0CC1963923}" type="presParOf" srcId="{C6F78A3F-D077-4E14-B385-DF00B50DA69E}" destId="{05163FA7-6953-47ED-B611-14DCA9B78DF8}" srcOrd="0" destOrd="0" presId="urn:microsoft.com/office/officeart/2008/layout/VerticalCurvedList"/>
    <dgm:cxn modelId="{801A6F33-F45E-4BBD-87A5-D29CBFB6014D}" type="presParOf" srcId="{05163FA7-6953-47ED-B611-14DCA9B78DF8}" destId="{7A53F4CD-ED8A-45DA-AC8A-9E8C3DDFD24F}" srcOrd="0" destOrd="0" presId="urn:microsoft.com/office/officeart/2008/layout/VerticalCurvedList"/>
    <dgm:cxn modelId="{183F1CC5-261E-4F3F-8056-8595BC66C8A1}" type="presParOf" srcId="{7A53F4CD-ED8A-45DA-AC8A-9E8C3DDFD24F}" destId="{4769F5DF-7B81-4624-AC24-7087C3408DAD}" srcOrd="0" destOrd="0" presId="urn:microsoft.com/office/officeart/2008/layout/VerticalCurvedList"/>
    <dgm:cxn modelId="{39E342E1-8957-4E97-8E4F-D7487CE5D7FF}" type="presParOf" srcId="{7A53F4CD-ED8A-45DA-AC8A-9E8C3DDFD24F}" destId="{B19C198F-9AE3-4204-AE28-EED9F04F81E8}" srcOrd="1" destOrd="0" presId="urn:microsoft.com/office/officeart/2008/layout/VerticalCurvedList"/>
    <dgm:cxn modelId="{787788A7-540E-4E59-80B1-5C187E6BA71B}" type="presParOf" srcId="{7A53F4CD-ED8A-45DA-AC8A-9E8C3DDFD24F}" destId="{21056FB1-5582-4CC5-83AC-2B62F1BCE799}" srcOrd="2" destOrd="0" presId="urn:microsoft.com/office/officeart/2008/layout/VerticalCurvedList"/>
    <dgm:cxn modelId="{4E8A4FD9-3FF6-4DF2-8989-034568D3454B}" type="presParOf" srcId="{7A53F4CD-ED8A-45DA-AC8A-9E8C3DDFD24F}" destId="{888A43CE-B793-4A53-AA17-B0E2A6790148}" srcOrd="3" destOrd="0" presId="urn:microsoft.com/office/officeart/2008/layout/VerticalCurvedList"/>
    <dgm:cxn modelId="{7BE3B9A0-CEC9-495E-9809-F50E7A8545D6}" type="presParOf" srcId="{05163FA7-6953-47ED-B611-14DCA9B78DF8}" destId="{1AA5BF0E-9487-4D2E-9594-577ACB53FE27}" srcOrd="1" destOrd="0" presId="urn:microsoft.com/office/officeart/2008/layout/VerticalCurvedList"/>
    <dgm:cxn modelId="{4B81372B-55E8-476B-8078-15BEB0322F2F}" type="presParOf" srcId="{05163FA7-6953-47ED-B611-14DCA9B78DF8}" destId="{77CC43F7-0D27-4ABF-B58A-C76BA1741392}" srcOrd="2" destOrd="0" presId="urn:microsoft.com/office/officeart/2008/layout/VerticalCurvedList"/>
    <dgm:cxn modelId="{786C14DD-2E26-47D5-B255-0A9474647AC6}" type="presParOf" srcId="{77CC43F7-0D27-4ABF-B58A-C76BA1741392}" destId="{6E907434-9DAE-4A26-9AF8-CBE49FCFE690}" srcOrd="0" destOrd="0" presId="urn:microsoft.com/office/officeart/2008/layout/VerticalCurvedList"/>
    <dgm:cxn modelId="{244F965F-9576-437D-8503-AC409C28E045}" type="presParOf" srcId="{05163FA7-6953-47ED-B611-14DCA9B78DF8}" destId="{3A746F50-AD0E-4E82-BF43-84DA295F6E5B}" srcOrd="3" destOrd="0" presId="urn:microsoft.com/office/officeart/2008/layout/VerticalCurvedList"/>
    <dgm:cxn modelId="{E2EA987C-0981-407B-A37F-9955B2E3B5B0}" type="presParOf" srcId="{05163FA7-6953-47ED-B611-14DCA9B78DF8}" destId="{64FBD974-9ABD-4EE5-8180-BB3B0F0E5DBC}" srcOrd="4" destOrd="0" presId="urn:microsoft.com/office/officeart/2008/layout/VerticalCurvedList"/>
    <dgm:cxn modelId="{77FC1840-43B7-4639-AFD2-4EAE2721B73D}" type="presParOf" srcId="{64FBD974-9ABD-4EE5-8180-BB3B0F0E5DBC}" destId="{DAF0AAB6-7B25-4479-8760-0277862326D5}" srcOrd="0" destOrd="0" presId="urn:microsoft.com/office/officeart/2008/layout/VerticalCurvedList"/>
    <dgm:cxn modelId="{394E5499-F23A-43E2-ACB6-05F97F2EC99D}" type="presParOf" srcId="{05163FA7-6953-47ED-B611-14DCA9B78DF8}" destId="{B36CBF97-15A9-4B7A-834E-00080FBF4A0A}" srcOrd="5" destOrd="0" presId="urn:microsoft.com/office/officeart/2008/layout/VerticalCurvedList"/>
    <dgm:cxn modelId="{E5B7F542-639F-4BEB-B354-0D5B6DA6B19C}" type="presParOf" srcId="{05163FA7-6953-47ED-B611-14DCA9B78DF8}" destId="{26FCBF3F-F437-468D-A545-449BA80E54CE}" srcOrd="6" destOrd="0" presId="urn:microsoft.com/office/officeart/2008/layout/VerticalCurvedList"/>
    <dgm:cxn modelId="{43092ECE-2F75-4CDA-B5D1-C07AE299F0FD}" type="presParOf" srcId="{26FCBF3F-F437-468D-A545-449BA80E54CE}" destId="{FBE271C8-5612-429D-AB86-1A84C8AC94D2}" srcOrd="0" destOrd="0" presId="urn:microsoft.com/office/officeart/2008/layout/VerticalCurvedList"/>
    <dgm:cxn modelId="{A93594CE-807C-46D0-B3BC-E002832E724F}" type="presParOf" srcId="{05163FA7-6953-47ED-B611-14DCA9B78DF8}" destId="{5A9044C0-C0FE-4B1F-97C8-FEBD6800EE80}" srcOrd="7" destOrd="0" presId="urn:microsoft.com/office/officeart/2008/layout/VerticalCurvedList"/>
    <dgm:cxn modelId="{E2C5F88B-6BFF-4668-81B0-1D48F6F5F053}" type="presParOf" srcId="{05163FA7-6953-47ED-B611-14DCA9B78DF8}" destId="{D2179CEE-0870-4758-8746-11A670041090}" srcOrd="8" destOrd="0" presId="urn:microsoft.com/office/officeart/2008/layout/VerticalCurvedList"/>
    <dgm:cxn modelId="{A29697A8-D9D3-4FE1-ABD9-25D5C97C6E29}" type="presParOf" srcId="{D2179CEE-0870-4758-8746-11A670041090}" destId="{CC66E698-D0F6-4E2E-BA59-A425F3A55A3E}" srcOrd="0" destOrd="0" presId="urn:microsoft.com/office/officeart/2008/layout/VerticalCurvedList"/>
    <dgm:cxn modelId="{CFB4C2D7-1D7D-4B46-BA6A-2858E42AB989}" type="presParOf" srcId="{05163FA7-6953-47ED-B611-14DCA9B78DF8}" destId="{189C6C06-6D84-4B4B-8779-51839133F7E7}" srcOrd="9" destOrd="0" presId="urn:microsoft.com/office/officeart/2008/layout/VerticalCurvedList"/>
    <dgm:cxn modelId="{BDE4B5DC-6FF7-4AB9-8B29-B8C993F3450B}" type="presParOf" srcId="{05163FA7-6953-47ED-B611-14DCA9B78DF8}" destId="{1CB05A35-960A-42C9-BA95-C466D3100304}" srcOrd="10" destOrd="0" presId="urn:microsoft.com/office/officeart/2008/layout/VerticalCurvedList"/>
    <dgm:cxn modelId="{087F783C-89BD-4F7A-8F90-D68B10ADAA09}" type="presParOf" srcId="{1CB05A35-960A-42C9-BA95-C466D3100304}" destId="{0BB7D69A-F4AB-45FD-912B-166D13118A22}" srcOrd="0" destOrd="0" presId="urn:microsoft.com/office/officeart/2008/layout/VerticalCurvedList"/>
    <dgm:cxn modelId="{F2FEA2CD-0304-41FA-A615-4F0FAAB933F6}" type="presParOf" srcId="{05163FA7-6953-47ED-B611-14DCA9B78DF8}" destId="{686D7DB5-F15E-454B-8F8E-12734EB4613D}" srcOrd="11" destOrd="0" presId="urn:microsoft.com/office/officeart/2008/layout/VerticalCurvedList"/>
    <dgm:cxn modelId="{87C417A2-A06E-4F77-BE4F-A15BD14BCF1A}" type="presParOf" srcId="{05163FA7-6953-47ED-B611-14DCA9B78DF8}" destId="{34383E69-85E1-4D5A-AF6F-A3B9C6E3C696}" srcOrd="12" destOrd="0" presId="urn:microsoft.com/office/officeart/2008/layout/VerticalCurvedList"/>
    <dgm:cxn modelId="{F82AFF29-8B0A-40E9-BB45-5A13030341B2}" type="presParOf" srcId="{34383E69-85E1-4D5A-AF6F-A3B9C6E3C696}" destId="{BA3D4979-1A6E-4248-8D4E-DD9947A9FBB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E8F747-3B3C-4BB9-A45A-17100C9AA347}"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de-DE"/>
        </a:p>
      </dgm:t>
    </dgm:pt>
    <dgm:pt modelId="{9A1617D8-D60F-4BC6-A0AA-27704433A5E1}">
      <dgm:prSet phldrT="[Text]"/>
      <dgm:spPr/>
      <dgm:t>
        <a:bodyPr/>
        <a:lstStyle/>
        <a:p>
          <a:r>
            <a:rPr lang="de-DE" dirty="0"/>
            <a:t>Strategie</a:t>
          </a:r>
        </a:p>
      </dgm:t>
    </dgm:pt>
    <dgm:pt modelId="{B6E0C02C-C903-485D-94DE-6992872D2E98}" type="parTrans" cxnId="{86327804-B42D-479A-AD3C-D6181B823A4E}">
      <dgm:prSet/>
      <dgm:spPr/>
      <dgm:t>
        <a:bodyPr/>
        <a:lstStyle/>
        <a:p>
          <a:endParaRPr lang="de-DE"/>
        </a:p>
      </dgm:t>
    </dgm:pt>
    <dgm:pt modelId="{A53B1F50-E81B-42A3-981D-A1B479E3A563}" type="sibTrans" cxnId="{86327804-B42D-479A-AD3C-D6181B823A4E}">
      <dgm:prSet/>
      <dgm:spPr/>
      <dgm:t>
        <a:bodyPr/>
        <a:lstStyle/>
        <a:p>
          <a:endParaRPr lang="de-DE"/>
        </a:p>
      </dgm:t>
    </dgm:pt>
    <dgm:pt modelId="{B03F5C54-7724-448F-9292-579210763EF3}">
      <dgm:prSet phldrT="[Text]"/>
      <dgm:spPr/>
      <dgm:t>
        <a:bodyPr/>
        <a:lstStyle/>
        <a:p>
          <a:r>
            <a:rPr lang="de-DE" dirty="0"/>
            <a:t>Haushalt planen</a:t>
          </a:r>
        </a:p>
      </dgm:t>
    </dgm:pt>
    <dgm:pt modelId="{C04AFF69-4609-40B0-BFC9-C4061AF16C95}" type="parTrans" cxnId="{FA2297D1-7FEF-4AF0-B29A-774334C3BF73}">
      <dgm:prSet/>
      <dgm:spPr/>
      <dgm:t>
        <a:bodyPr/>
        <a:lstStyle/>
        <a:p>
          <a:endParaRPr lang="de-DE"/>
        </a:p>
      </dgm:t>
    </dgm:pt>
    <dgm:pt modelId="{8CDFBE94-A53F-4B39-A5D7-E70E97772D02}" type="sibTrans" cxnId="{FA2297D1-7FEF-4AF0-B29A-774334C3BF73}">
      <dgm:prSet/>
      <dgm:spPr/>
      <dgm:t>
        <a:bodyPr/>
        <a:lstStyle/>
        <a:p>
          <a:endParaRPr lang="de-DE"/>
        </a:p>
      </dgm:t>
    </dgm:pt>
    <dgm:pt modelId="{3D51F53A-D9B3-4F3B-9814-25DFA9A0D2E5}">
      <dgm:prSet phldrT="[Text]"/>
      <dgm:spPr>
        <a:solidFill>
          <a:schemeClr val="accent6">
            <a:lumMod val="50000"/>
          </a:schemeClr>
        </a:solidFill>
      </dgm:spPr>
      <dgm:t>
        <a:bodyPr/>
        <a:lstStyle/>
        <a:p>
          <a:r>
            <a:rPr lang="de-DE" dirty="0">
              <a:solidFill>
                <a:schemeClr val="bg1"/>
              </a:solidFill>
            </a:rPr>
            <a:t>Haushalt 2018/2019 planen</a:t>
          </a:r>
        </a:p>
      </dgm:t>
    </dgm:pt>
    <dgm:pt modelId="{1E5DF2FC-D96C-4D78-BF78-6F6E44FAFCF3}" type="parTrans" cxnId="{76F45709-A13F-49B4-87EF-80FD8C30972C}">
      <dgm:prSet/>
      <dgm:spPr/>
      <dgm:t>
        <a:bodyPr/>
        <a:lstStyle/>
        <a:p>
          <a:endParaRPr lang="de-DE"/>
        </a:p>
      </dgm:t>
    </dgm:pt>
    <dgm:pt modelId="{87DA588B-ED4E-4292-9AA2-D1C2DC6E9C15}" type="sibTrans" cxnId="{76F45709-A13F-49B4-87EF-80FD8C30972C}">
      <dgm:prSet/>
      <dgm:spPr/>
      <dgm:t>
        <a:bodyPr/>
        <a:lstStyle/>
        <a:p>
          <a:endParaRPr lang="de-DE"/>
        </a:p>
      </dgm:t>
    </dgm:pt>
    <dgm:pt modelId="{A917D491-2975-4939-A6B7-0557FB9341E0}">
      <dgm:prSet phldrT="[Text]"/>
      <dgm:spPr/>
      <dgm:t>
        <a:bodyPr/>
        <a:lstStyle/>
        <a:p>
          <a:r>
            <a:rPr lang="de-DE" dirty="0"/>
            <a:t>Projekte</a:t>
          </a:r>
        </a:p>
      </dgm:t>
    </dgm:pt>
    <dgm:pt modelId="{3C306F6E-124A-40FE-86F0-3DDCD4D03E0C}" type="parTrans" cxnId="{FD183891-129E-4332-83AD-DC3AA2ABC48D}">
      <dgm:prSet/>
      <dgm:spPr/>
      <dgm:t>
        <a:bodyPr/>
        <a:lstStyle/>
        <a:p>
          <a:endParaRPr lang="de-DE"/>
        </a:p>
      </dgm:t>
    </dgm:pt>
    <dgm:pt modelId="{DB6986BE-0258-4B05-833E-7E87E05CCA17}" type="sibTrans" cxnId="{FD183891-129E-4332-83AD-DC3AA2ABC48D}">
      <dgm:prSet/>
      <dgm:spPr/>
      <dgm:t>
        <a:bodyPr/>
        <a:lstStyle/>
        <a:p>
          <a:endParaRPr lang="de-DE"/>
        </a:p>
      </dgm:t>
    </dgm:pt>
    <dgm:pt modelId="{D783E182-228F-4597-BAB9-686472CBECD0}">
      <dgm:prSet phldrT="[Text]"/>
      <dgm:spPr/>
      <dgm:t>
        <a:bodyPr/>
        <a:lstStyle/>
        <a:p>
          <a:r>
            <a:rPr lang="de-DE" dirty="0"/>
            <a:t>Dinge kaufen</a:t>
          </a:r>
        </a:p>
      </dgm:t>
    </dgm:pt>
    <dgm:pt modelId="{24CAED07-84C3-4331-94DE-883F24F951DE}" type="parTrans" cxnId="{EF0CBA48-2620-4934-8109-CE48E0169A86}">
      <dgm:prSet/>
      <dgm:spPr/>
      <dgm:t>
        <a:bodyPr/>
        <a:lstStyle/>
        <a:p>
          <a:endParaRPr lang="de-DE"/>
        </a:p>
      </dgm:t>
    </dgm:pt>
    <dgm:pt modelId="{61D5C908-2F64-4AA1-9427-9129B10DCDB5}" type="sibTrans" cxnId="{EF0CBA48-2620-4934-8109-CE48E0169A86}">
      <dgm:prSet/>
      <dgm:spPr/>
      <dgm:t>
        <a:bodyPr/>
        <a:lstStyle/>
        <a:p>
          <a:endParaRPr lang="de-DE"/>
        </a:p>
      </dgm:t>
    </dgm:pt>
    <dgm:pt modelId="{34BA9C71-48C9-4C70-8504-B1C29C54010D}">
      <dgm:prSet phldrT="[Text]"/>
      <dgm:spPr>
        <a:solidFill>
          <a:schemeClr val="accent6">
            <a:lumMod val="50000"/>
          </a:schemeClr>
        </a:solidFill>
      </dgm:spPr>
      <dgm:t>
        <a:bodyPr/>
        <a:lstStyle/>
        <a:p>
          <a:r>
            <a:rPr lang="de-DE" dirty="0">
              <a:solidFill>
                <a:schemeClr val="bg1"/>
              </a:solidFill>
            </a:rPr>
            <a:t>Neue Serverfarm 2019</a:t>
          </a:r>
        </a:p>
      </dgm:t>
    </dgm:pt>
    <dgm:pt modelId="{88E477AE-C515-4C03-BB16-ADA57C89385D}" type="parTrans" cxnId="{FCADC4BF-0968-4E97-8C4A-67EA90C49AF0}">
      <dgm:prSet/>
      <dgm:spPr/>
      <dgm:t>
        <a:bodyPr/>
        <a:lstStyle/>
        <a:p>
          <a:endParaRPr lang="de-DE"/>
        </a:p>
      </dgm:t>
    </dgm:pt>
    <dgm:pt modelId="{E77320DF-AEA3-45EC-871B-DF289AADD69C}" type="sibTrans" cxnId="{FCADC4BF-0968-4E97-8C4A-67EA90C49AF0}">
      <dgm:prSet/>
      <dgm:spPr/>
      <dgm:t>
        <a:bodyPr/>
        <a:lstStyle/>
        <a:p>
          <a:endParaRPr lang="de-DE"/>
        </a:p>
      </dgm:t>
    </dgm:pt>
    <dgm:pt modelId="{A2F253B6-2D27-48DE-9232-348CAC17788B}">
      <dgm:prSet phldrT="[Text]"/>
      <dgm:spPr>
        <a:solidFill>
          <a:schemeClr val="accent6">
            <a:lumMod val="50000"/>
          </a:schemeClr>
        </a:solidFill>
      </dgm:spPr>
      <dgm:t>
        <a:bodyPr/>
        <a:lstStyle/>
        <a:p>
          <a:r>
            <a:rPr lang="de-DE" dirty="0">
              <a:solidFill>
                <a:schemeClr val="bg1"/>
              </a:solidFill>
            </a:rPr>
            <a:t>Haushalt 2016/2017 planen</a:t>
          </a:r>
        </a:p>
      </dgm:t>
    </dgm:pt>
    <dgm:pt modelId="{1ABEAE2E-F2C0-4E5C-B726-4FF0FD87A407}" type="parTrans" cxnId="{A7B7ADA8-EF93-4EBB-BF55-D4060AD2FD32}">
      <dgm:prSet/>
      <dgm:spPr/>
      <dgm:t>
        <a:bodyPr/>
        <a:lstStyle/>
        <a:p>
          <a:endParaRPr lang="de-DE"/>
        </a:p>
      </dgm:t>
    </dgm:pt>
    <dgm:pt modelId="{2AFD0857-D1D1-4C19-973F-491FEA5B204B}" type="sibTrans" cxnId="{A7B7ADA8-EF93-4EBB-BF55-D4060AD2FD32}">
      <dgm:prSet/>
      <dgm:spPr/>
      <dgm:t>
        <a:bodyPr/>
        <a:lstStyle/>
        <a:p>
          <a:endParaRPr lang="de-DE"/>
        </a:p>
      </dgm:t>
    </dgm:pt>
    <dgm:pt modelId="{FB9FD546-4CC8-4077-8261-851F8FD87130}">
      <dgm:prSet phldrT="[Text]"/>
      <dgm:spPr/>
      <dgm:t>
        <a:bodyPr/>
        <a:lstStyle/>
        <a:p>
          <a:r>
            <a:rPr lang="de-DE" dirty="0"/>
            <a:t>Aktuelle Verträge</a:t>
          </a:r>
        </a:p>
      </dgm:t>
    </dgm:pt>
    <dgm:pt modelId="{23D04080-8636-4CBC-A652-F8BAB35FBC34}" type="parTrans" cxnId="{E125B4DC-C2D7-4BE5-839C-72CF4758CC8A}">
      <dgm:prSet/>
      <dgm:spPr/>
      <dgm:t>
        <a:bodyPr/>
        <a:lstStyle/>
        <a:p>
          <a:endParaRPr lang="de-DE"/>
        </a:p>
      </dgm:t>
    </dgm:pt>
    <dgm:pt modelId="{6A9DA9A3-49E4-4EBF-A0C2-27D8CCEBE8BE}" type="sibTrans" cxnId="{E125B4DC-C2D7-4BE5-839C-72CF4758CC8A}">
      <dgm:prSet/>
      <dgm:spPr/>
      <dgm:t>
        <a:bodyPr/>
        <a:lstStyle/>
        <a:p>
          <a:endParaRPr lang="de-DE"/>
        </a:p>
      </dgm:t>
    </dgm:pt>
    <dgm:pt modelId="{4CA2BBE4-144E-47D2-AB26-BE8594FA0F5D}">
      <dgm:prSet phldrT="[Text]"/>
      <dgm:spPr>
        <a:solidFill>
          <a:schemeClr val="accent6">
            <a:lumMod val="50000"/>
          </a:schemeClr>
        </a:solidFill>
      </dgm:spPr>
      <dgm:t>
        <a:bodyPr/>
        <a:lstStyle/>
        <a:p>
          <a:r>
            <a:rPr lang="de-DE" dirty="0">
              <a:solidFill>
                <a:schemeClr val="bg1"/>
              </a:solidFill>
            </a:rPr>
            <a:t>DSGVO-Vertrag mit SF GmbH</a:t>
          </a:r>
        </a:p>
      </dgm:t>
    </dgm:pt>
    <dgm:pt modelId="{74F0F7EE-2D83-41E1-891E-10273CF449E1}" type="parTrans" cxnId="{8A26DD7F-3FA6-428E-8BC5-2A479675FAB5}">
      <dgm:prSet/>
      <dgm:spPr/>
      <dgm:t>
        <a:bodyPr/>
        <a:lstStyle/>
        <a:p>
          <a:endParaRPr lang="de-DE"/>
        </a:p>
      </dgm:t>
    </dgm:pt>
    <dgm:pt modelId="{D670D045-3DF2-4BBA-8DD4-C78B929F5500}" type="sibTrans" cxnId="{8A26DD7F-3FA6-428E-8BC5-2A479675FAB5}">
      <dgm:prSet/>
      <dgm:spPr/>
      <dgm:t>
        <a:bodyPr/>
        <a:lstStyle/>
        <a:p>
          <a:endParaRPr lang="de-DE"/>
        </a:p>
      </dgm:t>
    </dgm:pt>
    <dgm:pt modelId="{6CFF3BF7-6B88-442A-9101-2AF8733C9AAB}">
      <dgm:prSet phldrT="[Text]"/>
      <dgm:spPr>
        <a:solidFill>
          <a:schemeClr val="accent6">
            <a:lumMod val="50000"/>
          </a:schemeClr>
        </a:solidFill>
      </dgm:spPr>
      <dgm:t>
        <a:bodyPr/>
        <a:lstStyle/>
        <a:p>
          <a:r>
            <a:rPr lang="de-DE" dirty="0">
              <a:solidFill>
                <a:schemeClr val="bg1"/>
              </a:solidFill>
            </a:rPr>
            <a:t>Dienstfahrzeug für Hausmeister 2018</a:t>
          </a:r>
        </a:p>
      </dgm:t>
    </dgm:pt>
    <dgm:pt modelId="{EFA050D3-ACE9-4F25-BA0B-077140553DF7}" type="parTrans" cxnId="{F6C2128F-201A-4364-B7C6-7A70CA0FD5EB}">
      <dgm:prSet/>
      <dgm:spPr/>
      <dgm:t>
        <a:bodyPr/>
        <a:lstStyle/>
        <a:p>
          <a:endParaRPr lang="de-DE"/>
        </a:p>
      </dgm:t>
    </dgm:pt>
    <dgm:pt modelId="{3DAEB548-2269-40FB-9EF8-CD28DBE3F793}" type="sibTrans" cxnId="{F6C2128F-201A-4364-B7C6-7A70CA0FD5EB}">
      <dgm:prSet/>
      <dgm:spPr/>
      <dgm:t>
        <a:bodyPr/>
        <a:lstStyle/>
        <a:p>
          <a:endParaRPr lang="de-DE"/>
        </a:p>
      </dgm:t>
    </dgm:pt>
    <dgm:pt modelId="{A3AEC035-0244-4113-AE86-E598CD0FD3A3}">
      <dgm:prSet phldrT="[Text]"/>
      <dgm:spPr>
        <a:solidFill>
          <a:schemeClr val="accent6">
            <a:lumMod val="50000"/>
          </a:schemeClr>
        </a:solidFill>
      </dgm:spPr>
      <dgm:t>
        <a:bodyPr/>
        <a:lstStyle/>
        <a:p>
          <a:r>
            <a:rPr lang="de-DE" dirty="0">
              <a:solidFill>
                <a:schemeClr val="bg1"/>
              </a:solidFill>
            </a:rPr>
            <a:t>SF Ordnerplan</a:t>
          </a:r>
        </a:p>
      </dgm:t>
    </dgm:pt>
    <dgm:pt modelId="{9C658BD2-C565-4793-8B11-D3C43F9AEFEE}" type="parTrans" cxnId="{1121C083-6F55-49EB-A23D-2D3CB6FE4408}">
      <dgm:prSet/>
      <dgm:spPr/>
      <dgm:t>
        <a:bodyPr/>
        <a:lstStyle/>
        <a:p>
          <a:endParaRPr lang="de-DE"/>
        </a:p>
      </dgm:t>
    </dgm:pt>
    <dgm:pt modelId="{20829FB7-D990-4B83-B1F9-88E4552764ED}" type="sibTrans" cxnId="{1121C083-6F55-49EB-A23D-2D3CB6FE4408}">
      <dgm:prSet/>
      <dgm:spPr/>
      <dgm:t>
        <a:bodyPr/>
        <a:lstStyle/>
        <a:p>
          <a:endParaRPr lang="de-DE"/>
        </a:p>
      </dgm:t>
    </dgm:pt>
    <dgm:pt modelId="{5ADA75C7-49FD-4B72-B5A3-095FEA368509}">
      <dgm:prSet phldrT="[Text]"/>
      <dgm:spPr/>
      <dgm:t>
        <a:bodyPr/>
        <a:lstStyle/>
        <a:p>
          <a:r>
            <a:rPr lang="de-DE" dirty="0"/>
            <a:t>Geräte instand halten</a:t>
          </a:r>
        </a:p>
      </dgm:t>
    </dgm:pt>
    <dgm:pt modelId="{8F4C1807-97C7-478E-8DDF-E74C243736CF}" type="parTrans" cxnId="{3BCA3A87-20FE-46E8-BB8D-5B5A6EF2DA29}">
      <dgm:prSet/>
      <dgm:spPr/>
      <dgm:t>
        <a:bodyPr/>
        <a:lstStyle/>
        <a:p>
          <a:endParaRPr lang="de-DE"/>
        </a:p>
      </dgm:t>
    </dgm:pt>
    <dgm:pt modelId="{EF657DF2-CDB4-4581-9D7A-F1B6CCC414D6}" type="sibTrans" cxnId="{3BCA3A87-20FE-46E8-BB8D-5B5A6EF2DA29}">
      <dgm:prSet/>
      <dgm:spPr/>
      <dgm:t>
        <a:bodyPr/>
        <a:lstStyle/>
        <a:p>
          <a:endParaRPr lang="de-DE"/>
        </a:p>
      </dgm:t>
    </dgm:pt>
    <dgm:pt modelId="{0BAA198E-1C09-40D2-8EAD-57DBB96E5B06}">
      <dgm:prSet phldrT="[Text]"/>
      <dgm:spPr>
        <a:solidFill>
          <a:schemeClr val="accent6">
            <a:lumMod val="50000"/>
          </a:schemeClr>
        </a:solidFill>
      </dgm:spPr>
      <dgm:t>
        <a:bodyPr/>
        <a:lstStyle/>
        <a:p>
          <a:r>
            <a:rPr lang="de-DE" dirty="0">
              <a:solidFill>
                <a:schemeClr val="bg1"/>
              </a:solidFill>
            </a:rPr>
            <a:t>2018-08 Reparatur des Kopierers im EG</a:t>
          </a:r>
        </a:p>
      </dgm:t>
    </dgm:pt>
    <dgm:pt modelId="{608F8D59-171F-4CF2-AF7F-C046BC5425D4}" type="parTrans" cxnId="{603FB6BB-A733-44A2-8C5C-998CCD639A97}">
      <dgm:prSet/>
      <dgm:spPr/>
      <dgm:t>
        <a:bodyPr/>
        <a:lstStyle/>
        <a:p>
          <a:endParaRPr lang="de-DE"/>
        </a:p>
      </dgm:t>
    </dgm:pt>
    <dgm:pt modelId="{29F3FFC4-8A0B-416B-949A-B31C72A8732E}" type="sibTrans" cxnId="{603FB6BB-A733-44A2-8C5C-998CCD639A97}">
      <dgm:prSet/>
      <dgm:spPr/>
      <dgm:t>
        <a:bodyPr/>
        <a:lstStyle/>
        <a:p>
          <a:endParaRPr lang="de-DE"/>
        </a:p>
      </dgm:t>
    </dgm:pt>
    <dgm:pt modelId="{93D8F41B-F2E9-43B7-8E7A-33ECFC589A5A}">
      <dgm:prSet phldrT="[Text]"/>
      <dgm:spPr/>
      <dgm:t>
        <a:bodyPr/>
        <a:lstStyle/>
        <a:p>
          <a:r>
            <a:rPr lang="de-DE" dirty="0"/>
            <a:t>Veranstaltungen durchführen</a:t>
          </a:r>
        </a:p>
      </dgm:t>
    </dgm:pt>
    <dgm:pt modelId="{1F616341-7B37-45B8-A5D1-F8E78BFE2149}" type="parTrans" cxnId="{22CE745E-29A5-4098-96C7-BECBBEC9ED45}">
      <dgm:prSet/>
      <dgm:spPr/>
      <dgm:t>
        <a:bodyPr/>
        <a:lstStyle/>
        <a:p>
          <a:endParaRPr lang="de-DE"/>
        </a:p>
      </dgm:t>
    </dgm:pt>
    <dgm:pt modelId="{29188B1C-E9F3-492D-A2F3-FA463F514DF5}" type="sibTrans" cxnId="{22CE745E-29A5-4098-96C7-BECBBEC9ED45}">
      <dgm:prSet/>
      <dgm:spPr/>
      <dgm:t>
        <a:bodyPr/>
        <a:lstStyle/>
        <a:p>
          <a:endParaRPr lang="de-DE"/>
        </a:p>
      </dgm:t>
    </dgm:pt>
    <dgm:pt modelId="{F0816E0A-0039-4727-8FAF-F141ADED0149}">
      <dgm:prSet phldrT="[Text]"/>
      <dgm:spPr>
        <a:solidFill>
          <a:schemeClr val="accent6">
            <a:lumMod val="50000"/>
          </a:schemeClr>
        </a:solidFill>
      </dgm:spPr>
      <dgm:t>
        <a:bodyPr/>
        <a:lstStyle/>
        <a:p>
          <a:r>
            <a:rPr lang="de-DE" dirty="0">
              <a:solidFill>
                <a:schemeClr val="bg1"/>
              </a:solidFill>
            </a:rPr>
            <a:t>Synode 2018</a:t>
          </a:r>
        </a:p>
      </dgm:t>
    </dgm:pt>
    <dgm:pt modelId="{46CBE102-CB46-4FB6-BBB3-E0697021B086}" type="parTrans" cxnId="{2E05B61B-392F-431F-95C1-379A0834BAA3}">
      <dgm:prSet/>
      <dgm:spPr/>
      <dgm:t>
        <a:bodyPr/>
        <a:lstStyle/>
        <a:p>
          <a:endParaRPr lang="de-DE"/>
        </a:p>
      </dgm:t>
    </dgm:pt>
    <dgm:pt modelId="{057BEC80-59A2-45F6-BA39-937EA66011D2}" type="sibTrans" cxnId="{2E05B61B-392F-431F-95C1-379A0834BAA3}">
      <dgm:prSet/>
      <dgm:spPr/>
      <dgm:t>
        <a:bodyPr/>
        <a:lstStyle/>
        <a:p>
          <a:endParaRPr lang="de-DE"/>
        </a:p>
      </dgm:t>
    </dgm:pt>
    <dgm:pt modelId="{D7886608-C0FF-4F09-BF39-AB34CC9538CC}">
      <dgm:prSet phldrT="[Text]"/>
      <dgm:spPr>
        <a:solidFill>
          <a:schemeClr val="accent6">
            <a:lumMod val="50000"/>
          </a:schemeClr>
        </a:solidFill>
      </dgm:spPr>
      <dgm:t>
        <a:bodyPr/>
        <a:lstStyle/>
        <a:p>
          <a:r>
            <a:rPr lang="de-DE" dirty="0">
              <a:solidFill>
                <a:schemeClr val="bg1"/>
              </a:solidFill>
            </a:rPr>
            <a:t>2018-06-06 Besprechung Lizenzen</a:t>
          </a:r>
        </a:p>
      </dgm:t>
    </dgm:pt>
    <dgm:pt modelId="{743203C1-0AB9-4BF8-A815-00BA737EC3C6}" type="parTrans" cxnId="{44D719C7-C3A0-4456-8BE6-FA7F64EDD06E}">
      <dgm:prSet/>
      <dgm:spPr/>
      <dgm:t>
        <a:bodyPr/>
        <a:lstStyle/>
        <a:p>
          <a:endParaRPr lang="de-DE"/>
        </a:p>
      </dgm:t>
    </dgm:pt>
    <dgm:pt modelId="{D003AD12-BD88-48D0-99AA-E53D0314E312}" type="sibTrans" cxnId="{44D719C7-C3A0-4456-8BE6-FA7F64EDD06E}">
      <dgm:prSet/>
      <dgm:spPr/>
      <dgm:t>
        <a:bodyPr/>
        <a:lstStyle/>
        <a:p>
          <a:endParaRPr lang="de-DE"/>
        </a:p>
      </dgm:t>
    </dgm:pt>
    <dgm:pt modelId="{29AF2A60-8DF0-46ED-B406-82414ED95F7B}">
      <dgm:prSet phldrT="[Text]"/>
      <dgm:spPr>
        <a:solidFill>
          <a:schemeClr val="accent6">
            <a:lumMod val="50000"/>
          </a:schemeClr>
        </a:solidFill>
      </dgm:spPr>
      <dgm:t>
        <a:bodyPr/>
        <a:lstStyle/>
        <a:p>
          <a:r>
            <a:rPr lang="de-DE" dirty="0">
              <a:solidFill>
                <a:schemeClr val="bg1"/>
              </a:solidFill>
            </a:rPr>
            <a:t>2018-09 Heizungsschaden</a:t>
          </a:r>
        </a:p>
      </dgm:t>
    </dgm:pt>
    <dgm:pt modelId="{A10BF6D7-85A1-4EC1-9C3D-4FE79757328B}" type="parTrans" cxnId="{4941E728-B1BB-4854-B8BD-5C026F769615}">
      <dgm:prSet/>
      <dgm:spPr/>
      <dgm:t>
        <a:bodyPr/>
        <a:lstStyle/>
        <a:p>
          <a:endParaRPr lang="de-DE"/>
        </a:p>
      </dgm:t>
    </dgm:pt>
    <dgm:pt modelId="{16A09A2F-73E0-44E8-B45B-EA19958FBF29}" type="sibTrans" cxnId="{4941E728-B1BB-4854-B8BD-5C026F769615}">
      <dgm:prSet/>
      <dgm:spPr/>
      <dgm:t>
        <a:bodyPr/>
        <a:lstStyle/>
        <a:p>
          <a:endParaRPr lang="de-DE"/>
        </a:p>
      </dgm:t>
    </dgm:pt>
    <dgm:pt modelId="{1C56299C-D60C-4190-B2E6-1E10DA9CEC4E}" type="pres">
      <dgm:prSet presAssocID="{00E8F747-3B3C-4BB9-A45A-17100C9AA347}" presName="hierChild1" presStyleCnt="0">
        <dgm:presLayoutVars>
          <dgm:orgChart val="1"/>
          <dgm:chPref val="1"/>
          <dgm:dir/>
          <dgm:animOne val="branch"/>
          <dgm:animLvl val="lvl"/>
          <dgm:resizeHandles/>
        </dgm:presLayoutVars>
      </dgm:prSet>
      <dgm:spPr/>
    </dgm:pt>
    <dgm:pt modelId="{D5FCF6A0-BF50-4423-A189-A25B3566BCB1}" type="pres">
      <dgm:prSet presAssocID="{9A1617D8-D60F-4BC6-A0AA-27704433A5E1}" presName="hierRoot1" presStyleCnt="0">
        <dgm:presLayoutVars>
          <dgm:hierBranch val="init"/>
        </dgm:presLayoutVars>
      </dgm:prSet>
      <dgm:spPr/>
    </dgm:pt>
    <dgm:pt modelId="{B9CB141A-9D6C-4C7E-B25D-73AB193C2464}" type="pres">
      <dgm:prSet presAssocID="{9A1617D8-D60F-4BC6-A0AA-27704433A5E1}" presName="rootComposite1" presStyleCnt="0"/>
      <dgm:spPr/>
    </dgm:pt>
    <dgm:pt modelId="{A5BEE73B-3C02-409A-8CFC-5B4A780A7DBC}" type="pres">
      <dgm:prSet presAssocID="{9A1617D8-D60F-4BC6-A0AA-27704433A5E1}" presName="rootText1" presStyleLbl="node0" presStyleIdx="0" presStyleCnt="2">
        <dgm:presLayoutVars>
          <dgm:chPref val="3"/>
        </dgm:presLayoutVars>
      </dgm:prSet>
      <dgm:spPr/>
    </dgm:pt>
    <dgm:pt modelId="{4B26C731-C3E7-4648-89B7-229396C2EA44}" type="pres">
      <dgm:prSet presAssocID="{9A1617D8-D60F-4BC6-A0AA-27704433A5E1}" presName="rootConnector1" presStyleLbl="node1" presStyleIdx="0" presStyleCnt="0"/>
      <dgm:spPr/>
    </dgm:pt>
    <dgm:pt modelId="{33DE1D9A-D9CD-406B-A7C7-BE6BE9DDF300}" type="pres">
      <dgm:prSet presAssocID="{9A1617D8-D60F-4BC6-A0AA-27704433A5E1}" presName="hierChild2" presStyleCnt="0"/>
      <dgm:spPr/>
    </dgm:pt>
    <dgm:pt modelId="{12806E1D-EBC3-49E7-BCCB-7DB3F72407DC}" type="pres">
      <dgm:prSet presAssocID="{23D04080-8636-4CBC-A652-F8BAB35FBC34}" presName="Name37" presStyleLbl="parChTrans1D2" presStyleIdx="0" presStyleCnt="5"/>
      <dgm:spPr/>
    </dgm:pt>
    <dgm:pt modelId="{82601465-1CC8-4E8F-AAB9-345272E278DF}" type="pres">
      <dgm:prSet presAssocID="{FB9FD546-4CC8-4077-8261-851F8FD87130}" presName="hierRoot2" presStyleCnt="0">
        <dgm:presLayoutVars>
          <dgm:hierBranch val="init"/>
        </dgm:presLayoutVars>
      </dgm:prSet>
      <dgm:spPr/>
    </dgm:pt>
    <dgm:pt modelId="{3E77542E-3FA5-42DC-AE95-F78F796F8B5D}" type="pres">
      <dgm:prSet presAssocID="{FB9FD546-4CC8-4077-8261-851F8FD87130}" presName="rootComposite" presStyleCnt="0"/>
      <dgm:spPr/>
    </dgm:pt>
    <dgm:pt modelId="{C4351EB9-90BE-4DBD-99B7-1F4D0CC0709D}" type="pres">
      <dgm:prSet presAssocID="{FB9FD546-4CC8-4077-8261-851F8FD87130}" presName="rootText" presStyleLbl="node2" presStyleIdx="0" presStyleCnt="5">
        <dgm:presLayoutVars>
          <dgm:chPref val="3"/>
        </dgm:presLayoutVars>
      </dgm:prSet>
      <dgm:spPr/>
    </dgm:pt>
    <dgm:pt modelId="{A4A45FBA-C76F-481F-B53E-87C4A8E0BEA9}" type="pres">
      <dgm:prSet presAssocID="{FB9FD546-4CC8-4077-8261-851F8FD87130}" presName="rootConnector" presStyleLbl="node2" presStyleIdx="0" presStyleCnt="5"/>
      <dgm:spPr/>
    </dgm:pt>
    <dgm:pt modelId="{40505E90-C546-42F2-A487-9AB43F39C959}" type="pres">
      <dgm:prSet presAssocID="{FB9FD546-4CC8-4077-8261-851F8FD87130}" presName="hierChild4" presStyleCnt="0"/>
      <dgm:spPr/>
    </dgm:pt>
    <dgm:pt modelId="{C0490093-8014-418D-9CFC-ED5D63A68D7A}" type="pres">
      <dgm:prSet presAssocID="{74F0F7EE-2D83-41E1-891E-10273CF449E1}" presName="Name37" presStyleLbl="parChTrans1D3" presStyleIdx="0" presStyleCnt="10"/>
      <dgm:spPr/>
    </dgm:pt>
    <dgm:pt modelId="{22DDF2AF-D3A5-4316-AE69-2B431BC3180F}" type="pres">
      <dgm:prSet presAssocID="{4CA2BBE4-144E-47D2-AB26-BE8594FA0F5D}" presName="hierRoot2" presStyleCnt="0">
        <dgm:presLayoutVars>
          <dgm:hierBranch val="init"/>
        </dgm:presLayoutVars>
      </dgm:prSet>
      <dgm:spPr/>
    </dgm:pt>
    <dgm:pt modelId="{38E60176-5ECC-48C7-A7C0-BEAAFF0B022C}" type="pres">
      <dgm:prSet presAssocID="{4CA2BBE4-144E-47D2-AB26-BE8594FA0F5D}" presName="rootComposite" presStyleCnt="0"/>
      <dgm:spPr/>
    </dgm:pt>
    <dgm:pt modelId="{C84B8D71-3DE1-4DD8-B445-721CBB8995A7}" type="pres">
      <dgm:prSet presAssocID="{4CA2BBE4-144E-47D2-AB26-BE8594FA0F5D}" presName="rootText" presStyleLbl="node3" presStyleIdx="0" presStyleCnt="10">
        <dgm:presLayoutVars>
          <dgm:chPref val="3"/>
        </dgm:presLayoutVars>
      </dgm:prSet>
      <dgm:spPr/>
    </dgm:pt>
    <dgm:pt modelId="{56847B92-010F-425B-AE3D-6B13C5CF2A61}" type="pres">
      <dgm:prSet presAssocID="{4CA2BBE4-144E-47D2-AB26-BE8594FA0F5D}" presName="rootConnector" presStyleLbl="node3" presStyleIdx="0" presStyleCnt="10"/>
      <dgm:spPr/>
    </dgm:pt>
    <dgm:pt modelId="{2474B9C6-2D9D-4F91-B33E-CE9740429AFA}" type="pres">
      <dgm:prSet presAssocID="{4CA2BBE4-144E-47D2-AB26-BE8594FA0F5D}" presName="hierChild4" presStyleCnt="0"/>
      <dgm:spPr/>
    </dgm:pt>
    <dgm:pt modelId="{5E980D54-E834-40DD-8AF2-3EBDB1554AAF}" type="pres">
      <dgm:prSet presAssocID="{4CA2BBE4-144E-47D2-AB26-BE8594FA0F5D}" presName="hierChild5" presStyleCnt="0"/>
      <dgm:spPr/>
    </dgm:pt>
    <dgm:pt modelId="{A518C3E3-AD86-44ED-B86A-16555D716B48}" type="pres">
      <dgm:prSet presAssocID="{FB9FD546-4CC8-4077-8261-851F8FD87130}" presName="hierChild5" presStyleCnt="0"/>
      <dgm:spPr/>
    </dgm:pt>
    <dgm:pt modelId="{A3E2B74D-77F7-42A0-846E-05F453D82E0F}" type="pres">
      <dgm:prSet presAssocID="{C04AFF69-4609-40B0-BFC9-C4061AF16C95}" presName="Name37" presStyleLbl="parChTrans1D2" presStyleIdx="1" presStyleCnt="5"/>
      <dgm:spPr/>
    </dgm:pt>
    <dgm:pt modelId="{66B64DD1-28C0-4338-B7EB-59E730D8F0DA}" type="pres">
      <dgm:prSet presAssocID="{B03F5C54-7724-448F-9292-579210763EF3}" presName="hierRoot2" presStyleCnt="0">
        <dgm:presLayoutVars>
          <dgm:hierBranch val="init"/>
        </dgm:presLayoutVars>
      </dgm:prSet>
      <dgm:spPr/>
    </dgm:pt>
    <dgm:pt modelId="{E9C46710-0FBE-42F5-88C1-BD5246966212}" type="pres">
      <dgm:prSet presAssocID="{B03F5C54-7724-448F-9292-579210763EF3}" presName="rootComposite" presStyleCnt="0"/>
      <dgm:spPr/>
    </dgm:pt>
    <dgm:pt modelId="{654C5259-BA4E-4F48-936B-5BAA9ACD20EA}" type="pres">
      <dgm:prSet presAssocID="{B03F5C54-7724-448F-9292-579210763EF3}" presName="rootText" presStyleLbl="node2" presStyleIdx="1" presStyleCnt="5">
        <dgm:presLayoutVars>
          <dgm:chPref val="3"/>
        </dgm:presLayoutVars>
      </dgm:prSet>
      <dgm:spPr/>
    </dgm:pt>
    <dgm:pt modelId="{BF434315-4DAB-4047-B8AD-A5F9CE0BF997}" type="pres">
      <dgm:prSet presAssocID="{B03F5C54-7724-448F-9292-579210763EF3}" presName="rootConnector" presStyleLbl="node2" presStyleIdx="1" presStyleCnt="5"/>
      <dgm:spPr/>
    </dgm:pt>
    <dgm:pt modelId="{8C1A2046-638E-468F-8289-3EFD8CE918C3}" type="pres">
      <dgm:prSet presAssocID="{B03F5C54-7724-448F-9292-579210763EF3}" presName="hierChild4" presStyleCnt="0"/>
      <dgm:spPr/>
    </dgm:pt>
    <dgm:pt modelId="{C17400E3-2572-44C9-9EF8-9C8B912D11C2}" type="pres">
      <dgm:prSet presAssocID="{1ABEAE2E-F2C0-4E5C-B726-4FF0FD87A407}" presName="Name37" presStyleLbl="parChTrans1D3" presStyleIdx="1" presStyleCnt="10"/>
      <dgm:spPr/>
    </dgm:pt>
    <dgm:pt modelId="{68CDA4B5-64E5-4E95-B60B-2FF2C8F219E6}" type="pres">
      <dgm:prSet presAssocID="{A2F253B6-2D27-48DE-9232-348CAC17788B}" presName="hierRoot2" presStyleCnt="0">
        <dgm:presLayoutVars>
          <dgm:hierBranch val="init"/>
        </dgm:presLayoutVars>
      </dgm:prSet>
      <dgm:spPr/>
    </dgm:pt>
    <dgm:pt modelId="{C79B7AC9-2D75-4EB8-BD63-F89397ED9908}" type="pres">
      <dgm:prSet presAssocID="{A2F253B6-2D27-48DE-9232-348CAC17788B}" presName="rootComposite" presStyleCnt="0"/>
      <dgm:spPr/>
    </dgm:pt>
    <dgm:pt modelId="{2BF26A82-85B3-4B86-B3DF-B6976DFC5385}" type="pres">
      <dgm:prSet presAssocID="{A2F253B6-2D27-48DE-9232-348CAC17788B}" presName="rootText" presStyleLbl="node3" presStyleIdx="1" presStyleCnt="10">
        <dgm:presLayoutVars>
          <dgm:chPref val="3"/>
        </dgm:presLayoutVars>
      </dgm:prSet>
      <dgm:spPr/>
    </dgm:pt>
    <dgm:pt modelId="{FDDCB52C-224F-4F75-867C-4008593AC4F2}" type="pres">
      <dgm:prSet presAssocID="{A2F253B6-2D27-48DE-9232-348CAC17788B}" presName="rootConnector" presStyleLbl="node3" presStyleIdx="1" presStyleCnt="10"/>
      <dgm:spPr/>
    </dgm:pt>
    <dgm:pt modelId="{91D0A07B-5C22-47C6-A4BB-61527D5BB74B}" type="pres">
      <dgm:prSet presAssocID="{A2F253B6-2D27-48DE-9232-348CAC17788B}" presName="hierChild4" presStyleCnt="0"/>
      <dgm:spPr/>
    </dgm:pt>
    <dgm:pt modelId="{B4B2B693-7167-4864-B7A0-0B86ADC4A1FC}" type="pres">
      <dgm:prSet presAssocID="{A2F253B6-2D27-48DE-9232-348CAC17788B}" presName="hierChild5" presStyleCnt="0"/>
      <dgm:spPr/>
    </dgm:pt>
    <dgm:pt modelId="{D65D3DD1-68B0-4940-A42E-CD5A11CEB0A0}" type="pres">
      <dgm:prSet presAssocID="{1E5DF2FC-D96C-4D78-BF78-6F6E44FAFCF3}" presName="Name37" presStyleLbl="parChTrans1D3" presStyleIdx="2" presStyleCnt="10"/>
      <dgm:spPr/>
    </dgm:pt>
    <dgm:pt modelId="{03E8A63A-042F-49D9-A476-72650C66E233}" type="pres">
      <dgm:prSet presAssocID="{3D51F53A-D9B3-4F3B-9814-25DFA9A0D2E5}" presName="hierRoot2" presStyleCnt="0">
        <dgm:presLayoutVars>
          <dgm:hierBranch val="init"/>
        </dgm:presLayoutVars>
      </dgm:prSet>
      <dgm:spPr/>
    </dgm:pt>
    <dgm:pt modelId="{3B932263-3099-43D3-99F6-A376144CB42A}" type="pres">
      <dgm:prSet presAssocID="{3D51F53A-D9B3-4F3B-9814-25DFA9A0D2E5}" presName="rootComposite" presStyleCnt="0"/>
      <dgm:spPr/>
    </dgm:pt>
    <dgm:pt modelId="{0D7FCC5C-44A5-4A04-A288-2801FF7A9671}" type="pres">
      <dgm:prSet presAssocID="{3D51F53A-D9B3-4F3B-9814-25DFA9A0D2E5}" presName="rootText" presStyleLbl="node3" presStyleIdx="2" presStyleCnt="10">
        <dgm:presLayoutVars>
          <dgm:chPref val="3"/>
        </dgm:presLayoutVars>
      </dgm:prSet>
      <dgm:spPr/>
    </dgm:pt>
    <dgm:pt modelId="{D228B217-22F1-4250-9E66-35E95ED4B136}" type="pres">
      <dgm:prSet presAssocID="{3D51F53A-D9B3-4F3B-9814-25DFA9A0D2E5}" presName="rootConnector" presStyleLbl="node3" presStyleIdx="2" presStyleCnt="10"/>
      <dgm:spPr/>
    </dgm:pt>
    <dgm:pt modelId="{C953DDF3-1E4E-4EBF-9D97-64959B0F47B3}" type="pres">
      <dgm:prSet presAssocID="{3D51F53A-D9B3-4F3B-9814-25DFA9A0D2E5}" presName="hierChild4" presStyleCnt="0"/>
      <dgm:spPr/>
    </dgm:pt>
    <dgm:pt modelId="{0328F3CF-D525-4168-9371-FA747DD96139}" type="pres">
      <dgm:prSet presAssocID="{3D51F53A-D9B3-4F3B-9814-25DFA9A0D2E5}" presName="hierChild5" presStyleCnt="0"/>
      <dgm:spPr/>
    </dgm:pt>
    <dgm:pt modelId="{537BF118-A717-416E-9DFA-42C95DE49394}" type="pres">
      <dgm:prSet presAssocID="{B03F5C54-7724-448F-9292-579210763EF3}" presName="hierChild5" presStyleCnt="0"/>
      <dgm:spPr/>
    </dgm:pt>
    <dgm:pt modelId="{5C9369D2-66CE-44C7-BDD9-E5A24B21A505}" type="pres">
      <dgm:prSet presAssocID="{9A1617D8-D60F-4BC6-A0AA-27704433A5E1}" presName="hierChild3" presStyleCnt="0"/>
      <dgm:spPr/>
    </dgm:pt>
    <dgm:pt modelId="{E10BCBBF-D1FF-4AA4-AE97-988CE236EAD9}" type="pres">
      <dgm:prSet presAssocID="{A917D491-2975-4939-A6B7-0557FB9341E0}" presName="hierRoot1" presStyleCnt="0">
        <dgm:presLayoutVars>
          <dgm:hierBranch val="init"/>
        </dgm:presLayoutVars>
      </dgm:prSet>
      <dgm:spPr/>
    </dgm:pt>
    <dgm:pt modelId="{56EE833B-E703-4595-AA60-B4FD75C91B53}" type="pres">
      <dgm:prSet presAssocID="{A917D491-2975-4939-A6B7-0557FB9341E0}" presName="rootComposite1" presStyleCnt="0"/>
      <dgm:spPr/>
    </dgm:pt>
    <dgm:pt modelId="{B47A92AF-8FD7-42DB-B21F-21D7C0A64209}" type="pres">
      <dgm:prSet presAssocID="{A917D491-2975-4939-A6B7-0557FB9341E0}" presName="rootText1" presStyleLbl="node0" presStyleIdx="1" presStyleCnt="2">
        <dgm:presLayoutVars>
          <dgm:chPref val="3"/>
        </dgm:presLayoutVars>
      </dgm:prSet>
      <dgm:spPr/>
    </dgm:pt>
    <dgm:pt modelId="{20F22F3C-816D-4176-905E-C3AABC402C0A}" type="pres">
      <dgm:prSet presAssocID="{A917D491-2975-4939-A6B7-0557FB9341E0}" presName="rootConnector1" presStyleLbl="node1" presStyleIdx="0" presStyleCnt="0"/>
      <dgm:spPr/>
    </dgm:pt>
    <dgm:pt modelId="{BDF95643-3C5E-4515-97F7-1BB76225668B}" type="pres">
      <dgm:prSet presAssocID="{A917D491-2975-4939-A6B7-0557FB9341E0}" presName="hierChild2" presStyleCnt="0"/>
      <dgm:spPr/>
    </dgm:pt>
    <dgm:pt modelId="{EB6A5CA5-51AE-4C79-9C0A-1D6A6FFCECCD}" type="pres">
      <dgm:prSet presAssocID="{24CAED07-84C3-4331-94DE-883F24F951DE}" presName="Name37" presStyleLbl="parChTrans1D2" presStyleIdx="2" presStyleCnt="5"/>
      <dgm:spPr/>
    </dgm:pt>
    <dgm:pt modelId="{E870FA47-9B57-45EF-98B6-1708C236CC78}" type="pres">
      <dgm:prSet presAssocID="{D783E182-228F-4597-BAB9-686472CBECD0}" presName="hierRoot2" presStyleCnt="0">
        <dgm:presLayoutVars>
          <dgm:hierBranch val="init"/>
        </dgm:presLayoutVars>
      </dgm:prSet>
      <dgm:spPr/>
    </dgm:pt>
    <dgm:pt modelId="{125BEE2F-3EC9-4F43-8654-98392336EEF7}" type="pres">
      <dgm:prSet presAssocID="{D783E182-228F-4597-BAB9-686472CBECD0}" presName="rootComposite" presStyleCnt="0"/>
      <dgm:spPr/>
    </dgm:pt>
    <dgm:pt modelId="{84D3CECC-042E-40BC-B357-AC651448123A}" type="pres">
      <dgm:prSet presAssocID="{D783E182-228F-4597-BAB9-686472CBECD0}" presName="rootText" presStyleLbl="node2" presStyleIdx="2" presStyleCnt="5">
        <dgm:presLayoutVars>
          <dgm:chPref val="3"/>
        </dgm:presLayoutVars>
      </dgm:prSet>
      <dgm:spPr/>
    </dgm:pt>
    <dgm:pt modelId="{82EB251A-D7DC-4894-AAFF-81440DFAA8F9}" type="pres">
      <dgm:prSet presAssocID="{D783E182-228F-4597-BAB9-686472CBECD0}" presName="rootConnector" presStyleLbl="node2" presStyleIdx="2" presStyleCnt="5"/>
      <dgm:spPr/>
    </dgm:pt>
    <dgm:pt modelId="{C6184831-87E2-4DC1-9740-79620F116CBC}" type="pres">
      <dgm:prSet presAssocID="{D783E182-228F-4597-BAB9-686472CBECD0}" presName="hierChild4" presStyleCnt="0"/>
      <dgm:spPr/>
    </dgm:pt>
    <dgm:pt modelId="{2A652227-20D4-4220-864D-AF65DA172E9B}" type="pres">
      <dgm:prSet presAssocID="{EFA050D3-ACE9-4F25-BA0B-077140553DF7}" presName="Name37" presStyleLbl="parChTrans1D3" presStyleIdx="3" presStyleCnt="10"/>
      <dgm:spPr/>
    </dgm:pt>
    <dgm:pt modelId="{E82B36FB-747E-477F-9139-DEE44753F79B}" type="pres">
      <dgm:prSet presAssocID="{6CFF3BF7-6B88-442A-9101-2AF8733C9AAB}" presName="hierRoot2" presStyleCnt="0">
        <dgm:presLayoutVars>
          <dgm:hierBranch val="init"/>
        </dgm:presLayoutVars>
      </dgm:prSet>
      <dgm:spPr/>
    </dgm:pt>
    <dgm:pt modelId="{4D723163-44C6-49A5-BC8A-B3B437BAA800}" type="pres">
      <dgm:prSet presAssocID="{6CFF3BF7-6B88-442A-9101-2AF8733C9AAB}" presName="rootComposite" presStyleCnt="0"/>
      <dgm:spPr/>
    </dgm:pt>
    <dgm:pt modelId="{488E792C-9DEE-4041-B97E-401E8E85D780}" type="pres">
      <dgm:prSet presAssocID="{6CFF3BF7-6B88-442A-9101-2AF8733C9AAB}" presName="rootText" presStyleLbl="node3" presStyleIdx="3" presStyleCnt="10">
        <dgm:presLayoutVars>
          <dgm:chPref val="3"/>
        </dgm:presLayoutVars>
      </dgm:prSet>
      <dgm:spPr/>
    </dgm:pt>
    <dgm:pt modelId="{9B3CE1C8-AE12-4D80-8670-B668B6E58F49}" type="pres">
      <dgm:prSet presAssocID="{6CFF3BF7-6B88-442A-9101-2AF8733C9AAB}" presName="rootConnector" presStyleLbl="node3" presStyleIdx="3" presStyleCnt="10"/>
      <dgm:spPr/>
    </dgm:pt>
    <dgm:pt modelId="{D7D9612B-6196-41DC-97BD-83AF73CC8DB1}" type="pres">
      <dgm:prSet presAssocID="{6CFF3BF7-6B88-442A-9101-2AF8733C9AAB}" presName="hierChild4" presStyleCnt="0"/>
      <dgm:spPr/>
    </dgm:pt>
    <dgm:pt modelId="{E9484017-B3F1-4F68-A217-645F3596A0A0}" type="pres">
      <dgm:prSet presAssocID="{6CFF3BF7-6B88-442A-9101-2AF8733C9AAB}" presName="hierChild5" presStyleCnt="0"/>
      <dgm:spPr/>
    </dgm:pt>
    <dgm:pt modelId="{9612177B-CB70-40F1-B3ED-BF4A8A2E2738}" type="pres">
      <dgm:prSet presAssocID="{88E477AE-C515-4C03-BB16-ADA57C89385D}" presName="Name37" presStyleLbl="parChTrans1D3" presStyleIdx="4" presStyleCnt="10"/>
      <dgm:spPr/>
    </dgm:pt>
    <dgm:pt modelId="{AE9E5497-8A44-4E3F-9112-6826F0A5B468}" type="pres">
      <dgm:prSet presAssocID="{34BA9C71-48C9-4C70-8504-B1C29C54010D}" presName="hierRoot2" presStyleCnt="0">
        <dgm:presLayoutVars>
          <dgm:hierBranch val="init"/>
        </dgm:presLayoutVars>
      </dgm:prSet>
      <dgm:spPr/>
    </dgm:pt>
    <dgm:pt modelId="{28E30AD0-418D-4BF8-9FBA-3671DD0F43B8}" type="pres">
      <dgm:prSet presAssocID="{34BA9C71-48C9-4C70-8504-B1C29C54010D}" presName="rootComposite" presStyleCnt="0"/>
      <dgm:spPr/>
    </dgm:pt>
    <dgm:pt modelId="{D1406F97-018B-4B1A-A927-1FA5D359A9BB}" type="pres">
      <dgm:prSet presAssocID="{34BA9C71-48C9-4C70-8504-B1C29C54010D}" presName="rootText" presStyleLbl="node3" presStyleIdx="4" presStyleCnt="10">
        <dgm:presLayoutVars>
          <dgm:chPref val="3"/>
        </dgm:presLayoutVars>
      </dgm:prSet>
      <dgm:spPr/>
    </dgm:pt>
    <dgm:pt modelId="{1458436E-1931-4B18-B917-1E267CF473D4}" type="pres">
      <dgm:prSet presAssocID="{34BA9C71-48C9-4C70-8504-B1C29C54010D}" presName="rootConnector" presStyleLbl="node3" presStyleIdx="4" presStyleCnt="10"/>
      <dgm:spPr/>
    </dgm:pt>
    <dgm:pt modelId="{93DE45D7-EAC0-426A-A316-E0391572D9B5}" type="pres">
      <dgm:prSet presAssocID="{34BA9C71-48C9-4C70-8504-B1C29C54010D}" presName="hierChild4" presStyleCnt="0"/>
      <dgm:spPr/>
    </dgm:pt>
    <dgm:pt modelId="{CF5853B4-6C6C-4B28-AE98-FB48617D0359}" type="pres">
      <dgm:prSet presAssocID="{34BA9C71-48C9-4C70-8504-B1C29C54010D}" presName="hierChild5" presStyleCnt="0"/>
      <dgm:spPr/>
    </dgm:pt>
    <dgm:pt modelId="{81009439-D32C-4206-B90C-DA8D1E72910C}" type="pres">
      <dgm:prSet presAssocID="{9C658BD2-C565-4793-8B11-D3C43F9AEFEE}" presName="Name37" presStyleLbl="parChTrans1D3" presStyleIdx="5" presStyleCnt="10"/>
      <dgm:spPr/>
    </dgm:pt>
    <dgm:pt modelId="{24450AC5-0F4B-444D-ABBD-A9E67D41E22C}" type="pres">
      <dgm:prSet presAssocID="{A3AEC035-0244-4113-AE86-E598CD0FD3A3}" presName="hierRoot2" presStyleCnt="0">
        <dgm:presLayoutVars>
          <dgm:hierBranch val="init"/>
        </dgm:presLayoutVars>
      </dgm:prSet>
      <dgm:spPr/>
    </dgm:pt>
    <dgm:pt modelId="{FA466CB8-B170-4040-B476-6B63F9BECFF5}" type="pres">
      <dgm:prSet presAssocID="{A3AEC035-0244-4113-AE86-E598CD0FD3A3}" presName="rootComposite" presStyleCnt="0"/>
      <dgm:spPr/>
    </dgm:pt>
    <dgm:pt modelId="{72D46CFC-36BA-4AF1-8518-49128D50A7DB}" type="pres">
      <dgm:prSet presAssocID="{A3AEC035-0244-4113-AE86-E598CD0FD3A3}" presName="rootText" presStyleLbl="node3" presStyleIdx="5" presStyleCnt="10">
        <dgm:presLayoutVars>
          <dgm:chPref val="3"/>
        </dgm:presLayoutVars>
      </dgm:prSet>
      <dgm:spPr/>
    </dgm:pt>
    <dgm:pt modelId="{41EE8F97-ECB2-4E9D-8759-DE2CC8E2BDE2}" type="pres">
      <dgm:prSet presAssocID="{A3AEC035-0244-4113-AE86-E598CD0FD3A3}" presName="rootConnector" presStyleLbl="node3" presStyleIdx="5" presStyleCnt="10"/>
      <dgm:spPr/>
    </dgm:pt>
    <dgm:pt modelId="{9067A65F-E1DB-4E01-9CA2-56DCAF739E44}" type="pres">
      <dgm:prSet presAssocID="{A3AEC035-0244-4113-AE86-E598CD0FD3A3}" presName="hierChild4" presStyleCnt="0"/>
      <dgm:spPr/>
    </dgm:pt>
    <dgm:pt modelId="{B013E840-297B-49B3-A058-8D3B310F009E}" type="pres">
      <dgm:prSet presAssocID="{A3AEC035-0244-4113-AE86-E598CD0FD3A3}" presName="hierChild5" presStyleCnt="0"/>
      <dgm:spPr/>
    </dgm:pt>
    <dgm:pt modelId="{D3C5ACDF-B469-4145-A48D-E059FD7C1A3C}" type="pres">
      <dgm:prSet presAssocID="{D783E182-228F-4597-BAB9-686472CBECD0}" presName="hierChild5" presStyleCnt="0"/>
      <dgm:spPr/>
    </dgm:pt>
    <dgm:pt modelId="{CD5E1C8F-6BEE-4EA8-80B4-EAAA8DDF443E}" type="pres">
      <dgm:prSet presAssocID="{8F4C1807-97C7-478E-8DDF-E74C243736CF}" presName="Name37" presStyleLbl="parChTrans1D2" presStyleIdx="3" presStyleCnt="5"/>
      <dgm:spPr/>
    </dgm:pt>
    <dgm:pt modelId="{212C73D4-0A66-4AF0-84D3-5C189B833CC7}" type="pres">
      <dgm:prSet presAssocID="{5ADA75C7-49FD-4B72-B5A3-095FEA368509}" presName="hierRoot2" presStyleCnt="0">
        <dgm:presLayoutVars>
          <dgm:hierBranch val="init"/>
        </dgm:presLayoutVars>
      </dgm:prSet>
      <dgm:spPr/>
    </dgm:pt>
    <dgm:pt modelId="{BE03B948-2DFA-4963-948B-AD4A3211CFFA}" type="pres">
      <dgm:prSet presAssocID="{5ADA75C7-49FD-4B72-B5A3-095FEA368509}" presName="rootComposite" presStyleCnt="0"/>
      <dgm:spPr/>
    </dgm:pt>
    <dgm:pt modelId="{44BE31D4-BA19-4342-BA36-DE512D7B8A78}" type="pres">
      <dgm:prSet presAssocID="{5ADA75C7-49FD-4B72-B5A3-095FEA368509}" presName="rootText" presStyleLbl="node2" presStyleIdx="3" presStyleCnt="5">
        <dgm:presLayoutVars>
          <dgm:chPref val="3"/>
        </dgm:presLayoutVars>
      </dgm:prSet>
      <dgm:spPr/>
    </dgm:pt>
    <dgm:pt modelId="{90694A20-D696-42AD-A181-89B652BF35AB}" type="pres">
      <dgm:prSet presAssocID="{5ADA75C7-49FD-4B72-B5A3-095FEA368509}" presName="rootConnector" presStyleLbl="node2" presStyleIdx="3" presStyleCnt="5"/>
      <dgm:spPr/>
    </dgm:pt>
    <dgm:pt modelId="{9781FC27-2751-4B94-97D7-C457A1E097BD}" type="pres">
      <dgm:prSet presAssocID="{5ADA75C7-49FD-4B72-B5A3-095FEA368509}" presName="hierChild4" presStyleCnt="0"/>
      <dgm:spPr/>
    </dgm:pt>
    <dgm:pt modelId="{2FC8578C-827B-4572-94A5-C29673C2F186}" type="pres">
      <dgm:prSet presAssocID="{608F8D59-171F-4CF2-AF7F-C046BC5425D4}" presName="Name37" presStyleLbl="parChTrans1D3" presStyleIdx="6" presStyleCnt="10"/>
      <dgm:spPr/>
    </dgm:pt>
    <dgm:pt modelId="{C5B1129A-791F-4812-9D72-0C52F9C2BF6B}" type="pres">
      <dgm:prSet presAssocID="{0BAA198E-1C09-40D2-8EAD-57DBB96E5B06}" presName="hierRoot2" presStyleCnt="0">
        <dgm:presLayoutVars>
          <dgm:hierBranch val="init"/>
        </dgm:presLayoutVars>
      </dgm:prSet>
      <dgm:spPr/>
    </dgm:pt>
    <dgm:pt modelId="{DF4B898C-53F8-4883-839B-E48E144B76F1}" type="pres">
      <dgm:prSet presAssocID="{0BAA198E-1C09-40D2-8EAD-57DBB96E5B06}" presName="rootComposite" presStyleCnt="0"/>
      <dgm:spPr/>
    </dgm:pt>
    <dgm:pt modelId="{E38AE4AE-527C-48E1-991A-0590371F8C5A}" type="pres">
      <dgm:prSet presAssocID="{0BAA198E-1C09-40D2-8EAD-57DBB96E5B06}" presName="rootText" presStyleLbl="node3" presStyleIdx="6" presStyleCnt="10">
        <dgm:presLayoutVars>
          <dgm:chPref val="3"/>
        </dgm:presLayoutVars>
      </dgm:prSet>
      <dgm:spPr/>
    </dgm:pt>
    <dgm:pt modelId="{A883135D-BC3A-4F3B-9355-A3430D2EA740}" type="pres">
      <dgm:prSet presAssocID="{0BAA198E-1C09-40D2-8EAD-57DBB96E5B06}" presName="rootConnector" presStyleLbl="node3" presStyleIdx="6" presStyleCnt="10"/>
      <dgm:spPr/>
    </dgm:pt>
    <dgm:pt modelId="{75EF43D7-4E49-4939-8DDE-AE12ADC29C5E}" type="pres">
      <dgm:prSet presAssocID="{0BAA198E-1C09-40D2-8EAD-57DBB96E5B06}" presName="hierChild4" presStyleCnt="0"/>
      <dgm:spPr/>
    </dgm:pt>
    <dgm:pt modelId="{366BE95D-E38B-47C1-ADF7-91497B6F7580}" type="pres">
      <dgm:prSet presAssocID="{0BAA198E-1C09-40D2-8EAD-57DBB96E5B06}" presName="hierChild5" presStyleCnt="0"/>
      <dgm:spPr/>
    </dgm:pt>
    <dgm:pt modelId="{84DFEB53-BB8A-45A2-B929-E9C0A4FEE14C}" type="pres">
      <dgm:prSet presAssocID="{A10BF6D7-85A1-4EC1-9C3D-4FE79757328B}" presName="Name37" presStyleLbl="parChTrans1D3" presStyleIdx="7" presStyleCnt="10"/>
      <dgm:spPr/>
    </dgm:pt>
    <dgm:pt modelId="{F28657C2-155A-49F5-B355-C644BC7A4797}" type="pres">
      <dgm:prSet presAssocID="{29AF2A60-8DF0-46ED-B406-82414ED95F7B}" presName="hierRoot2" presStyleCnt="0">
        <dgm:presLayoutVars>
          <dgm:hierBranch val="init"/>
        </dgm:presLayoutVars>
      </dgm:prSet>
      <dgm:spPr/>
    </dgm:pt>
    <dgm:pt modelId="{E7E4ADE1-3EF0-482D-A52C-C3714B2D4D79}" type="pres">
      <dgm:prSet presAssocID="{29AF2A60-8DF0-46ED-B406-82414ED95F7B}" presName="rootComposite" presStyleCnt="0"/>
      <dgm:spPr/>
    </dgm:pt>
    <dgm:pt modelId="{245AB4B0-8611-4762-B84B-FD71469C63C2}" type="pres">
      <dgm:prSet presAssocID="{29AF2A60-8DF0-46ED-B406-82414ED95F7B}" presName="rootText" presStyleLbl="node3" presStyleIdx="7" presStyleCnt="10">
        <dgm:presLayoutVars>
          <dgm:chPref val="3"/>
        </dgm:presLayoutVars>
      </dgm:prSet>
      <dgm:spPr/>
    </dgm:pt>
    <dgm:pt modelId="{30BFD973-5A74-47A3-98D8-FD683171EA49}" type="pres">
      <dgm:prSet presAssocID="{29AF2A60-8DF0-46ED-B406-82414ED95F7B}" presName="rootConnector" presStyleLbl="node3" presStyleIdx="7" presStyleCnt="10"/>
      <dgm:spPr/>
    </dgm:pt>
    <dgm:pt modelId="{6D8E91D3-260A-4716-89FC-7B85EFA989A5}" type="pres">
      <dgm:prSet presAssocID="{29AF2A60-8DF0-46ED-B406-82414ED95F7B}" presName="hierChild4" presStyleCnt="0"/>
      <dgm:spPr/>
    </dgm:pt>
    <dgm:pt modelId="{0A70498B-A86F-4AE9-831A-39A8E75F020D}" type="pres">
      <dgm:prSet presAssocID="{29AF2A60-8DF0-46ED-B406-82414ED95F7B}" presName="hierChild5" presStyleCnt="0"/>
      <dgm:spPr/>
    </dgm:pt>
    <dgm:pt modelId="{EBD20131-E7E2-4DE4-8174-9383FEF2A264}" type="pres">
      <dgm:prSet presAssocID="{5ADA75C7-49FD-4B72-B5A3-095FEA368509}" presName="hierChild5" presStyleCnt="0"/>
      <dgm:spPr/>
    </dgm:pt>
    <dgm:pt modelId="{FA003B4E-12B9-4CEB-8984-E95827D665EF}" type="pres">
      <dgm:prSet presAssocID="{1F616341-7B37-45B8-A5D1-F8E78BFE2149}" presName="Name37" presStyleLbl="parChTrans1D2" presStyleIdx="4" presStyleCnt="5"/>
      <dgm:spPr/>
    </dgm:pt>
    <dgm:pt modelId="{9B2C7E27-7C44-4AA1-BFB7-7576F100C5C4}" type="pres">
      <dgm:prSet presAssocID="{93D8F41B-F2E9-43B7-8E7A-33ECFC589A5A}" presName="hierRoot2" presStyleCnt="0">
        <dgm:presLayoutVars>
          <dgm:hierBranch val="init"/>
        </dgm:presLayoutVars>
      </dgm:prSet>
      <dgm:spPr/>
    </dgm:pt>
    <dgm:pt modelId="{D31C27AF-A159-4DCF-973C-990F4FA0214F}" type="pres">
      <dgm:prSet presAssocID="{93D8F41B-F2E9-43B7-8E7A-33ECFC589A5A}" presName="rootComposite" presStyleCnt="0"/>
      <dgm:spPr/>
    </dgm:pt>
    <dgm:pt modelId="{4C447617-3D4A-4859-A175-A4ED36C1EA9D}" type="pres">
      <dgm:prSet presAssocID="{93D8F41B-F2E9-43B7-8E7A-33ECFC589A5A}" presName="rootText" presStyleLbl="node2" presStyleIdx="4" presStyleCnt="5">
        <dgm:presLayoutVars>
          <dgm:chPref val="3"/>
        </dgm:presLayoutVars>
      </dgm:prSet>
      <dgm:spPr/>
    </dgm:pt>
    <dgm:pt modelId="{39E2A5A8-A22D-4D41-BF95-6A0ADD711808}" type="pres">
      <dgm:prSet presAssocID="{93D8F41B-F2E9-43B7-8E7A-33ECFC589A5A}" presName="rootConnector" presStyleLbl="node2" presStyleIdx="4" presStyleCnt="5"/>
      <dgm:spPr/>
    </dgm:pt>
    <dgm:pt modelId="{1A93476F-01FB-4915-8A44-A6DB52AF4FE7}" type="pres">
      <dgm:prSet presAssocID="{93D8F41B-F2E9-43B7-8E7A-33ECFC589A5A}" presName="hierChild4" presStyleCnt="0"/>
      <dgm:spPr/>
    </dgm:pt>
    <dgm:pt modelId="{BBCCA133-F71E-458B-B42D-87A4E4C06635}" type="pres">
      <dgm:prSet presAssocID="{46CBE102-CB46-4FB6-BBB3-E0697021B086}" presName="Name37" presStyleLbl="parChTrans1D3" presStyleIdx="8" presStyleCnt="10"/>
      <dgm:spPr/>
    </dgm:pt>
    <dgm:pt modelId="{4EFE130D-B1DB-40B1-A8A8-9C5B22A87E88}" type="pres">
      <dgm:prSet presAssocID="{F0816E0A-0039-4727-8FAF-F141ADED0149}" presName="hierRoot2" presStyleCnt="0">
        <dgm:presLayoutVars>
          <dgm:hierBranch val="init"/>
        </dgm:presLayoutVars>
      </dgm:prSet>
      <dgm:spPr/>
    </dgm:pt>
    <dgm:pt modelId="{C721E13A-AEDD-4817-B79F-00EE99B56F74}" type="pres">
      <dgm:prSet presAssocID="{F0816E0A-0039-4727-8FAF-F141ADED0149}" presName="rootComposite" presStyleCnt="0"/>
      <dgm:spPr/>
    </dgm:pt>
    <dgm:pt modelId="{B4D85544-4D17-414A-81A5-2FE41030A52C}" type="pres">
      <dgm:prSet presAssocID="{F0816E0A-0039-4727-8FAF-F141ADED0149}" presName="rootText" presStyleLbl="node3" presStyleIdx="8" presStyleCnt="10">
        <dgm:presLayoutVars>
          <dgm:chPref val="3"/>
        </dgm:presLayoutVars>
      </dgm:prSet>
      <dgm:spPr/>
    </dgm:pt>
    <dgm:pt modelId="{C4E9EA62-50CC-42C7-AEE7-51613236B6DE}" type="pres">
      <dgm:prSet presAssocID="{F0816E0A-0039-4727-8FAF-F141ADED0149}" presName="rootConnector" presStyleLbl="node3" presStyleIdx="8" presStyleCnt="10"/>
      <dgm:spPr/>
    </dgm:pt>
    <dgm:pt modelId="{EF55D035-B877-44BB-90C7-7DCFDD73DB1B}" type="pres">
      <dgm:prSet presAssocID="{F0816E0A-0039-4727-8FAF-F141ADED0149}" presName="hierChild4" presStyleCnt="0"/>
      <dgm:spPr/>
    </dgm:pt>
    <dgm:pt modelId="{B7284EE1-81AA-4846-B5D2-7C3413378E45}" type="pres">
      <dgm:prSet presAssocID="{F0816E0A-0039-4727-8FAF-F141ADED0149}" presName="hierChild5" presStyleCnt="0"/>
      <dgm:spPr/>
    </dgm:pt>
    <dgm:pt modelId="{F976855F-50FE-42C6-86B9-14377583CB36}" type="pres">
      <dgm:prSet presAssocID="{743203C1-0AB9-4BF8-A815-00BA737EC3C6}" presName="Name37" presStyleLbl="parChTrans1D3" presStyleIdx="9" presStyleCnt="10"/>
      <dgm:spPr/>
    </dgm:pt>
    <dgm:pt modelId="{A0B8B10B-2975-4F20-AC1D-2B22EAEB9E53}" type="pres">
      <dgm:prSet presAssocID="{D7886608-C0FF-4F09-BF39-AB34CC9538CC}" presName="hierRoot2" presStyleCnt="0">
        <dgm:presLayoutVars>
          <dgm:hierBranch val="init"/>
        </dgm:presLayoutVars>
      </dgm:prSet>
      <dgm:spPr/>
    </dgm:pt>
    <dgm:pt modelId="{42EBD648-ED27-4E97-B016-4CF37FD5EAC9}" type="pres">
      <dgm:prSet presAssocID="{D7886608-C0FF-4F09-BF39-AB34CC9538CC}" presName="rootComposite" presStyleCnt="0"/>
      <dgm:spPr/>
    </dgm:pt>
    <dgm:pt modelId="{38CD5074-0DEB-47B0-B7CF-AAC4B4A1F6F0}" type="pres">
      <dgm:prSet presAssocID="{D7886608-C0FF-4F09-BF39-AB34CC9538CC}" presName="rootText" presStyleLbl="node3" presStyleIdx="9" presStyleCnt="10">
        <dgm:presLayoutVars>
          <dgm:chPref val="3"/>
        </dgm:presLayoutVars>
      </dgm:prSet>
      <dgm:spPr/>
    </dgm:pt>
    <dgm:pt modelId="{A8D7A544-A7AC-439A-99A7-7BEF0C71059B}" type="pres">
      <dgm:prSet presAssocID="{D7886608-C0FF-4F09-BF39-AB34CC9538CC}" presName="rootConnector" presStyleLbl="node3" presStyleIdx="9" presStyleCnt="10"/>
      <dgm:spPr/>
    </dgm:pt>
    <dgm:pt modelId="{C358821A-8F54-4045-AA31-ED4A88E14E89}" type="pres">
      <dgm:prSet presAssocID="{D7886608-C0FF-4F09-BF39-AB34CC9538CC}" presName="hierChild4" presStyleCnt="0"/>
      <dgm:spPr/>
    </dgm:pt>
    <dgm:pt modelId="{BF0B3069-24BC-479F-A57D-0AFCD8FFF880}" type="pres">
      <dgm:prSet presAssocID="{D7886608-C0FF-4F09-BF39-AB34CC9538CC}" presName="hierChild5" presStyleCnt="0"/>
      <dgm:spPr/>
    </dgm:pt>
    <dgm:pt modelId="{9FE7ECBF-7CFA-455A-B768-460F02782E6D}" type="pres">
      <dgm:prSet presAssocID="{93D8F41B-F2E9-43B7-8E7A-33ECFC589A5A}" presName="hierChild5" presStyleCnt="0"/>
      <dgm:spPr/>
    </dgm:pt>
    <dgm:pt modelId="{117CD5A0-D8D1-4A25-B03B-C3014CA77F1A}" type="pres">
      <dgm:prSet presAssocID="{A917D491-2975-4939-A6B7-0557FB9341E0}" presName="hierChild3" presStyleCnt="0"/>
      <dgm:spPr/>
    </dgm:pt>
  </dgm:ptLst>
  <dgm:cxnLst>
    <dgm:cxn modelId="{46C40204-E0FC-4DFC-B5B3-7BC24E5F0D3C}" type="presOf" srcId="{D7886608-C0FF-4F09-BF39-AB34CC9538CC}" destId="{A8D7A544-A7AC-439A-99A7-7BEF0C71059B}" srcOrd="1" destOrd="0" presId="urn:microsoft.com/office/officeart/2005/8/layout/orgChart1"/>
    <dgm:cxn modelId="{86327804-B42D-479A-AD3C-D6181B823A4E}" srcId="{00E8F747-3B3C-4BB9-A45A-17100C9AA347}" destId="{9A1617D8-D60F-4BC6-A0AA-27704433A5E1}" srcOrd="0" destOrd="0" parTransId="{B6E0C02C-C903-485D-94DE-6992872D2E98}" sibTransId="{A53B1F50-E81B-42A3-981D-A1B479E3A563}"/>
    <dgm:cxn modelId="{76F45709-A13F-49B4-87EF-80FD8C30972C}" srcId="{B03F5C54-7724-448F-9292-579210763EF3}" destId="{3D51F53A-D9B3-4F3B-9814-25DFA9A0D2E5}" srcOrd="1" destOrd="0" parTransId="{1E5DF2FC-D96C-4D78-BF78-6F6E44FAFCF3}" sibTransId="{87DA588B-ED4E-4292-9AA2-D1C2DC6E9C15}"/>
    <dgm:cxn modelId="{02A2080B-7E16-4252-85F6-EB2A0D1974C8}" type="presOf" srcId="{A3AEC035-0244-4113-AE86-E598CD0FD3A3}" destId="{72D46CFC-36BA-4AF1-8518-49128D50A7DB}" srcOrd="0" destOrd="0" presId="urn:microsoft.com/office/officeart/2005/8/layout/orgChart1"/>
    <dgm:cxn modelId="{3E40FF0B-E072-4387-A91B-B9188BA3CBD4}" type="presOf" srcId="{23D04080-8636-4CBC-A652-F8BAB35FBC34}" destId="{12806E1D-EBC3-49E7-BCCB-7DB3F72407DC}" srcOrd="0" destOrd="0" presId="urn:microsoft.com/office/officeart/2005/8/layout/orgChart1"/>
    <dgm:cxn modelId="{83408815-2E9B-4D26-A1FC-029FFD66A1F9}" type="presOf" srcId="{24CAED07-84C3-4331-94DE-883F24F951DE}" destId="{EB6A5CA5-51AE-4C79-9C0A-1D6A6FFCECCD}" srcOrd="0" destOrd="0" presId="urn:microsoft.com/office/officeart/2005/8/layout/orgChart1"/>
    <dgm:cxn modelId="{FF199417-1BA4-4EE5-B82C-F73D4CEC9C6F}" type="presOf" srcId="{6CFF3BF7-6B88-442A-9101-2AF8733C9AAB}" destId="{488E792C-9DEE-4041-B97E-401E8E85D780}" srcOrd="0" destOrd="0" presId="urn:microsoft.com/office/officeart/2005/8/layout/orgChart1"/>
    <dgm:cxn modelId="{2E05B61B-392F-431F-95C1-379A0834BAA3}" srcId="{93D8F41B-F2E9-43B7-8E7A-33ECFC589A5A}" destId="{F0816E0A-0039-4727-8FAF-F141ADED0149}" srcOrd="0" destOrd="0" parTransId="{46CBE102-CB46-4FB6-BBB3-E0697021B086}" sibTransId="{057BEC80-59A2-45F6-BA39-937EA66011D2}"/>
    <dgm:cxn modelId="{9D71FE1B-1606-4969-B653-36C72A37119C}" type="presOf" srcId="{608F8D59-171F-4CF2-AF7F-C046BC5425D4}" destId="{2FC8578C-827B-4572-94A5-C29673C2F186}" srcOrd="0" destOrd="0" presId="urn:microsoft.com/office/officeart/2005/8/layout/orgChart1"/>
    <dgm:cxn modelId="{B5890224-AA8F-42C2-8B89-44AA2176E6FB}" type="presOf" srcId="{A10BF6D7-85A1-4EC1-9C3D-4FE79757328B}" destId="{84DFEB53-BB8A-45A2-B929-E9C0A4FEE14C}" srcOrd="0" destOrd="0" presId="urn:microsoft.com/office/officeart/2005/8/layout/orgChart1"/>
    <dgm:cxn modelId="{4941E728-B1BB-4854-B8BD-5C026F769615}" srcId="{5ADA75C7-49FD-4B72-B5A3-095FEA368509}" destId="{29AF2A60-8DF0-46ED-B406-82414ED95F7B}" srcOrd="1" destOrd="0" parTransId="{A10BF6D7-85A1-4EC1-9C3D-4FE79757328B}" sibTransId="{16A09A2F-73E0-44E8-B45B-EA19958FBF29}"/>
    <dgm:cxn modelId="{86F8982E-26FC-46D7-8CA8-AD3B60198C7C}" type="presOf" srcId="{34BA9C71-48C9-4C70-8504-B1C29C54010D}" destId="{1458436E-1931-4B18-B917-1E267CF473D4}" srcOrd="1" destOrd="0" presId="urn:microsoft.com/office/officeart/2005/8/layout/orgChart1"/>
    <dgm:cxn modelId="{64436333-56EA-4E18-8E2B-0A501C08FE66}" type="presOf" srcId="{9A1617D8-D60F-4BC6-A0AA-27704433A5E1}" destId="{A5BEE73B-3C02-409A-8CFC-5B4A780A7DBC}" srcOrd="0" destOrd="0" presId="urn:microsoft.com/office/officeart/2005/8/layout/orgChart1"/>
    <dgm:cxn modelId="{E33ABA3C-F9BE-4B77-8331-4317F25D568A}" type="presOf" srcId="{9A1617D8-D60F-4BC6-A0AA-27704433A5E1}" destId="{4B26C731-C3E7-4648-89B7-229396C2EA44}" srcOrd="1" destOrd="0" presId="urn:microsoft.com/office/officeart/2005/8/layout/orgChart1"/>
    <dgm:cxn modelId="{F508345C-8B74-49F0-BA1C-E3650B1E4390}" type="presOf" srcId="{4CA2BBE4-144E-47D2-AB26-BE8594FA0F5D}" destId="{56847B92-010F-425B-AE3D-6B13C5CF2A61}" srcOrd="1" destOrd="0" presId="urn:microsoft.com/office/officeart/2005/8/layout/orgChart1"/>
    <dgm:cxn modelId="{2640885D-2CE1-494B-9CF8-E130F7D29186}" type="presOf" srcId="{0BAA198E-1C09-40D2-8EAD-57DBB96E5B06}" destId="{A883135D-BC3A-4F3B-9355-A3430D2EA740}" srcOrd="1" destOrd="0" presId="urn:microsoft.com/office/officeart/2005/8/layout/orgChart1"/>
    <dgm:cxn modelId="{22CE745E-29A5-4098-96C7-BECBBEC9ED45}" srcId="{A917D491-2975-4939-A6B7-0557FB9341E0}" destId="{93D8F41B-F2E9-43B7-8E7A-33ECFC589A5A}" srcOrd="2" destOrd="0" parTransId="{1F616341-7B37-45B8-A5D1-F8E78BFE2149}" sibTransId="{29188B1C-E9F3-492D-A2F3-FA463F514DF5}"/>
    <dgm:cxn modelId="{0C770861-E34E-4CAC-BB07-122CF9E910A3}" type="presOf" srcId="{A917D491-2975-4939-A6B7-0557FB9341E0}" destId="{20F22F3C-816D-4176-905E-C3AABC402C0A}" srcOrd="1" destOrd="0" presId="urn:microsoft.com/office/officeart/2005/8/layout/orgChart1"/>
    <dgm:cxn modelId="{FC116F63-D173-4E01-B3DD-2BE86E235BA3}" type="presOf" srcId="{3D51F53A-D9B3-4F3B-9814-25DFA9A0D2E5}" destId="{0D7FCC5C-44A5-4A04-A288-2801FF7A9671}" srcOrd="0" destOrd="0" presId="urn:microsoft.com/office/officeart/2005/8/layout/orgChart1"/>
    <dgm:cxn modelId="{26F27C65-F7A7-46EC-99E8-143F8CAEA02F}" type="presOf" srcId="{0BAA198E-1C09-40D2-8EAD-57DBB96E5B06}" destId="{E38AE4AE-527C-48E1-991A-0590371F8C5A}" srcOrd="0" destOrd="0" presId="urn:microsoft.com/office/officeart/2005/8/layout/orgChart1"/>
    <dgm:cxn modelId="{38729445-7B95-4831-ADCF-6FDB54E3268C}" type="presOf" srcId="{34BA9C71-48C9-4C70-8504-B1C29C54010D}" destId="{D1406F97-018B-4B1A-A927-1FA5D359A9BB}" srcOrd="0" destOrd="0" presId="urn:microsoft.com/office/officeart/2005/8/layout/orgChart1"/>
    <dgm:cxn modelId="{EF0CBA48-2620-4934-8109-CE48E0169A86}" srcId="{A917D491-2975-4939-A6B7-0557FB9341E0}" destId="{D783E182-228F-4597-BAB9-686472CBECD0}" srcOrd="0" destOrd="0" parTransId="{24CAED07-84C3-4331-94DE-883F24F951DE}" sibTransId="{61D5C908-2F64-4AA1-9427-9129B10DCDB5}"/>
    <dgm:cxn modelId="{C2D49569-9ED8-482F-963E-7820AA5E5D12}" type="presOf" srcId="{1ABEAE2E-F2C0-4E5C-B726-4FF0FD87A407}" destId="{C17400E3-2572-44C9-9EF8-9C8B912D11C2}" srcOrd="0" destOrd="0" presId="urn:microsoft.com/office/officeart/2005/8/layout/orgChart1"/>
    <dgm:cxn modelId="{A416CF4D-B4DA-479D-BBE3-C49E519AC216}" type="presOf" srcId="{93D8F41B-F2E9-43B7-8E7A-33ECFC589A5A}" destId="{4C447617-3D4A-4859-A175-A4ED36C1EA9D}" srcOrd="0" destOrd="0" presId="urn:microsoft.com/office/officeart/2005/8/layout/orgChart1"/>
    <dgm:cxn modelId="{427F016F-F08C-4511-AE11-E64D12707843}" type="presOf" srcId="{F0816E0A-0039-4727-8FAF-F141ADED0149}" destId="{C4E9EA62-50CC-42C7-AEE7-51613236B6DE}" srcOrd="1" destOrd="0" presId="urn:microsoft.com/office/officeart/2005/8/layout/orgChart1"/>
    <dgm:cxn modelId="{6BB03A71-3C91-452F-AE41-3A7E61A6C2AE}" type="presOf" srcId="{1F616341-7B37-45B8-A5D1-F8E78BFE2149}" destId="{FA003B4E-12B9-4CEB-8984-E95827D665EF}" srcOrd="0" destOrd="0" presId="urn:microsoft.com/office/officeart/2005/8/layout/orgChart1"/>
    <dgm:cxn modelId="{94905C52-6AFA-4465-8DC0-6565468335E7}" type="presOf" srcId="{EFA050D3-ACE9-4F25-BA0B-077140553DF7}" destId="{2A652227-20D4-4220-864D-AF65DA172E9B}" srcOrd="0" destOrd="0" presId="urn:microsoft.com/office/officeart/2005/8/layout/orgChart1"/>
    <dgm:cxn modelId="{3FA8CB79-76E2-4F4D-B20B-B2DDFC9AF8FA}" type="presOf" srcId="{FB9FD546-4CC8-4077-8261-851F8FD87130}" destId="{C4351EB9-90BE-4DBD-99B7-1F4D0CC0709D}" srcOrd="0" destOrd="0" presId="urn:microsoft.com/office/officeart/2005/8/layout/orgChart1"/>
    <dgm:cxn modelId="{8A26DD7F-3FA6-428E-8BC5-2A479675FAB5}" srcId="{FB9FD546-4CC8-4077-8261-851F8FD87130}" destId="{4CA2BBE4-144E-47D2-AB26-BE8594FA0F5D}" srcOrd="0" destOrd="0" parTransId="{74F0F7EE-2D83-41E1-891E-10273CF449E1}" sibTransId="{D670D045-3DF2-4BBA-8DD4-C78B929F5500}"/>
    <dgm:cxn modelId="{5E6AD482-C365-4843-9FBE-1A4DF73E1F53}" type="presOf" srcId="{46CBE102-CB46-4FB6-BBB3-E0697021B086}" destId="{BBCCA133-F71E-458B-B42D-87A4E4C06635}" srcOrd="0" destOrd="0" presId="urn:microsoft.com/office/officeart/2005/8/layout/orgChart1"/>
    <dgm:cxn modelId="{1121C083-6F55-49EB-A23D-2D3CB6FE4408}" srcId="{D783E182-228F-4597-BAB9-686472CBECD0}" destId="{A3AEC035-0244-4113-AE86-E598CD0FD3A3}" srcOrd="2" destOrd="0" parTransId="{9C658BD2-C565-4793-8B11-D3C43F9AEFEE}" sibTransId="{20829FB7-D990-4B83-B1F9-88E4552764ED}"/>
    <dgm:cxn modelId="{3BCA3A87-20FE-46E8-BB8D-5B5A6EF2DA29}" srcId="{A917D491-2975-4939-A6B7-0557FB9341E0}" destId="{5ADA75C7-49FD-4B72-B5A3-095FEA368509}" srcOrd="1" destOrd="0" parTransId="{8F4C1807-97C7-478E-8DDF-E74C243736CF}" sibTransId="{EF657DF2-CDB4-4581-9D7A-F1B6CCC414D6}"/>
    <dgm:cxn modelId="{62BDE38C-DCC0-4DEB-B463-594B11631FED}" type="presOf" srcId="{D783E182-228F-4597-BAB9-686472CBECD0}" destId="{82EB251A-D7DC-4894-AAFF-81440DFAA8F9}" srcOrd="1" destOrd="0" presId="urn:microsoft.com/office/officeart/2005/8/layout/orgChart1"/>
    <dgm:cxn modelId="{9ACD008D-C762-4EF1-8F1D-37291DACA762}" type="presOf" srcId="{743203C1-0AB9-4BF8-A815-00BA737EC3C6}" destId="{F976855F-50FE-42C6-86B9-14377583CB36}" srcOrd="0" destOrd="0" presId="urn:microsoft.com/office/officeart/2005/8/layout/orgChart1"/>
    <dgm:cxn modelId="{D609018D-A639-43FA-A6F6-0C4F024B25E6}" type="presOf" srcId="{A917D491-2975-4939-A6B7-0557FB9341E0}" destId="{B47A92AF-8FD7-42DB-B21F-21D7C0A64209}" srcOrd="0" destOrd="0" presId="urn:microsoft.com/office/officeart/2005/8/layout/orgChart1"/>
    <dgm:cxn modelId="{F6C2128F-201A-4364-B7C6-7A70CA0FD5EB}" srcId="{D783E182-228F-4597-BAB9-686472CBECD0}" destId="{6CFF3BF7-6B88-442A-9101-2AF8733C9AAB}" srcOrd="0" destOrd="0" parTransId="{EFA050D3-ACE9-4F25-BA0B-077140553DF7}" sibTransId="{3DAEB548-2269-40FB-9EF8-CD28DBE3F793}"/>
    <dgm:cxn modelId="{FD183891-129E-4332-83AD-DC3AA2ABC48D}" srcId="{00E8F747-3B3C-4BB9-A45A-17100C9AA347}" destId="{A917D491-2975-4939-A6B7-0557FB9341E0}" srcOrd="1" destOrd="0" parTransId="{3C306F6E-124A-40FE-86F0-3DDCD4D03E0C}" sibTransId="{DB6986BE-0258-4B05-833E-7E87E05CCA17}"/>
    <dgm:cxn modelId="{501548A1-405D-4EBE-B590-CAFF4BF7A2A2}" type="presOf" srcId="{3D51F53A-D9B3-4F3B-9814-25DFA9A0D2E5}" destId="{D228B217-22F1-4250-9E66-35E95ED4B136}" srcOrd="1" destOrd="0" presId="urn:microsoft.com/office/officeart/2005/8/layout/orgChart1"/>
    <dgm:cxn modelId="{4EE393A2-7534-463B-B5EC-DBC542D7AAF5}" type="presOf" srcId="{F0816E0A-0039-4727-8FAF-F141ADED0149}" destId="{B4D85544-4D17-414A-81A5-2FE41030A52C}" srcOrd="0" destOrd="0" presId="urn:microsoft.com/office/officeart/2005/8/layout/orgChart1"/>
    <dgm:cxn modelId="{64E025A6-00A9-4DA2-A56A-A9F5892F84FB}" type="presOf" srcId="{D783E182-228F-4597-BAB9-686472CBECD0}" destId="{84D3CECC-042E-40BC-B357-AC651448123A}" srcOrd="0" destOrd="0" presId="urn:microsoft.com/office/officeart/2005/8/layout/orgChart1"/>
    <dgm:cxn modelId="{902A56A8-F318-4328-BE1E-190416D95BEC}" type="presOf" srcId="{00E8F747-3B3C-4BB9-A45A-17100C9AA347}" destId="{1C56299C-D60C-4190-B2E6-1E10DA9CEC4E}" srcOrd="0" destOrd="0" presId="urn:microsoft.com/office/officeart/2005/8/layout/orgChart1"/>
    <dgm:cxn modelId="{A7B7ADA8-EF93-4EBB-BF55-D4060AD2FD32}" srcId="{B03F5C54-7724-448F-9292-579210763EF3}" destId="{A2F253B6-2D27-48DE-9232-348CAC17788B}" srcOrd="0" destOrd="0" parTransId="{1ABEAE2E-F2C0-4E5C-B726-4FF0FD87A407}" sibTransId="{2AFD0857-D1D1-4C19-973F-491FEA5B204B}"/>
    <dgm:cxn modelId="{3FDACFB3-E977-4929-85CC-ED897E412342}" type="presOf" srcId="{6CFF3BF7-6B88-442A-9101-2AF8733C9AAB}" destId="{9B3CE1C8-AE12-4D80-8670-B668B6E58F49}" srcOrd="1" destOrd="0" presId="urn:microsoft.com/office/officeart/2005/8/layout/orgChart1"/>
    <dgm:cxn modelId="{AC252FB4-F760-45AB-9A5E-1A109BEC4A9C}" type="presOf" srcId="{29AF2A60-8DF0-46ED-B406-82414ED95F7B}" destId="{30BFD973-5A74-47A3-98D8-FD683171EA49}" srcOrd="1" destOrd="0" presId="urn:microsoft.com/office/officeart/2005/8/layout/orgChart1"/>
    <dgm:cxn modelId="{66DA72B5-4DE8-4A25-8008-F39D24F15367}" type="presOf" srcId="{A2F253B6-2D27-48DE-9232-348CAC17788B}" destId="{FDDCB52C-224F-4F75-867C-4008593AC4F2}" srcOrd="1" destOrd="0" presId="urn:microsoft.com/office/officeart/2005/8/layout/orgChart1"/>
    <dgm:cxn modelId="{5FA316B6-220B-4472-9741-BA52EAFCED9E}" type="presOf" srcId="{FB9FD546-4CC8-4077-8261-851F8FD87130}" destId="{A4A45FBA-C76F-481F-B53E-87C4A8E0BEA9}" srcOrd="1" destOrd="0" presId="urn:microsoft.com/office/officeart/2005/8/layout/orgChart1"/>
    <dgm:cxn modelId="{603FB6BB-A733-44A2-8C5C-998CCD639A97}" srcId="{5ADA75C7-49FD-4B72-B5A3-095FEA368509}" destId="{0BAA198E-1C09-40D2-8EAD-57DBB96E5B06}" srcOrd="0" destOrd="0" parTransId="{608F8D59-171F-4CF2-AF7F-C046BC5425D4}" sibTransId="{29F3FFC4-8A0B-416B-949A-B31C72A8732E}"/>
    <dgm:cxn modelId="{FCADC4BF-0968-4E97-8C4A-67EA90C49AF0}" srcId="{D783E182-228F-4597-BAB9-686472CBECD0}" destId="{34BA9C71-48C9-4C70-8504-B1C29C54010D}" srcOrd="1" destOrd="0" parTransId="{88E477AE-C515-4C03-BB16-ADA57C89385D}" sibTransId="{E77320DF-AEA3-45EC-871B-DF289AADD69C}"/>
    <dgm:cxn modelId="{49CCF0C0-22B3-4309-991B-9F6868DBC48A}" type="presOf" srcId="{A3AEC035-0244-4113-AE86-E598CD0FD3A3}" destId="{41EE8F97-ECB2-4E9D-8759-DE2CC8E2BDE2}" srcOrd="1" destOrd="0" presId="urn:microsoft.com/office/officeart/2005/8/layout/orgChart1"/>
    <dgm:cxn modelId="{5C2254C1-AFB0-4524-AC38-1A6CBCE67ECB}" type="presOf" srcId="{8F4C1807-97C7-478E-8DDF-E74C243736CF}" destId="{CD5E1C8F-6BEE-4EA8-80B4-EAAA8DDF443E}" srcOrd="0" destOrd="0" presId="urn:microsoft.com/office/officeart/2005/8/layout/orgChart1"/>
    <dgm:cxn modelId="{B0BF1CC3-E735-40FB-818A-76AB0718E378}" type="presOf" srcId="{88E477AE-C515-4C03-BB16-ADA57C89385D}" destId="{9612177B-CB70-40F1-B3ED-BF4A8A2E2738}" srcOrd="0" destOrd="0" presId="urn:microsoft.com/office/officeart/2005/8/layout/orgChart1"/>
    <dgm:cxn modelId="{E66107C4-2656-4992-AFFF-609C29330A78}" type="presOf" srcId="{D7886608-C0FF-4F09-BF39-AB34CC9538CC}" destId="{38CD5074-0DEB-47B0-B7CF-AAC4B4A1F6F0}" srcOrd="0" destOrd="0" presId="urn:microsoft.com/office/officeart/2005/8/layout/orgChart1"/>
    <dgm:cxn modelId="{44D719C7-C3A0-4456-8BE6-FA7F64EDD06E}" srcId="{93D8F41B-F2E9-43B7-8E7A-33ECFC589A5A}" destId="{D7886608-C0FF-4F09-BF39-AB34CC9538CC}" srcOrd="1" destOrd="0" parTransId="{743203C1-0AB9-4BF8-A815-00BA737EC3C6}" sibTransId="{D003AD12-BD88-48D0-99AA-E53D0314E312}"/>
    <dgm:cxn modelId="{551BF5CD-AE3C-402D-9953-E0C3B8AB2845}" type="presOf" srcId="{B03F5C54-7724-448F-9292-579210763EF3}" destId="{654C5259-BA4E-4F48-936B-5BAA9ACD20EA}" srcOrd="0" destOrd="0" presId="urn:microsoft.com/office/officeart/2005/8/layout/orgChart1"/>
    <dgm:cxn modelId="{1299C2D0-30C7-4874-A94B-9085CD256AA1}" type="presOf" srcId="{5ADA75C7-49FD-4B72-B5A3-095FEA368509}" destId="{44BE31D4-BA19-4342-BA36-DE512D7B8A78}" srcOrd="0" destOrd="0" presId="urn:microsoft.com/office/officeart/2005/8/layout/orgChart1"/>
    <dgm:cxn modelId="{F5C729D1-C08E-4715-B486-563AF77A8E73}" type="presOf" srcId="{9C658BD2-C565-4793-8B11-D3C43F9AEFEE}" destId="{81009439-D32C-4206-B90C-DA8D1E72910C}" srcOrd="0" destOrd="0" presId="urn:microsoft.com/office/officeart/2005/8/layout/orgChart1"/>
    <dgm:cxn modelId="{FA2297D1-7FEF-4AF0-B29A-774334C3BF73}" srcId="{9A1617D8-D60F-4BC6-A0AA-27704433A5E1}" destId="{B03F5C54-7724-448F-9292-579210763EF3}" srcOrd="1" destOrd="0" parTransId="{C04AFF69-4609-40B0-BFC9-C4061AF16C95}" sibTransId="{8CDFBE94-A53F-4B39-A5D7-E70E97772D02}"/>
    <dgm:cxn modelId="{5387FCD6-8411-4284-AC8B-AEC9011BADE0}" type="presOf" srcId="{1E5DF2FC-D96C-4D78-BF78-6F6E44FAFCF3}" destId="{D65D3DD1-68B0-4940-A42E-CD5A11CEB0A0}" srcOrd="0" destOrd="0" presId="urn:microsoft.com/office/officeart/2005/8/layout/orgChart1"/>
    <dgm:cxn modelId="{E125B4DC-C2D7-4BE5-839C-72CF4758CC8A}" srcId="{9A1617D8-D60F-4BC6-A0AA-27704433A5E1}" destId="{FB9FD546-4CC8-4077-8261-851F8FD87130}" srcOrd="0" destOrd="0" parTransId="{23D04080-8636-4CBC-A652-F8BAB35FBC34}" sibTransId="{6A9DA9A3-49E4-4EBF-A0C2-27D8CCEBE8BE}"/>
    <dgm:cxn modelId="{0CABBCDC-CD21-43B1-96B1-1318F7F831B3}" type="presOf" srcId="{93D8F41B-F2E9-43B7-8E7A-33ECFC589A5A}" destId="{39E2A5A8-A22D-4D41-BF95-6A0ADD711808}" srcOrd="1" destOrd="0" presId="urn:microsoft.com/office/officeart/2005/8/layout/orgChart1"/>
    <dgm:cxn modelId="{F777C5E1-BDD0-47E5-A829-5A02B9680287}" type="presOf" srcId="{5ADA75C7-49FD-4B72-B5A3-095FEA368509}" destId="{90694A20-D696-42AD-A181-89B652BF35AB}" srcOrd="1" destOrd="0" presId="urn:microsoft.com/office/officeart/2005/8/layout/orgChart1"/>
    <dgm:cxn modelId="{7C5C48E3-35A4-4A7F-A0CA-7D159BFF2E68}" type="presOf" srcId="{A2F253B6-2D27-48DE-9232-348CAC17788B}" destId="{2BF26A82-85B3-4B86-B3DF-B6976DFC5385}" srcOrd="0" destOrd="0" presId="urn:microsoft.com/office/officeart/2005/8/layout/orgChart1"/>
    <dgm:cxn modelId="{E99BA2EB-2777-40D8-AD0A-96C504228865}" type="presOf" srcId="{29AF2A60-8DF0-46ED-B406-82414ED95F7B}" destId="{245AB4B0-8611-4762-B84B-FD71469C63C2}" srcOrd="0" destOrd="0" presId="urn:microsoft.com/office/officeart/2005/8/layout/orgChart1"/>
    <dgm:cxn modelId="{863838ED-0D4B-4629-827C-CC6860CE23E8}" type="presOf" srcId="{C04AFF69-4609-40B0-BFC9-C4061AF16C95}" destId="{A3E2B74D-77F7-42A0-846E-05F453D82E0F}" srcOrd="0" destOrd="0" presId="urn:microsoft.com/office/officeart/2005/8/layout/orgChart1"/>
    <dgm:cxn modelId="{B6AA4DEF-14BF-4F36-9AEE-08F293BC420E}" type="presOf" srcId="{4CA2BBE4-144E-47D2-AB26-BE8594FA0F5D}" destId="{C84B8D71-3DE1-4DD8-B445-721CBB8995A7}" srcOrd="0" destOrd="0" presId="urn:microsoft.com/office/officeart/2005/8/layout/orgChart1"/>
    <dgm:cxn modelId="{980711F1-E5D8-4FD8-89B2-823637C1177E}" type="presOf" srcId="{74F0F7EE-2D83-41E1-891E-10273CF449E1}" destId="{C0490093-8014-418D-9CFC-ED5D63A68D7A}" srcOrd="0" destOrd="0" presId="urn:microsoft.com/office/officeart/2005/8/layout/orgChart1"/>
    <dgm:cxn modelId="{8EEBB8F5-2D6F-4B61-9EC0-2BD8D4E768E3}" type="presOf" srcId="{B03F5C54-7724-448F-9292-579210763EF3}" destId="{BF434315-4DAB-4047-B8AD-A5F9CE0BF997}" srcOrd="1" destOrd="0" presId="urn:microsoft.com/office/officeart/2005/8/layout/orgChart1"/>
    <dgm:cxn modelId="{5D7F34AD-8A24-4797-975A-E9D941CF1E6D}" type="presParOf" srcId="{1C56299C-D60C-4190-B2E6-1E10DA9CEC4E}" destId="{D5FCF6A0-BF50-4423-A189-A25B3566BCB1}" srcOrd="0" destOrd="0" presId="urn:microsoft.com/office/officeart/2005/8/layout/orgChart1"/>
    <dgm:cxn modelId="{260E081E-F61E-444C-B4E6-EF637B90BE17}" type="presParOf" srcId="{D5FCF6A0-BF50-4423-A189-A25B3566BCB1}" destId="{B9CB141A-9D6C-4C7E-B25D-73AB193C2464}" srcOrd="0" destOrd="0" presId="urn:microsoft.com/office/officeart/2005/8/layout/orgChart1"/>
    <dgm:cxn modelId="{05A65929-A3AB-4ED4-983E-4E0668C8C41E}" type="presParOf" srcId="{B9CB141A-9D6C-4C7E-B25D-73AB193C2464}" destId="{A5BEE73B-3C02-409A-8CFC-5B4A780A7DBC}" srcOrd="0" destOrd="0" presId="urn:microsoft.com/office/officeart/2005/8/layout/orgChart1"/>
    <dgm:cxn modelId="{0B3D0F21-19A3-4BDF-AC09-4F914AF2BAA6}" type="presParOf" srcId="{B9CB141A-9D6C-4C7E-B25D-73AB193C2464}" destId="{4B26C731-C3E7-4648-89B7-229396C2EA44}" srcOrd="1" destOrd="0" presId="urn:microsoft.com/office/officeart/2005/8/layout/orgChart1"/>
    <dgm:cxn modelId="{2BA234B5-E752-4AC7-B824-4A7651C5E76F}" type="presParOf" srcId="{D5FCF6A0-BF50-4423-A189-A25B3566BCB1}" destId="{33DE1D9A-D9CD-406B-A7C7-BE6BE9DDF300}" srcOrd="1" destOrd="0" presId="urn:microsoft.com/office/officeart/2005/8/layout/orgChart1"/>
    <dgm:cxn modelId="{ABEAE6DA-5010-484C-BA31-1482601801B2}" type="presParOf" srcId="{33DE1D9A-D9CD-406B-A7C7-BE6BE9DDF300}" destId="{12806E1D-EBC3-49E7-BCCB-7DB3F72407DC}" srcOrd="0" destOrd="0" presId="urn:microsoft.com/office/officeart/2005/8/layout/orgChart1"/>
    <dgm:cxn modelId="{0E5FE47B-1D08-4090-9670-A6C17E8DBE68}" type="presParOf" srcId="{33DE1D9A-D9CD-406B-A7C7-BE6BE9DDF300}" destId="{82601465-1CC8-4E8F-AAB9-345272E278DF}" srcOrd="1" destOrd="0" presId="urn:microsoft.com/office/officeart/2005/8/layout/orgChart1"/>
    <dgm:cxn modelId="{839E92D7-8BBD-42F1-A789-CAE5C9CE3104}" type="presParOf" srcId="{82601465-1CC8-4E8F-AAB9-345272E278DF}" destId="{3E77542E-3FA5-42DC-AE95-F78F796F8B5D}" srcOrd="0" destOrd="0" presId="urn:microsoft.com/office/officeart/2005/8/layout/orgChart1"/>
    <dgm:cxn modelId="{3827A983-79DE-419B-96BE-E47B7F5DCD1B}" type="presParOf" srcId="{3E77542E-3FA5-42DC-AE95-F78F796F8B5D}" destId="{C4351EB9-90BE-4DBD-99B7-1F4D0CC0709D}" srcOrd="0" destOrd="0" presId="urn:microsoft.com/office/officeart/2005/8/layout/orgChart1"/>
    <dgm:cxn modelId="{B8D22B59-F6A7-4BE3-B4E7-2F8A30B854CE}" type="presParOf" srcId="{3E77542E-3FA5-42DC-AE95-F78F796F8B5D}" destId="{A4A45FBA-C76F-481F-B53E-87C4A8E0BEA9}" srcOrd="1" destOrd="0" presId="urn:microsoft.com/office/officeart/2005/8/layout/orgChart1"/>
    <dgm:cxn modelId="{899463E9-BAA3-4964-86C5-5D2F4E3323D9}" type="presParOf" srcId="{82601465-1CC8-4E8F-AAB9-345272E278DF}" destId="{40505E90-C546-42F2-A487-9AB43F39C959}" srcOrd="1" destOrd="0" presId="urn:microsoft.com/office/officeart/2005/8/layout/orgChart1"/>
    <dgm:cxn modelId="{B0512F1B-E1B6-47D9-B952-9765866C196F}" type="presParOf" srcId="{40505E90-C546-42F2-A487-9AB43F39C959}" destId="{C0490093-8014-418D-9CFC-ED5D63A68D7A}" srcOrd="0" destOrd="0" presId="urn:microsoft.com/office/officeart/2005/8/layout/orgChart1"/>
    <dgm:cxn modelId="{3308D2EE-64DD-4A9A-BED5-CDD50CF31749}" type="presParOf" srcId="{40505E90-C546-42F2-A487-9AB43F39C959}" destId="{22DDF2AF-D3A5-4316-AE69-2B431BC3180F}" srcOrd="1" destOrd="0" presId="urn:microsoft.com/office/officeart/2005/8/layout/orgChart1"/>
    <dgm:cxn modelId="{BF6D159D-970F-4E8F-ACE5-16180AC6D240}" type="presParOf" srcId="{22DDF2AF-D3A5-4316-AE69-2B431BC3180F}" destId="{38E60176-5ECC-48C7-A7C0-BEAAFF0B022C}" srcOrd="0" destOrd="0" presId="urn:microsoft.com/office/officeart/2005/8/layout/orgChart1"/>
    <dgm:cxn modelId="{11AF7D19-2243-4B5C-BBB2-535C459C042F}" type="presParOf" srcId="{38E60176-5ECC-48C7-A7C0-BEAAFF0B022C}" destId="{C84B8D71-3DE1-4DD8-B445-721CBB8995A7}" srcOrd="0" destOrd="0" presId="urn:microsoft.com/office/officeart/2005/8/layout/orgChart1"/>
    <dgm:cxn modelId="{5E35B070-7D4B-416D-9B38-FDEDFABDBDB8}" type="presParOf" srcId="{38E60176-5ECC-48C7-A7C0-BEAAFF0B022C}" destId="{56847B92-010F-425B-AE3D-6B13C5CF2A61}" srcOrd="1" destOrd="0" presId="urn:microsoft.com/office/officeart/2005/8/layout/orgChart1"/>
    <dgm:cxn modelId="{01AAED00-F75B-4A59-AF78-00E083226898}" type="presParOf" srcId="{22DDF2AF-D3A5-4316-AE69-2B431BC3180F}" destId="{2474B9C6-2D9D-4F91-B33E-CE9740429AFA}" srcOrd="1" destOrd="0" presId="urn:microsoft.com/office/officeart/2005/8/layout/orgChart1"/>
    <dgm:cxn modelId="{0ECCA4DE-9C5E-471B-A3CA-922A95675E10}" type="presParOf" srcId="{22DDF2AF-D3A5-4316-AE69-2B431BC3180F}" destId="{5E980D54-E834-40DD-8AF2-3EBDB1554AAF}" srcOrd="2" destOrd="0" presId="urn:microsoft.com/office/officeart/2005/8/layout/orgChart1"/>
    <dgm:cxn modelId="{1A0975E1-A3E0-416D-9FAB-37F64A124EE1}" type="presParOf" srcId="{82601465-1CC8-4E8F-AAB9-345272E278DF}" destId="{A518C3E3-AD86-44ED-B86A-16555D716B48}" srcOrd="2" destOrd="0" presId="urn:microsoft.com/office/officeart/2005/8/layout/orgChart1"/>
    <dgm:cxn modelId="{57EB7F3E-AE62-4E35-844C-92D790BF208B}" type="presParOf" srcId="{33DE1D9A-D9CD-406B-A7C7-BE6BE9DDF300}" destId="{A3E2B74D-77F7-42A0-846E-05F453D82E0F}" srcOrd="2" destOrd="0" presId="urn:microsoft.com/office/officeart/2005/8/layout/orgChart1"/>
    <dgm:cxn modelId="{C01CEC75-3F13-488D-8226-A91FBABD4083}" type="presParOf" srcId="{33DE1D9A-D9CD-406B-A7C7-BE6BE9DDF300}" destId="{66B64DD1-28C0-4338-B7EB-59E730D8F0DA}" srcOrd="3" destOrd="0" presId="urn:microsoft.com/office/officeart/2005/8/layout/orgChart1"/>
    <dgm:cxn modelId="{CF313AE9-E064-42B5-A168-31A09DB20F93}" type="presParOf" srcId="{66B64DD1-28C0-4338-B7EB-59E730D8F0DA}" destId="{E9C46710-0FBE-42F5-88C1-BD5246966212}" srcOrd="0" destOrd="0" presId="urn:microsoft.com/office/officeart/2005/8/layout/orgChart1"/>
    <dgm:cxn modelId="{664CCE29-2512-4B8F-8133-D805D8CEBCE1}" type="presParOf" srcId="{E9C46710-0FBE-42F5-88C1-BD5246966212}" destId="{654C5259-BA4E-4F48-936B-5BAA9ACD20EA}" srcOrd="0" destOrd="0" presId="urn:microsoft.com/office/officeart/2005/8/layout/orgChart1"/>
    <dgm:cxn modelId="{19E3E3DD-6608-4C73-9B4F-637031F35619}" type="presParOf" srcId="{E9C46710-0FBE-42F5-88C1-BD5246966212}" destId="{BF434315-4DAB-4047-B8AD-A5F9CE0BF997}" srcOrd="1" destOrd="0" presId="urn:microsoft.com/office/officeart/2005/8/layout/orgChart1"/>
    <dgm:cxn modelId="{92F3C0EF-9560-49EE-B4FF-224A30D35812}" type="presParOf" srcId="{66B64DD1-28C0-4338-B7EB-59E730D8F0DA}" destId="{8C1A2046-638E-468F-8289-3EFD8CE918C3}" srcOrd="1" destOrd="0" presId="urn:microsoft.com/office/officeart/2005/8/layout/orgChart1"/>
    <dgm:cxn modelId="{2F0331A9-7D0E-4557-A21D-6477116D9F98}" type="presParOf" srcId="{8C1A2046-638E-468F-8289-3EFD8CE918C3}" destId="{C17400E3-2572-44C9-9EF8-9C8B912D11C2}" srcOrd="0" destOrd="0" presId="urn:microsoft.com/office/officeart/2005/8/layout/orgChart1"/>
    <dgm:cxn modelId="{839F4A24-A207-4591-97BC-41A333D07EFC}" type="presParOf" srcId="{8C1A2046-638E-468F-8289-3EFD8CE918C3}" destId="{68CDA4B5-64E5-4E95-B60B-2FF2C8F219E6}" srcOrd="1" destOrd="0" presId="urn:microsoft.com/office/officeart/2005/8/layout/orgChart1"/>
    <dgm:cxn modelId="{C60543D0-3588-4188-9E74-C0D6841706BF}" type="presParOf" srcId="{68CDA4B5-64E5-4E95-B60B-2FF2C8F219E6}" destId="{C79B7AC9-2D75-4EB8-BD63-F89397ED9908}" srcOrd="0" destOrd="0" presId="urn:microsoft.com/office/officeart/2005/8/layout/orgChart1"/>
    <dgm:cxn modelId="{F7D4B30D-0F44-437E-9E81-1F2045E07AE1}" type="presParOf" srcId="{C79B7AC9-2D75-4EB8-BD63-F89397ED9908}" destId="{2BF26A82-85B3-4B86-B3DF-B6976DFC5385}" srcOrd="0" destOrd="0" presId="urn:microsoft.com/office/officeart/2005/8/layout/orgChart1"/>
    <dgm:cxn modelId="{97404837-8EE1-4C21-A87D-DC28FFEA5E1B}" type="presParOf" srcId="{C79B7AC9-2D75-4EB8-BD63-F89397ED9908}" destId="{FDDCB52C-224F-4F75-867C-4008593AC4F2}" srcOrd="1" destOrd="0" presId="urn:microsoft.com/office/officeart/2005/8/layout/orgChart1"/>
    <dgm:cxn modelId="{288BF7A9-7F05-4612-981D-05B4AF0C84FD}" type="presParOf" srcId="{68CDA4B5-64E5-4E95-B60B-2FF2C8F219E6}" destId="{91D0A07B-5C22-47C6-A4BB-61527D5BB74B}" srcOrd="1" destOrd="0" presId="urn:microsoft.com/office/officeart/2005/8/layout/orgChart1"/>
    <dgm:cxn modelId="{900AF73D-C684-4CEC-BDB2-A09F784A12D6}" type="presParOf" srcId="{68CDA4B5-64E5-4E95-B60B-2FF2C8F219E6}" destId="{B4B2B693-7167-4864-B7A0-0B86ADC4A1FC}" srcOrd="2" destOrd="0" presId="urn:microsoft.com/office/officeart/2005/8/layout/orgChart1"/>
    <dgm:cxn modelId="{8EF50DC8-399C-4342-A1A5-B5637C0B982A}" type="presParOf" srcId="{8C1A2046-638E-468F-8289-3EFD8CE918C3}" destId="{D65D3DD1-68B0-4940-A42E-CD5A11CEB0A0}" srcOrd="2" destOrd="0" presId="urn:microsoft.com/office/officeart/2005/8/layout/orgChart1"/>
    <dgm:cxn modelId="{E9E0B975-A63F-43FD-BC58-E0DFDC0D905D}" type="presParOf" srcId="{8C1A2046-638E-468F-8289-3EFD8CE918C3}" destId="{03E8A63A-042F-49D9-A476-72650C66E233}" srcOrd="3" destOrd="0" presId="urn:microsoft.com/office/officeart/2005/8/layout/orgChart1"/>
    <dgm:cxn modelId="{50DAB901-5D92-47EC-8F46-606C2220888B}" type="presParOf" srcId="{03E8A63A-042F-49D9-A476-72650C66E233}" destId="{3B932263-3099-43D3-99F6-A376144CB42A}" srcOrd="0" destOrd="0" presId="urn:microsoft.com/office/officeart/2005/8/layout/orgChart1"/>
    <dgm:cxn modelId="{AFBC0E09-294B-4613-B322-406281783857}" type="presParOf" srcId="{3B932263-3099-43D3-99F6-A376144CB42A}" destId="{0D7FCC5C-44A5-4A04-A288-2801FF7A9671}" srcOrd="0" destOrd="0" presId="urn:microsoft.com/office/officeart/2005/8/layout/orgChart1"/>
    <dgm:cxn modelId="{303BDD07-8CEE-47FA-810F-8A1F9B6B5F90}" type="presParOf" srcId="{3B932263-3099-43D3-99F6-A376144CB42A}" destId="{D228B217-22F1-4250-9E66-35E95ED4B136}" srcOrd="1" destOrd="0" presId="urn:microsoft.com/office/officeart/2005/8/layout/orgChart1"/>
    <dgm:cxn modelId="{02924254-A528-42F4-9B60-39BFDAD9F570}" type="presParOf" srcId="{03E8A63A-042F-49D9-A476-72650C66E233}" destId="{C953DDF3-1E4E-4EBF-9D97-64959B0F47B3}" srcOrd="1" destOrd="0" presId="urn:microsoft.com/office/officeart/2005/8/layout/orgChart1"/>
    <dgm:cxn modelId="{ADD1C495-A1F4-407B-B584-658FB567A859}" type="presParOf" srcId="{03E8A63A-042F-49D9-A476-72650C66E233}" destId="{0328F3CF-D525-4168-9371-FA747DD96139}" srcOrd="2" destOrd="0" presId="urn:microsoft.com/office/officeart/2005/8/layout/orgChart1"/>
    <dgm:cxn modelId="{EBA6CE96-105A-4352-98D4-151EA4DFD365}" type="presParOf" srcId="{66B64DD1-28C0-4338-B7EB-59E730D8F0DA}" destId="{537BF118-A717-416E-9DFA-42C95DE49394}" srcOrd="2" destOrd="0" presId="urn:microsoft.com/office/officeart/2005/8/layout/orgChart1"/>
    <dgm:cxn modelId="{C20567D4-DCD2-4FCE-943D-CAC34E5F81BE}" type="presParOf" srcId="{D5FCF6A0-BF50-4423-A189-A25B3566BCB1}" destId="{5C9369D2-66CE-44C7-BDD9-E5A24B21A505}" srcOrd="2" destOrd="0" presId="urn:microsoft.com/office/officeart/2005/8/layout/orgChart1"/>
    <dgm:cxn modelId="{C5F790BC-F05A-4285-86A4-3CEC08432999}" type="presParOf" srcId="{1C56299C-D60C-4190-B2E6-1E10DA9CEC4E}" destId="{E10BCBBF-D1FF-4AA4-AE97-988CE236EAD9}" srcOrd="1" destOrd="0" presId="urn:microsoft.com/office/officeart/2005/8/layout/orgChart1"/>
    <dgm:cxn modelId="{F56A1850-3C0C-4F66-99A8-FFED48564EF1}" type="presParOf" srcId="{E10BCBBF-D1FF-4AA4-AE97-988CE236EAD9}" destId="{56EE833B-E703-4595-AA60-B4FD75C91B53}" srcOrd="0" destOrd="0" presId="urn:microsoft.com/office/officeart/2005/8/layout/orgChart1"/>
    <dgm:cxn modelId="{E5F4238C-6751-401B-B907-C84BDE471F0B}" type="presParOf" srcId="{56EE833B-E703-4595-AA60-B4FD75C91B53}" destId="{B47A92AF-8FD7-42DB-B21F-21D7C0A64209}" srcOrd="0" destOrd="0" presId="urn:microsoft.com/office/officeart/2005/8/layout/orgChart1"/>
    <dgm:cxn modelId="{9F701311-0C8A-45AB-81F6-8659846DF20B}" type="presParOf" srcId="{56EE833B-E703-4595-AA60-B4FD75C91B53}" destId="{20F22F3C-816D-4176-905E-C3AABC402C0A}" srcOrd="1" destOrd="0" presId="urn:microsoft.com/office/officeart/2005/8/layout/orgChart1"/>
    <dgm:cxn modelId="{9556062F-8625-4856-9042-0678E6BA4577}" type="presParOf" srcId="{E10BCBBF-D1FF-4AA4-AE97-988CE236EAD9}" destId="{BDF95643-3C5E-4515-97F7-1BB76225668B}" srcOrd="1" destOrd="0" presId="urn:microsoft.com/office/officeart/2005/8/layout/orgChart1"/>
    <dgm:cxn modelId="{05FE22FA-8DE9-4508-B26C-5E9FC056A21C}" type="presParOf" srcId="{BDF95643-3C5E-4515-97F7-1BB76225668B}" destId="{EB6A5CA5-51AE-4C79-9C0A-1D6A6FFCECCD}" srcOrd="0" destOrd="0" presId="urn:microsoft.com/office/officeart/2005/8/layout/orgChart1"/>
    <dgm:cxn modelId="{25C0A189-E16C-403D-9A03-A995CEE518C1}" type="presParOf" srcId="{BDF95643-3C5E-4515-97F7-1BB76225668B}" destId="{E870FA47-9B57-45EF-98B6-1708C236CC78}" srcOrd="1" destOrd="0" presId="urn:microsoft.com/office/officeart/2005/8/layout/orgChart1"/>
    <dgm:cxn modelId="{291FC1A2-713C-437C-ACC6-F7D82D08504C}" type="presParOf" srcId="{E870FA47-9B57-45EF-98B6-1708C236CC78}" destId="{125BEE2F-3EC9-4F43-8654-98392336EEF7}" srcOrd="0" destOrd="0" presId="urn:microsoft.com/office/officeart/2005/8/layout/orgChart1"/>
    <dgm:cxn modelId="{74EC9AE6-A7FE-4538-ADB0-ED960B848AAD}" type="presParOf" srcId="{125BEE2F-3EC9-4F43-8654-98392336EEF7}" destId="{84D3CECC-042E-40BC-B357-AC651448123A}" srcOrd="0" destOrd="0" presId="urn:microsoft.com/office/officeart/2005/8/layout/orgChart1"/>
    <dgm:cxn modelId="{80D6B2BD-72AD-4DE5-8719-4476E30880FC}" type="presParOf" srcId="{125BEE2F-3EC9-4F43-8654-98392336EEF7}" destId="{82EB251A-D7DC-4894-AAFF-81440DFAA8F9}" srcOrd="1" destOrd="0" presId="urn:microsoft.com/office/officeart/2005/8/layout/orgChart1"/>
    <dgm:cxn modelId="{2C50807E-21A3-4640-96FF-EFA4B6DB20DD}" type="presParOf" srcId="{E870FA47-9B57-45EF-98B6-1708C236CC78}" destId="{C6184831-87E2-4DC1-9740-79620F116CBC}" srcOrd="1" destOrd="0" presId="urn:microsoft.com/office/officeart/2005/8/layout/orgChart1"/>
    <dgm:cxn modelId="{98C48CDC-AB7A-4B87-8DEC-EAD9615D859F}" type="presParOf" srcId="{C6184831-87E2-4DC1-9740-79620F116CBC}" destId="{2A652227-20D4-4220-864D-AF65DA172E9B}" srcOrd="0" destOrd="0" presId="urn:microsoft.com/office/officeart/2005/8/layout/orgChart1"/>
    <dgm:cxn modelId="{E34E1323-E382-4BF4-A3CB-8837BC507F03}" type="presParOf" srcId="{C6184831-87E2-4DC1-9740-79620F116CBC}" destId="{E82B36FB-747E-477F-9139-DEE44753F79B}" srcOrd="1" destOrd="0" presId="urn:microsoft.com/office/officeart/2005/8/layout/orgChart1"/>
    <dgm:cxn modelId="{1136E0AF-C7BF-4D07-9AAF-6C85ED9C95C3}" type="presParOf" srcId="{E82B36FB-747E-477F-9139-DEE44753F79B}" destId="{4D723163-44C6-49A5-BC8A-B3B437BAA800}" srcOrd="0" destOrd="0" presId="urn:microsoft.com/office/officeart/2005/8/layout/orgChart1"/>
    <dgm:cxn modelId="{FFEE8C94-096F-4FFB-BDFA-F84204B05E40}" type="presParOf" srcId="{4D723163-44C6-49A5-BC8A-B3B437BAA800}" destId="{488E792C-9DEE-4041-B97E-401E8E85D780}" srcOrd="0" destOrd="0" presId="urn:microsoft.com/office/officeart/2005/8/layout/orgChart1"/>
    <dgm:cxn modelId="{519F100D-684F-4204-A622-763D85C3EDC7}" type="presParOf" srcId="{4D723163-44C6-49A5-BC8A-B3B437BAA800}" destId="{9B3CE1C8-AE12-4D80-8670-B668B6E58F49}" srcOrd="1" destOrd="0" presId="urn:microsoft.com/office/officeart/2005/8/layout/orgChart1"/>
    <dgm:cxn modelId="{C0B95E4B-8EEC-4D57-B464-78A98B310C0E}" type="presParOf" srcId="{E82B36FB-747E-477F-9139-DEE44753F79B}" destId="{D7D9612B-6196-41DC-97BD-83AF73CC8DB1}" srcOrd="1" destOrd="0" presId="urn:microsoft.com/office/officeart/2005/8/layout/orgChart1"/>
    <dgm:cxn modelId="{B911BF15-CE24-489B-ADB8-367AF457A939}" type="presParOf" srcId="{E82B36FB-747E-477F-9139-DEE44753F79B}" destId="{E9484017-B3F1-4F68-A217-645F3596A0A0}" srcOrd="2" destOrd="0" presId="urn:microsoft.com/office/officeart/2005/8/layout/orgChart1"/>
    <dgm:cxn modelId="{C2643178-A4A2-4E6D-969F-BA9F1FB705F7}" type="presParOf" srcId="{C6184831-87E2-4DC1-9740-79620F116CBC}" destId="{9612177B-CB70-40F1-B3ED-BF4A8A2E2738}" srcOrd="2" destOrd="0" presId="urn:microsoft.com/office/officeart/2005/8/layout/orgChart1"/>
    <dgm:cxn modelId="{394F48A2-97CF-4759-831C-518A2C0E39C2}" type="presParOf" srcId="{C6184831-87E2-4DC1-9740-79620F116CBC}" destId="{AE9E5497-8A44-4E3F-9112-6826F0A5B468}" srcOrd="3" destOrd="0" presId="urn:microsoft.com/office/officeart/2005/8/layout/orgChart1"/>
    <dgm:cxn modelId="{9204BF2D-E4E8-4D7F-A177-FAFDC6348EB4}" type="presParOf" srcId="{AE9E5497-8A44-4E3F-9112-6826F0A5B468}" destId="{28E30AD0-418D-4BF8-9FBA-3671DD0F43B8}" srcOrd="0" destOrd="0" presId="urn:microsoft.com/office/officeart/2005/8/layout/orgChart1"/>
    <dgm:cxn modelId="{8E8ED921-686B-4F96-80D0-7CD271120613}" type="presParOf" srcId="{28E30AD0-418D-4BF8-9FBA-3671DD0F43B8}" destId="{D1406F97-018B-4B1A-A927-1FA5D359A9BB}" srcOrd="0" destOrd="0" presId="urn:microsoft.com/office/officeart/2005/8/layout/orgChart1"/>
    <dgm:cxn modelId="{98E2427D-032D-4CDE-BEA2-B1D7F8269B27}" type="presParOf" srcId="{28E30AD0-418D-4BF8-9FBA-3671DD0F43B8}" destId="{1458436E-1931-4B18-B917-1E267CF473D4}" srcOrd="1" destOrd="0" presId="urn:microsoft.com/office/officeart/2005/8/layout/orgChart1"/>
    <dgm:cxn modelId="{2CD1F9C1-C72F-4437-B737-43902AC5DA44}" type="presParOf" srcId="{AE9E5497-8A44-4E3F-9112-6826F0A5B468}" destId="{93DE45D7-EAC0-426A-A316-E0391572D9B5}" srcOrd="1" destOrd="0" presId="urn:microsoft.com/office/officeart/2005/8/layout/orgChart1"/>
    <dgm:cxn modelId="{98A476A5-8F79-42EA-A8C0-9A2151183208}" type="presParOf" srcId="{AE9E5497-8A44-4E3F-9112-6826F0A5B468}" destId="{CF5853B4-6C6C-4B28-AE98-FB48617D0359}" srcOrd="2" destOrd="0" presId="urn:microsoft.com/office/officeart/2005/8/layout/orgChart1"/>
    <dgm:cxn modelId="{22770EBE-668A-4FDC-A215-0425BA1444AA}" type="presParOf" srcId="{C6184831-87E2-4DC1-9740-79620F116CBC}" destId="{81009439-D32C-4206-B90C-DA8D1E72910C}" srcOrd="4" destOrd="0" presId="urn:microsoft.com/office/officeart/2005/8/layout/orgChart1"/>
    <dgm:cxn modelId="{B2A043ED-1AD2-48A2-A0B8-92E9A64E492E}" type="presParOf" srcId="{C6184831-87E2-4DC1-9740-79620F116CBC}" destId="{24450AC5-0F4B-444D-ABBD-A9E67D41E22C}" srcOrd="5" destOrd="0" presId="urn:microsoft.com/office/officeart/2005/8/layout/orgChart1"/>
    <dgm:cxn modelId="{5146C0A4-D7D9-4C8A-8E40-E12CAD1082AA}" type="presParOf" srcId="{24450AC5-0F4B-444D-ABBD-A9E67D41E22C}" destId="{FA466CB8-B170-4040-B476-6B63F9BECFF5}" srcOrd="0" destOrd="0" presId="urn:microsoft.com/office/officeart/2005/8/layout/orgChart1"/>
    <dgm:cxn modelId="{CD20718D-DDA7-416A-9928-F8418FF2C695}" type="presParOf" srcId="{FA466CB8-B170-4040-B476-6B63F9BECFF5}" destId="{72D46CFC-36BA-4AF1-8518-49128D50A7DB}" srcOrd="0" destOrd="0" presId="urn:microsoft.com/office/officeart/2005/8/layout/orgChart1"/>
    <dgm:cxn modelId="{46A8A848-F6B3-4309-9528-5F322122BC46}" type="presParOf" srcId="{FA466CB8-B170-4040-B476-6B63F9BECFF5}" destId="{41EE8F97-ECB2-4E9D-8759-DE2CC8E2BDE2}" srcOrd="1" destOrd="0" presId="urn:microsoft.com/office/officeart/2005/8/layout/orgChart1"/>
    <dgm:cxn modelId="{D185AB6E-07A8-4856-803D-C3088FE72D69}" type="presParOf" srcId="{24450AC5-0F4B-444D-ABBD-A9E67D41E22C}" destId="{9067A65F-E1DB-4E01-9CA2-56DCAF739E44}" srcOrd="1" destOrd="0" presId="urn:microsoft.com/office/officeart/2005/8/layout/orgChart1"/>
    <dgm:cxn modelId="{3D8CF779-2CAB-437C-AFC1-2E0A661BE7C7}" type="presParOf" srcId="{24450AC5-0F4B-444D-ABBD-A9E67D41E22C}" destId="{B013E840-297B-49B3-A058-8D3B310F009E}" srcOrd="2" destOrd="0" presId="urn:microsoft.com/office/officeart/2005/8/layout/orgChart1"/>
    <dgm:cxn modelId="{D7DF673B-74D7-45A1-9B81-7CCA91380213}" type="presParOf" srcId="{E870FA47-9B57-45EF-98B6-1708C236CC78}" destId="{D3C5ACDF-B469-4145-A48D-E059FD7C1A3C}" srcOrd="2" destOrd="0" presId="urn:microsoft.com/office/officeart/2005/8/layout/orgChart1"/>
    <dgm:cxn modelId="{664878C8-13AE-4F99-9445-FA1D27F35419}" type="presParOf" srcId="{BDF95643-3C5E-4515-97F7-1BB76225668B}" destId="{CD5E1C8F-6BEE-4EA8-80B4-EAAA8DDF443E}" srcOrd="2" destOrd="0" presId="urn:microsoft.com/office/officeart/2005/8/layout/orgChart1"/>
    <dgm:cxn modelId="{A33B469A-E22C-4108-A6BA-FA8DB9C9E048}" type="presParOf" srcId="{BDF95643-3C5E-4515-97F7-1BB76225668B}" destId="{212C73D4-0A66-4AF0-84D3-5C189B833CC7}" srcOrd="3" destOrd="0" presId="urn:microsoft.com/office/officeart/2005/8/layout/orgChart1"/>
    <dgm:cxn modelId="{00943D93-A628-4B47-8428-C4785B59E049}" type="presParOf" srcId="{212C73D4-0A66-4AF0-84D3-5C189B833CC7}" destId="{BE03B948-2DFA-4963-948B-AD4A3211CFFA}" srcOrd="0" destOrd="0" presId="urn:microsoft.com/office/officeart/2005/8/layout/orgChart1"/>
    <dgm:cxn modelId="{07E5D9A3-6076-4E1B-8B69-EC9FA2FD08C9}" type="presParOf" srcId="{BE03B948-2DFA-4963-948B-AD4A3211CFFA}" destId="{44BE31D4-BA19-4342-BA36-DE512D7B8A78}" srcOrd="0" destOrd="0" presId="urn:microsoft.com/office/officeart/2005/8/layout/orgChart1"/>
    <dgm:cxn modelId="{0F4EC741-EE3C-4509-96E0-690ABBA77DAF}" type="presParOf" srcId="{BE03B948-2DFA-4963-948B-AD4A3211CFFA}" destId="{90694A20-D696-42AD-A181-89B652BF35AB}" srcOrd="1" destOrd="0" presId="urn:microsoft.com/office/officeart/2005/8/layout/orgChart1"/>
    <dgm:cxn modelId="{EB9F6243-1F86-4AC3-A611-6DE510645C4B}" type="presParOf" srcId="{212C73D4-0A66-4AF0-84D3-5C189B833CC7}" destId="{9781FC27-2751-4B94-97D7-C457A1E097BD}" srcOrd="1" destOrd="0" presId="urn:microsoft.com/office/officeart/2005/8/layout/orgChart1"/>
    <dgm:cxn modelId="{E5BF502B-B185-488C-979C-815E3916FB1A}" type="presParOf" srcId="{9781FC27-2751-4B94-97D7-C457A1E097BD}" destId="{2FC8578C-827B-4572-94A5-C29673C2F186}" srcOrd="0" destOrd="0" presId="urn:microsoft.com/office/officeart/2005/8/layout/orgChart1"/>
    <dgm:cxn modelId="{DF69B59D-3BB5-4678-948D-067A75667629}" type="presParOf" srcId="{9781FC27-2751-4B94-97D7-C457A1E097BD}" destId="{C5B1129A-791F-4812-9D72-0C52F9C2BF6B}" srcOrd="1" destOrd="0" presId="urn:microsoft.com/office/officeart/2005/8/layout/orgChart1"/>
    <dgm:cxn modelId="{8E0D4C15-DA27-48E5-BAEE-82B29426F1DE}" type="presParOf" srcId="{C5B1129A-791F-4812-9D72-0C52F9C2BF6B}" destId="{DF4B898C-53F8-4883-839B-E48E144B76F1}" srcOrd="0" destOrd="0" presId="urn:microsoft.com/office/officeart/2005/8/layout/orgChart1"/>
    <dgm:cxn modelId="{282BED8B-5E04-44F2-A424-24E6935207D7}" type="presParOf" srcId="{DF4B898C-53F8-4883-839B-E48E144B76F1}" destId="{E38AE4AE-527C-48E1-991A-0590371F8C5A}" srcOrd="0" destOrd="0" presId="urn:microsoft.com/office/officeart/2005/8/layout/orgChart1"/>
    <dgm:cxn modelId="{468E89D2-CE65-4D08-A887-85ACF484E44D}" type="presParOf" srcId="{DF4B898C-53F8-4883-839B-E48E144B76F1}" destId="{A883135D-BC3A-4F3B-9355-A3430D2EA740}" srcOrd="1" destOrd="0" presId="urn:microsoft.com/office/officeart/2005/8/layout/orgChart1"/>
    <dgm:cxn modelId="{1C4D285F-BB7F-4479-A560-F28B2297404D}" type="presParOf" srcId="{C5B1129A-791F-4812-9D72-0C52F9C2BF6B}" destId="{75EF43D7-4E49-4939-8DDE-AE12ADC29C5E}" srcOrd="1" destOrd="0" presId="urn:microsoft.com/office/officeart/2005/8/layout/orgChart1"/>
    <dgm:cxn modelId="{2A0826EE-5F25-42EA-8B58-F6D450999542}" type="presParOf" srcId="{C5B1129A-791F-4812-9D72-0C52F9C2BF6B}" destId="{366BE95D-E38B-47C1-ADF7-91497B6F7580}" srcOrd="2" destOrd="0" presId="urn:microsoft.com/office/officeart/2005/8/layout/orgChart1"/>
    <dgm:cxn modelId="{FE186A4F-7A00-48C1-8278-A518CA3094A4}" type="presParOf" srcId="{9781FC27-2751-4B94-97D7-C457A1E097BD}" destId="{84DFEB53-BB8A-45A2-B929-E9C0A4FEE14C}" srcOrd="2" destOrd="0" presId="urn:microsoft.com/office/officeart/2005/8/layout/orgChart1"/>
    <dgm:cxn modelId="{ADCA70F0-91AA-45CB-BE37-F226DEF39EE6}" type="presParOf" srcId="{9781FC27-2751-4B94-97D7-C457A1E097BD}" destId="{F28657C2-155A-49F5-B355-C644BC7A4797}" srcOrd="3" destOrd="0" presId="urn:microsoft.com/office/officeart/2005/8/layout/orgChart1"/>
    <dgm:cxn modelId="{867307A6-5D46-44E9-BDB1-B1B6ACBA84E9}" type="presParOf" srcId="{F28657C2-155A-49F5-B355-C644BC7A4797}" destId="{E7E4ADE1-3EF0-482D-A52C-C3714B2D4D79}" srcOrd="0" destOrd="0" presId="urn:microsoft.com/office/officeart/2005/8/layout/orgChart1"/>
    <dgm:cxn modelId="{85B95A4B-0C37-4D7C-83D8-1E184A934927}" type="presParOf" srcId="{E7E4ADE1-3EF0-482D-A52C-C3714B2D4D79}" destId="{245AB4B0-8611-4762-B84B-FD71469C63C2}" srcOrd="0" destOrd="0" presId="urn:microsoft.com/office/officeart/2005/8/layout/orgChart1"/>
    <dgm:cxn modelId="{69E2C694-31E0-4ED9-9C38-0FD6CFEDE0B7}" type="presParOf" srcId="{E7E4ADE1-3EF0-482D-A52C-C3714B2D4D79}" destId="{30BFD973-5A74-47A3-98D8-FD683171EA49}" srcOrd="1" destOrd="0" presId="urn:microsoft.com/office/officeart/2005/8/layout/orgChart1"/>
    <dgm:cxn modelId="{1EAF442A-E22B-4CC7-8C7A-9B1FD751AE98}" type="presParOf" srcId="{F28657C2-155A-49F5-B355-C644BC7A4797}" destId="{6D8E91D3-260A-4716-89FC-7B85EFA989A5}" srcOrd="1" destOrd="0" presId="urn:microsoft.com/office/officeart/2005/8/layout/orgChart1"/>
    <dgm:cxn modelId="{5F41BE2E-EDCF-438F-994A-096D466AF933}" type="presParOf" srcId="{F28657C2-155A-49F5-B355-C644BC7A4797}" destId="{0A70498B-A86F-4AE9-831A-39A8E75F020D}" srcOrd="2" destOrd="0" presId="urn:microsoft.com/office/officeart/2005/8/layout/orgChart1"/>
    <dgm:cxn modelId="{449604AE-1307-483C-BD54-B01462264BAC}" type="presParOf" srcId="{212C73D4-0A66-4AF0-84D3-5C189B833CC7}" destId="{EBD20131-E7E2-4DE4-8174-9383FEF2A264}" srcOrd="2" destOrd="0" presId="urn:microsoft.com/office/officeart/2005/8/layout/orgChart1"/>
    <dgm:cxn modelId="{51DDF2C3-4F47-465A-9B8D-96C1E0A468BE}" type="presParOf" srcId="{BDF95643-3C5E-4515-97F7-1BB76225668B}" destId="{FA003B4E-12B9-4CEB-8984-E95827D665EF}" srcOrd="4" destOrd="0" presId="urn:microsoft.com/office/officeart/2005/8/layout/orgChart1"/>
    <dgm:cxn modelId="{F3BB74C9-1A7D-4AE3-A266-F91D44CFCA59}" type="presParOf" srcId="{BDF95643-3C5E-4515-97F7-1BB76225668B}" destId="{9B2C7E27-7C44-4AA1-BFB7-7576F100C5C4}" srcOrd="5" destOrd="0" presId="urn:microsoft.com/office/officeart/2005/8/layout/orgChart1"/>
    <dgm:cxn modelId="{C9BF2068-74AF-4D40-9F36-4D3062EEA243}" type="presParOf" srcId="{9B2C7E27-7C44-4AA1-BFB7-7576F100C5C4}" destId="{D31C27AF-A159-4DCF-973C-990F4FA0214F}" srcOrd="0" destOrd="0" presId="urn:microsoft.com/office/officeart/2005/8/layout/orgChart1"/>
    <dgm:cxn modelId="{7F7D88D7-96AB-408D-A692-7C637BE60A29}" type="presParOf" srcId="{D31C27AF-A159-4DCF-973C-990F4FA0214F}" destId="{4C447617-3D4A-4859-A175-A4ED36C1EA9D}" srcOrd="0" destOrd="0" presId="urn:microsoft.com/office/officeart/2005/8/layout/orgChart1"/>
    <dgm:cxn modelId="{C9146587-0CAA-4CA9-8DF0-61B7E16EAFA3}" type="presParOf" srcId="{D31C27AF-A159-4DCF-973C-990F4FA0214F}" destId="{39E2A5A8-A22D-4D41-BF95-6A0ADD711808}" srcOrd="1" destOrd="0" presId="urn:microsoft.com/office/officeart/2005/8/layout/orgChart1"/>
    <dgm:cxn modelId="{D61A6997-3A5F-4B4F-8A9C-AE165FBE08E3}" type="presParOf" srcId="{9B2C7E27-7C44-4AA1-BFB7-7576F100C5C4}" destId="{1A93476F-01FB-4915-8A44-A6DB52AF4FE7}" srcOrd="1" destOrd="0" presId="urn:microsoft.com/office/officeart/2005/8/layout/orgChart1"/>
    <dgm:cxn modelId="{4D16DD9D-D70B-4878-925F-CB6926FC6581}" type="presParOf" srcId="{1A93476F-01FB-4915-8A44-A6DB52AF4FE7}" destId="{BBCCA133-F71E-458B-B42D-87A4E4C06635}" srcOrd="0" destOrd="0" presId="urn:microsoft.com/office/officeart/2005/8/layout/orgChart1"/>
    <dgm:cxn modelId="{DF2AC7AE-3543-4F55-8D94-297153DA9842}" type="presParOf" srcId="{1A93476F-01FB-4915-8A44-A6DB52AF4FE7}" destId="{4EFE130D-B1DB-40B1-A8A8-9C5B22A87E88}" srcOrd="1" destOrd="0" presId="urn:microsoft.com/office/officeart/2005/8/layout/orgChart1"/>
    <dgm:cxn modelId="{25DF405E-DC76-4776-B059-A52A4C83A285}" type="presParOf" srcId="{4EFE130D-B1DB-40B1-A8A8-9C5B22A87E88}" destId="{C721E13A-AEDD-4817-B79F-00EE99B56F74}" srcOrd="0" destOrd="0" presId="urn:microsoft.com/office/officeart/2005/8/layout/orgChart1"/>
    <dgm:cxn modelId="{3BBCB877-AA7E-47A9-A17A-D0A8132D00B7}" type="presParOf" srcId="{C721E13A-AEDD-4817-B79F-00EE99B56F74}" destId="{B4D85544-4D17-414A-81A5-2FE41030A52C}" srcOrd="0" destOrd="0" presId="urn:microsoft.com/office/officeart/2005/8/layout/orgChart1"/>
    <dgm:cxn modelId="{80B00317-9984-48E0-8391-0CC088CB27B3}" type="presParOf" srcId="{C721E13A-AEDD-4817-B79F-00EE99B56F74}" destId="{C4E9EA62-50CC-42C7-AEE7-51613236B6DE}" srcOrd="1" destOrd="0" presId="urn:microsoft.com/office/officeart/2005/8/layout/orgChart1"/>
    <dgm:cxn modelId="{E4294DDD-F726-4462-8738-E76FDBAFC4EC}" type="presParOf" srcId="{4EFE130D-B1DB-40B1-A8A8-9C5B22A87E88}" destId="{EF55D035-B877-44BB-90C7-7DCFDD73DB1B}" srcOrd="1" destOrd="0" presId="urn:microsoft.com/office/officeart/2005/8/layout/orgChart1"/>
    <dgm:cxn modelId="{2620ABAB-F14C-402A-AA9B-5A7EB433327C}" type="presParOf" srcId="{4EFE130D-B1DB-40B1-A8A8-9C5B22A87E88}" destId="{B7284EE1-81AA-4846-B5D2-7C3413378E45}" srcOrd="2" destOrd="0" presId="urn:microsoft.com/office/officeart/2005/8/layout/orgChart1"/>
    <dgm:cxn modelId="{55A9E1E0-840A-4BFA-98E9-AE9760FECF6F}" type="presParOf" srcId="{1A93476F-01FB-4915-8A44-A6DB52AF4FE7}" destId="{F976855F-50FE-42C6-86B9-14377583CB36}" srcOrd="2" destOrd="0" presId="urn:microsoft.com/office/officeart/2005/8/layout/orgChart1"/>
    <dgm:cxn modelId="{3DDD571D-62E4-445E-9A0F-A918BE1F74F9}" type="presParOf" srcId="{1A93476F-01FB-4915-8A44-A6DB52AF4FE7}" destId="{A0B8B10B-2975-4F20-AC1D-2B22EAEB9E53}" srcOrd="3" destOrd="0" presId="urn:microsoft.com/office/officeart/2005/8/layout/orgChart1"/>
    <dgm:cxn modelId="{D28CFB96-1E42-4222-AEB5-1626911B6E6D}" type="presParOf" srcId="{A0B8B10B-2975-4F20-AC1D-2B22EAEB9E53}" destId="{42EBD648-ED27-4E97-B016-4CF37FD5EAC9}" srcOrd="0" destOrd="0" presId="urn:microsoft.com/office/officeart/2005/8/layout/orgChart1"/>
    <dgm:cxn modelId="{FFC0123E-FDF3-4989-A742-E7631096B570}" type="presParOf" srcId="{42EBD648-ED27-4E97-B016-4CF37FD5EAC9}" destId="{38CD5074-0DEB-47B0-B7CF-AAC4B4A1F6F0}" srcOrd="0" destOrd="0" presId="urn:microsoft.com/office/officeart/2005/8/layout/orgChart1"/>
    <dgm:cxn modelId="{42C1183E-CF5C-4340-8BA4-A82853E0775A}" type="presParOf" srcId="{42EBD648-ED27-4E97-B016-4CF37FD5EAC9}" destId="{A8D7A544-A7AC-439A-99A7-7BEF0C71059B}" srcOrd="1" destOrd="0" presId="urn:microsoft.com/office/officeart/2005/8/layout/orgChart1"/>
    <dgm:cxn modelId="{4FB86CEF-F115-4BBC-8DFB-35ED266BBE61}" type="presParOf" srcId="{A0B8B10B-2975-4F20-AC1D-2B22EAEB9E53}" destId="{C358821A-8F54-4045-AA31-ED4A88E14E89}" srcOrd="1" destOrd="0" presId="urn:microsoft.com/office/officeart/2005/8/layout/orgChart1"/>
    <dgm:cxn modelId="{E60C819A-6AC9-41F9-9C1F-2568DC171844}" type="presParOf" srcId="{A0B8B10B-2975-4F20-AC1D-2B22EAEB9E53}" destId="{BF0B3069-24BC-479F-A57D-0AFCD8FFF880}" srcOrd="2" destOrd="0" presId="urn:microsoft.com/office/officeart/2005/8/layout/orgChart1"/>
    <dgm:cxn modelId="{AA6B9A26-2331-4CD0-B3DE-5517F9D25D94}" type="presParOf" srcId="{9B2C7E27-7C44-4AA1-BFB7-7576F100C5C4}" destId="{9FE7ECBF-7CFA-455A-B768-460F02782E6D}" srcOrd="2" destOrd="0" presId="urn:microsoft.com/office/officeart/2005/8/layout/orgChart1"/>
    <dgm:cxn modelId="{A2886C9A-CF6A-4646-BA93-F67AE750697A}" type="presParOf" srcId="{E10BCBBF-D1FF-4AA4-AE97-988CE236EAD9}" destId="{117CD5A0-D8D1-4A25-B03B-C3014CA77F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800"/>
        </a:p>
      </dgm:t>
    </dgm:pt>
    <dgm:pt modelId="{2AF73E04-8565-4FBC-8C82-D3ACCE5E5741}" type="sibTrans" cxnId="{3E002D65-018D-4BA7-872E-39CBE594BCCF}">
      <dgm:prSet/>
      <dgm:spPr/>
      <dgm:t>
        <a:bodyPr/>
        <a:lstStyle/>
        <a:p>
          <a:endParaRPr lang="de-DE" sz="1800"/>
        </a:p>
      </dgm:t>
    </dgm:pt>
    <dgm:pt modelId="{8B747C3D-9363-4953-ADB3-EEAA1502C060}">
      <dgm:prSet custT="1"/>
      <dgm:spPr/>
      <dgm:t>
        <a:bodyPr/>
        <a:lstStyle/>
        <a:p>
          <a:r>
            <a:rPr lang="de-DE" sz="1400" dirty="0"/>
            <a:t>Jahr</a:t>
          </a:r>
        </a:p>
      </dgm:t>
    </dgm:pt>
    <dgm:pt modelId="{6B45FAB3-7879-46B3-ACEC-85A5972C17CD}" type="parTrans" cxnId="{72960D73-9406-4A85-89F0-95957696CCC9}">
      <dgm:prSet/>
      <dgm:spPr/>
      <dgm:t>
        <a:bodyPr/>
        <a:lstStyle/>
        <a:p>
          <a:endParaRPr lang="de-DE" sz="1800"/>
        </a:p>
      </dgm:t>
    </dgm:pt>
    <dgm:pt modelId="{3148AD20-321A-47F0-959D-9563444E230F}" type="sibTrans" cxnId="{72960D73-9406-4A85-89F0-95957696CCC9}">
      <dgm:prSet/>
      <dgm:spPr/>
      <dgm:t>
        <a:bodyPr/>
        <a:lstStyle/>
        <a:p>
          <a:endParaRPr lang="de-DE" sz="18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800"/>
        </a:p>
      </dgm:t>
    </dgm:pt>
    <dgm:pt modelId="{D59BDDF7-9AEC-4CDF-B9F1-2A32E7C49169}" type="sibTrans" cxnId="{DB4F6E68-508A-4E1C-90F7-FDA425B30CF7}">
      <dgm:prSet/>
      <dgm:spPr/>
      <dgm:t>
        <a:bodyPr/>
        <a:lstStyle/>
        <a:p>
          <a:endParaRPr lang="de-DE" sz="1800"/>
        </a:p>
      </dgm:t>
    </dgm:pt>
    <dgm:pt modelId="{0B42319A-376C-42CC-8188-FDB259B2B6E7}">
      <dgm:prSet custT="1"/>
      <dgm:spPr/>
      <dgm:t>
        <a:bodyPr/>
        <a:lstStyle/>
        <a:p>
          <a:r>
            <a:rPr lang="de-DE" sz="1400" dirty="0"/>
            <a:t>Kalkulationen</a:t>
          </a:r>
        </a:p>
      </dgm:t>
    </dgm:pt>
    <dgm:pt modelId="{AA7B8786-1157-46E6-8B40-10860D7B57B8}" type="parTrans" cxnId="{5E86DED6-480A-4663-A1AE-555FAF63B61B}">
      <dgm:prSet/>
      <dgm:spPr/>
      <dgm:t>
        <a:bodyPr/>
        <a:lstStyle/>
        <a:p>
          <a:endParaRPr lang="de-DE" sz="1800"/>
        </a:p>
      </dgm:t>
    </dgm:pt>
    <dgm:pt modelId="{9AEC299A-EABC-4B93-9FFB-5767ED4579EE}" type="sibTrans" cxnId="{5E86DED6-480A-4663-A1AE-555FAF63B61B}">
      <dgm:prSet/>
      <dgm:spPr/>
      <dgm:t>
        <a:bodyPr/>
        <a:lstStyle/>
        <a:p>
          <a:endParaRPr lang="de-DE" sz="1800"/>
        </a:p>
      </dgm:t>
    </dgm:pt>
    <dgm:pt modelId="{6C63445A-F18B-4F8E-B24E-B8A46A67A00F}">
      <dgm:prSet custT="1"/>
      <dgm:spPr/>
      <dgm:t>
        <a:bodyPr/>
        <a:lstStyle/>
        <a:p>
          <a:r>
            <a:rPr lang="de-DE" sz="1400" dirty="0"/>
            <a:t>Lieferanten als Ansprechpartner</a:t>
          </a:r>
        </a:p>
      </dgm:t>
    </dgm:pt>
    <dgm:pt modelId="{9F076334-F236-4DA6-AF8E-6AC986AB2EA7}" type="parTrans" cxnId="{42ACB761-8A0B-4B9D-8398-36DEDBB19656}">
      <dgm:prSet/>
      <dgm:spPr/>
      <dgm:t>
        <a:bodyPr/>
        <a:lstStyle/>
        <a:p>
          <a:endParaRPr lang="de-DE" sz="1800"/>
        </a:p>
      </dgm:t>
    </dgm:pt>
    <dgm:pt modelId="{F2F87871-1322-41FF-9083-62118BF5BC85}" type="sibTrans" cxnId="{42ACB761-8A0B-4B9D-8398-36DEDBB19656}">
      <dgm:prSet/>
      <dgm:spPr/>
      <dgm:t>
        <a:bodyPr/>
        <a:lstStyle/>
        <a:p>
          <a:endParaRPr lang="de-DE" sz="1800"/>
        </a:p>
      </dgm:t>
    </dgm:pt>
    <dgm:pt modelId="{A44224C3-BDBD-4679-B83E-CF8F7D6776F3}">
      <dgm:prSet custT="1"/>
      <dgm:spPr/>
      <dgm:t>
        <a:bodyPr/>
        <a:lstStyle/>
        <a:p>
          <a:r>
            <a:rPr lang="de-DE" sz="1400" dirty="0"/>
            <a:t>Besprechungsprotokolle</a:t>
          </a:r>
        </a:p>
      </dgm:t>
    </dgm:pt>
    <dgm:pt modelId="{79129713-03A3-4BE1-9A91-5CD1B8E78EDC}" type="parTrans" cxnId="{DD6A2B9D-8BD4-44A6-A0F9-E2C714EFC02B}">
      <dgm:prSet/>
      <dgm:spPr/>
      <dgm:t>
        <a:bodyPr/>
        <a:lstStyle/>
        <a:p>
          <a:endParaRPr lang="de-DE" sz="1800"/>
        </a:p>
      </dgm:t>
    </dgm:pt>
    <dgm:pt modelId="{F166EDFE-91FF-4224-9BBF-CBAA72DCE9DB}" type="sibTrans" cxnId="{DD6A2B9D-8BD4-44A6-A0F9-E2C714EFC02B}">
      <dgm:prSet/>
      <dgm:spPr/>
      <dgm:t>
        <a:bodyPr/>
        <a:lstStyle/>
        <a:p>
          <a:endParaRPr lang="de-DE" sz="1800"/>
        </a:p>
      </dgm:t>
    </dgm:pt>
    <dgm:pt modelId="{C4DD7E2B-E102-481C-AB9A-361A25A31C60}">
      <dgm:prSet custT="1"/>
      <dgm:spPr/>
      <dgm:t>
        <a:bodyPr/>
        <a:lstStyle/>
        <a:p>
          <a:r>
            <a:rPr lang="de-DE" sz="1400" dirty="0"/>
            <a:t>Beschlüsse</a:t>
          </a:r>
        </a:p>
      </dgm:t>
    </dgm:pt>
    <dgm:pt modelId="{CE6A4331-362E-40E3-8370-842C79A71FB6}" type="parTrans" cxnId="{65DCBE0B-6EA0-4570-BDA3-BFF0912D5115}">
      <dgm:prSet/>
      <dgm:spPr/>
      <dgm:t>
        <a:bodyPr/>
        <a:lstStyle/>
        <a:p>
          <a:endParaRPr lang="de-DE" sz="1800"/>
        </a:p>
      </dgm:t>
    </dgm:pt>
    <dgm:pt modelId="{B062861C-9ECB-4C13-84D3-54238B330182}" type="sibTrans" cxnId="{65DCBE0B-6EA0-4570-BDA3-BFF0912D5115}">
      <dgm:prSet/>
      <dgm:spPr/>
      <dgm:t>
        <a:bodyPr/>
        <a:lstStyle/>
        <a:p>
          <a:endParaRPr lang="de-DE" sz="1800"/>
        </a:p>
      </dgm:t>
    </dgm:pt>
    <dgm:pt modelId="{03DAC615-F6AB-437B-A64C-2A9BAD3BE513}">
      <dgm:prSet custT="1"/>
      <dgm:spPr/>
      <dgm:t>
        <a:bodyPr/>
        <a:lstStyle/>
        <a:p>
          <a:r>
            <a:rPr lang="de-DE" sz="1400" dirty="0"/>
            <a:t>E-Mails zur Abstimmung mit Lieferanten</a:t>
          </a:r>
        </a:p>
      </dgm:t>
    </dgm:pt>
    <dgm:pt modelId="{E7D31446-C6AE-4C28-B538-9E6ED54F6AFB}" type="parTrans" cxnId="{E3DA504F-DDF2-4D16-8479-A6D95336319A}">
      <dgm:prSet/>
      <dgm:spPr/>
      <dgm:t>
        <a:bodyPr/>
        <a:lstStyle/>
        <a:p>
          <a:endParaRPr lang="de-DE" sz="1800"/>
        </a:p>
      </dgm:t>
    </dgm:pt>
    <dgm:pt modelId="{DE46063D-23D4-4227-BEF1-3DC8AD8E9DF4}" type="sibTrans" cxnId="{E3DA504F-DDF2-4D16-8479-A6D95336319A}">
      <dgm:prSet/>
      <dgm:spPr/>
      <dgm:t>
        <a:bodyPr/>
        <a:lstStyle/>
        <a:p>
          <a:endParaRPr lang="de-DE" sz="1800"/>
        </a:p>
      </dgm:t>
    </dgm:pt>
    <dgm:pt modelId="{A0424AB6-B887-46D0-912B-CC37DB94FEC8}">
      <dgm:prSet custT="1"/>
      <dgm:spPr/>
      <dgm:t>
        <a:bodyPr/>
        <a:lstStyle/>
        <a:p>
          <a:r>
            <a:rPr lang="de-DE" sz="1400" dirty="0"/>
            <a:t>Betriebswirtschaftliche Auswertung aus der Fibu</a:t>
          </a:r>
        </a:p>
      </dgm:t>
    </dgm:pt>
    <dgm:pt modelId="{596F2BB8-C8FB-49A8-BE8E-85EC580AFDA3}" type="parTrans" cxnId="{0352E65C-E58A-441F-B26E-70E803B7FE76}">
      <dgm:prSet/>
      <dgm:spPr/>
      <dgm:t>
        <a:bodyPr/>
        <a:lstStyle/>
        <a:p>
          <a:endParaRPr lang="de-DE" sz="1800"/>
        </a:p>
      </dgm:t>
    </dgm:pt>
    <dgm:pt modelId="{3185862E-4241-482D-9E26-A17E54DCE87B}" type="sibTrans" cxnId="{0352E65C-E58A-441F-B26E-70E803B7FE76}">
      <dgm:prSet/>
      <dgm:spPr/>
      <dgm:t>
        <a:bodyPr/>
        <a:lstStyle/>
        <a:p>
          <a:endParaRPr lang="de-DE" sz="1800"/>
        </a:p>
      </dgm:t>
    </dgm:pt>
    <dgm:pt modelId="{54AF7F91-3154-4D29-BD33-B24229DC57C5}">
      <dgm:prSet custT="1"/>
      <dgm:spPr/>
      <dgm:t>
        <a:bodyPr/>
        <a:lstStyle/>
        <a:p>
          <a:r>
            <a:rPr lang="de-DE" sz="1400" dirty="0"/>
            <a:t>Prozess: Budgets planen</a:t>
          </a:r>
        </a:p>
      </dgm:t>
    </dgm:pt>
    <dgm:pt modelId="{4FEBC688-58A5-4508-9F06-BA9D472A0494}" type="parTrans" cxnId="{DC0DDF15-45E9-4EBE-994F-088C46D1CF44}">
      <dgm:prSet/>
      <dgm:spPr/>
      <dgm:t>
        <a:bodyPr/>
        <a:lstStyle/>
        <a:p>
          <a:endParaRPr lang="de-DE" sz="1800"/>
        </a:p>
      </dgm:t>
    </dgm:pt>
    <dgm:pt modelId="{49EC5EBC-8FA9-494B-8AE6-0DE4132C7614}" type="sibTrans" cxnId="{DC0DDF15-45E9-4EBE-994F-088C46D1CF44}">
      <dgm:prSet/>
      <dgm:spPr/>
      <dgm:t>
        <a:bodyPr/>
        <a:lstStyle/>
        <a:p>
          <a:endParaRPr lang="de-DE" sz="1800"/>
        </a:p>
      </dgm:t>
    </dgm:pt>
    <dgm:pt modelId="{D5AC3E50-8D9C-43B4-815B-C436846D0429}">
      <dgm:prSet custT="1"/>
      <dgm:spPr/>
      <dgm:t>
        <a:bodyPr/>
        <a:lstStyle/>
        <a:p>
          <a:r>
            <a:rPr lang="de-DE" sz="1400" dirty="0"/>
            <a:t>Team: Buchhaltung</a:t>
          </a:r>
        </a:p>
      </dgm:t>
    </dgm:pt>
    <dgm:pt modelId="{0A7011B5-35C8-4B7E-B702-00FE59F4F941}" type="parTrans" cxnId="{C02C3960-5B45-406E-8C77-D63BEDC718EB}">
      <dgm:prSet/>
      <dgm:spPr/>
      <dgm:t>
        <a:bodyPr/>
        <a:lstStyle/>
        <a:p>
          <a:endParaRPr lang="de-DE" sz="1800"/>
        </a:p>
      </dgm:t>
    </dgm:pt>
    <dgm:pt modelId="{9C9FB97B-EC43-48EB-8CA0-2F4FFE6FC2A4}" type="sibTrans" cxnId="{C02C3960-5B45-406E-8C77-D63BEDC718EB}">
      <dgm:prSet/>
      <dgm:spPr/>
      <dgm:t>
        <a:bodyPr/>
        <a:lstStyle/>
        <a:p>
          <a:endParaRPr lang="de-DE" sz="18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65DCBE0B-6EA0-4570-BDA3-BFF0912D5115}" srcId="{AB68DE3A-E38B-462A-A95A-4E0F9BB96371}" destId="{C4DD7E2B-E102-481C-AB9A-361A25A31C60}" srcOrd="4" destOrd="0" parTransId="{CE6A4331-362E-40E3-8370-842C79A71FB6}" sibTransId="{B062861C-9ECB-4C13-84D3-54238B330182}"/>
    <dgm:cxn modelId="{4F5BC60B-0127-4D3C-BADE-2B094336724D}" type="presOf" srcId="{A0424AB6-B887-46D0-912B-CC37DB94FEC8}" destId="{7062C05D-053C-409E-B1E4-F480659AAC70}" srcOrd="0" destOrd="1" presId="urn:microsoft.com/office/officeart/2008/layout/AlternatingPictureBlocks"/>
    <dgm:cxn modelId="{DC0DDF15-45E9-4EBE-994F-088C46D1CF44}" srcId="{3BCF47A5-CFA3-4DD2-9126-3DD4C4C38586}" destId="{54AF7F91-3154-4D29-BD33-B24229DC57C5}" srcOrd="0" destOrd="0" parTransId="{4FEBC688-58A5-4508-9F06-BA9D472A0494}" sibTransId="{49EC5EBC-8FA9-494B-8AE6-0DE4132C7614}"/>
    <dgm:cxn modelId="{0C84CD26-FE4B-4B62-BEB8-0592F706B3CD}" type="presOf" srcId="{8B747C3D-9363-4953-ADB3-EEAA1502C060}" destId="{8D370A03-7BA6-40C0-A4A7-45AADE1E3EF4}" srcOrd="0" destOrd="3" presId="urn:microsoft.com/office/officeart/2008/layout/AlternatingPictureBlocks"/>
    <dgm:cxn modelId="{0352E65C-E58A-441F-B26E-70E803B7FE76}" srcId="{AB68DE3A-E38B-462A-A95A-4E0F9BB96371}" destId="{A0424AB6-B887-46D0-912B-CC37DB94FEC8}" srcOrd="0" destOrd="0" parTransId="{596F2BB8-C8FB-49A8-BE8E-85EC580AFDA3}" sibTransId="{3185862E-4241-482D-9E26-A17E54DCE87B}"/>
    <dgm:cxn modelId="{C02C3960-5B45-406E-8C77-D63BEDC718EB}" srcId="{3BCF47A5-CFA3-4DD2-9126-3DD4C4C38586}" destId="{D5AC3E50-8D9C-43B4-815B-C436846D0429}" srcOrd="1" destOrd="0" parTransId="{0A7011B5-35C8-4B7E-B702-00FE59F4F941}" sibTransId="{9C9FB97B-EC43-48EB-8CA0-2F4FFE6FC2A4}"/>
    <dgm:cxn modelId="{42ACB761-8A0B-4B9D-8398-36DEDBB19656}" srcId="{3BCF47A5-CFA3-4DD2-9126-3DD4C4C38586}" destId="{6C63445A-F18B-4F8E-B24E-B8A46A67A00F}" srcOrd="3" destOrd="0" parTransId="{9F076334-F236-4DA6-AF8E-6AC986AB2EA7}" sibTransId="{F2F87871-1322-41FF-9083-62118BF5BC85}"/>
    <dgm:cxn modelId="{8D140D42-F6FC-4159-86EE-790E320DD861}" type="presOf" srcId="{0B42319A-376C-42CC-8188-FDB259B2B6E7}" destId="{7062C05D-053C-409E-B1E4-F480659AAC70}" srcOrd="0" destOrd="2"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A9232068-C03A-4F6B-A38B-035ADA334F27}" type="presOf" srcId="{6C63445A-F18B-4F8E-B24E-B8A46A67A00F}" destId="{8D370A03-7BA6-40C0-A4A7-45AADE1E3EF4}" srcOrd="0" destOrd="4" presId="urn:microsoft.com/office/officeart/2008/layout/AlternatingPictureBlocks"/>
    <dgm:cxn modelId="{52113448-158D-4B5D-B568-7E8733744980}" type="presOf" srcId="{03DAC615-F6AB-437B-A64C-2A9BAD3BE513}" destId="{7062C05D-053C-409E-B1E4-F480659AAC70}" srcOrd="0" destOrd="3" presId="urn:microsoft.com/office/officeart/2008/layout/AlternatingPictureBlocks"/>
    <dgm:cxn modelId="{DB4F6E68-508A-4E1C-90F7-FDA425B30CF7}" srcId="{AD2B467C-2F52-40E5-B58D-786930F2D576}" destId="{AB68DE3A-E38B-462A-A95A-4E0F9BB96371}" srcOrd="1" destOrd="0" parTransId="{E7A8E036-FBA3-46E0-8EE4-6B4E647CFBB0}" sibTransId="{D59BDDF7-9AEC-4CDF-B9F1-2A32E7C49169}"/>
    <dgm:cxn modelId="{E3DA504F-DDF2-4D16-8479-A6D95336319A}" srcId="{AB68DE3A-E38B-462A-A95A-4E0F9BB96371}" destId="{03DAC615-F6AB-437B-A64C-2A9BAD3BE513}" srcOrd="2" destOrd="0" parTransId="{E7D31446-C6AE-4C28-B538-9E6ED54F6AFB}" sibTransId="{DE46063D-23D4-4227-BEF1-3DC8AD8E9DF4}"/>
    <dgm:cxn modelId="{72960D73-9406-4A85-89F0-95957696CCC9}" srcId="{3BCF47A5-CFA3-4DD2-9126-3DD4C4C38586}" destId="{8B747C3D-9363-4953-ADB3-EEAA1502C060}" srcOrd="2" destOrd="0" parTransId="{6B45FAB3-7879-46B3-ACEC-85A5972C17CD}" sibTransId="{3148AD20-321A-47F0-959D-9563444E230F}"/>
    <dgm:cxn modelId="{088CDE99-704B-4970-9F9D-5E5CB3F471B7}" type="presOf" srcId="{C4DD7E2B-E102-481C-AB9A-361A25A31C60}" destId="{7062C05D-053C-409E-B1E4-F480659AAC70}" srcOrd="0" destOrd="5" presId="urn:microsoft.com/office/officeart/2008/layout/AlternatingPictureBlocks"/>
    <dgm:cxn modelId="{DD6A2B9D-8BD4-44A6-A0F9-E2C714EFC02B}" srcId="{AB68DE3A-E38B-462A-A95A-4E0F9BB96371}" destId="{A44224C3-BDBD-4679-B83E-CF8F7D6776F3}" srcOrd="3" destOrd="0" parTransId="{79129713-03A3-4BE1-9A91-5CD1B8E78EDC}" sibTransId="{F166EDFE-91FF-4224-9BBF-CBAA72DCE9DB}"/>
    <dgm:cxn modelId="{1AAB07A8-97F6-4F9F-835D-224D2329E28A}" type="presOf" srcId="{D5AC3E50-8D9C-43B4-815B-C436846D0429}" destId="{8D370A03-7BA6-40C0-A4A7-45AADE1E3EF4}" srcOrd="0" destOrd="2" presId="urn:microsoft.com/office/officeart/2008/layout/AlternatingPictureBlocks"/>
    <dgm:cxn modelId="{8E95CCC7-ABE1-4431-BB1B-EC7751021741}" type="presOf" srcId="{54AF7F91-3154-4D29-BD33-B24229DC57C5}" destId="{8D370A03-7BA6-40C0-A4A7-45AADE1E3EF4}" srcOrd="0" destOrd="1" presId="urn:microsoft.com/office/officeart/2008/layout/AlternatingPictureBlocks"/>
    <dgm:cxn modelId="{93DED7CD-C0E4-4515-B7AC-6FF8368F6314}" type="presOf" srcId="{A44224C3-BDBD-4679-B83E-CF8F7D6776F3}" destId="{7062C05D-053C-409E-B1E4-F480659AAC70}" srcOrd="0" destOrd="4" presId="urn:microsoft.com/office/officeart/2008/layout/AlternatingPictureBlocks"/>
    <dgm:cxn modelId="{5E86DED6-480A-4663-A1AE-555FAF63B61B}" srcId="{AB68DE3A-E38B-462A-A95A-4E0F9BB96371}" destId="{0B42319A-376C-42CC-8188-FDB259B2B6E7}" srcOrd="1" destOrd="0" parTransId="{AA7B8786-1157-46E6-8B40-10860D7B57B8}" sibTransId="{9AEC299A-EABC-4B93-9FFB-5767ED4579EE}"/>
    <dgm:cxn modelId="{436EA1E9-3CBE-4F4F-9940-0D0AFE55DE5E}" type="presOf" srcId="{AB68DE3A-E38B-462A-A95A-4E0F9BB96371}" destId="{7062C05D-053C-409E-B1E4-F480659AAC70}" srcOrd="0" destOrd="0" presId="urn:microsoft.com/office/officeart/2008/layout/AlternatingPictureBlocks"/>
    <dgm:cxn modelId="{410BD3EA-BFA7-4A55-B09F-CE5D42FCD291}" type="presOf" srcId="{3BCF47A5-CFA3-4DD2-9126-3DD4C4C38586}" destId="{8D370A03-7BA6-40C0-A4A7-45AADE1E3EF4}" srcOrd="0" destOrd="0" presId="urn:microsoft.com/office/officeart/2008/layout/AlternatingPictureBlocks"/>
    <dgm:cxn modelId="{A1EE4B97-882A-4C79-AACD-D0CCAAF89914}" type="presParOf" srcId="{5AAFACE5-7CB9-4917-A647-D0EE9EBFF4FF}" destId="{9278DAB4-1B05-462C-BECC-5A81E2A5BEC3}" srcOrd="0" destOrd="0" presId="urn:microsoft.com/office/officeart/2008/layout/AlternatingPictureBlocks"/>
    <dgm:cxn modelId="{84282EE5-6B07-4059-9510-3EEEB2B42620}" type="presParOf" srcId="{9278DAB4-1B05-462C-BECC-5A81E2A5BEC3}" destId="{8D370A03-7BA6-40C0-A4A7-45AADE1E3EF4}" srcOrd="0" destOrd="0" presId="urn:microsoft.com/office/officeart/2008/layout/AlternatingPictureBlocks"/>
    <dgm:cxn modelId="{D9DCDA86-5597-4B64-9850-7A56CDFF8909}" type="presParOf" srcId="{9278DAB4-1B05-462C-BECC-5A81E2A5BEC3}" destId="{33D4AEAA-CD70-4C37-BB04-F6784AA3F411}" srcOrd="1" destOrd="0" presId="urn:microsoft.com/office/officeart/2008/layout/AlternatingPictureBlocks"/>
    <dgm:cxn modelId="{1F9FF50D-8713-4199-A76B-0705884F4E1D}" type="presParOf" srcId="{5AAFACE5-7CB9-4917-A647-D0EE9EBFF4FF}" destId="{A6A5885D-45B0-4B18-B834-5D7DD5759D4E}" srcOrd="1" destOrd="0" presId="urn:microsoft.com/office/officeart/2008/layout/AlternatingPictureBlocks"/>
    <dgm:cxn modelId="{A32AA757-0B8A-4E62-A928-4BE5A672FA68}" type="presParOf" srcId="{5AAFACE5-7CB9-4917-A647-D0EE9EBFF4FF}" destId="{7D82CB59-E8A5-450E-8848-07A44CB992F2}" srcOrd="2" destOrd="0" presId="urn:microsoft.com/office/officeart/2008/layout/AlternatingPictureBlocks"/>
    <dgm:cxn modelId="{4F8A393D-06B2-4DBD-83F4-5F81DC7D5D90}" type="presParOf" srcId="{7D82CB59-E8A5-450E-8848-07A44CB992F2}" destId="{7062C05D-053C-409E-B1E4-F480659AAC70}" srcOrd="0" destOrd="0" presId="urn:microsoft.com/office/officeart/2008/layout/AlternatingPictureBlocks"/>
    <dgm:cxn modelId="{FD8D7E97-8D0A-4A71-A3E8-00AEDD2EC030}"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3AE5B-4FAB-46EB-9E35-E652CBBAF560}">
      <dsp:nvSpPr>
        <dsp:cNvPr id="0" name=""/>
        <dsp:cNvSpPr/>
      </dsp:nvSpPr>
      <dsp:spPr>
        <a:xfrm>
          <a:off x="235330" y="665"/>
          <a:ext cx="1878534" cy="187853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Ein Ordner mit Änderungsrechten für viele</a:t>
          </a:r>
          <a:endParaRPr lang="en-US" sz="1300" kern="1200" dirty="0"/>
        </a:p>
      </dsp:txBody>
      <dsp:txXfrm>
        <a:off x="510435" y="275770"/>
        <a:ext cx="1328324" cy="1328324"/>
      </dsp:txXfrm>
    </dsp:sp>
    <dsp:sp modelId="{0D3E5D57-16BC-4C58-AB5C-C6D79F66D4D8}">
      <dsp:nvSpPr>
        <dsp:cNvPr id="0" name=""/>
        <dsp:cNvSpPr/>
      </dsp:nvSpPr>
      <dsp:spPr>
        <a:xfrm>
          <a:off x="629822" y="2031737"/>
          <a:ext cx="1089550" cy="1089550"/>
        </a:xfrm>
        <a:prstGeom prst="mathPlus">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774242" y="2448381"/>
        <a:ext cx="800710" cy="256262"/>
      </dsp:txXfrm>
    </dsp:sp>
    <dsp:sp modelId="{495891CF-0846-49A6-837D-ADD5C0F1FED5}">
      <dsp:nvSpPr>
        <dsp:cNvPr id="0" name=""/>
        <dsp:cNvSpPr/>
      </dsp:nvSpPr>
      <dsp:spPr>
        <a:xfrm>
          <a:off x="235330" y="3273824"/>
          <a:ext cx="1878534" cy="1878534"/>
        </a:xfrm>
        <a:prstGeom prst="ellipse">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Beliebt, um Daten zwischen Abteilungen auszutauschen</a:t>
          </a:r>
          <a:endParaRPr lang="en-US" sz="1300" kern="1200" dirty="0"/>
        </a:p>
      </dsp:txBody>
      <dsp:txXfrm>
        <a:off x="510435" y="3548929"/>
        <a:ext cx="1328324" cy="1328324"/>
      </dsp:txXfrm>
    </dsp:sp>
    <dsp:sp modelId="{E3BFD655-CF6F-4186-973E-8F2EA2D84FF0}">
      <dsp:nvSpPr>
        <dsp:cNvPr id="0" name=""/>
        <dsp:cNvSpPr/>
      </dsp:nvSpPr>
      <dsp:spPr>
        <a:xfrm>
          <a:off x="2395645" y="2227105"/>
          <a:ext cx="597374" cy="698814"/>
        </a:xfrm>
        <a:prstGeom prs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395645" y="2366868"/>
        <a:ext cx="418162" cy="419288"/>
      </dsp:txXfrm>
    </dsp:sp>
    <dsp:sp modelId="{BDB64F1B-BCB3-4CBA-871A-69B03D373A44}">
      <dsp:nvSpPr>
        <dsp:cNvPr id="0" name=""/>
        <dsp:cNvSpPr/>
      </dsp:nvSpPr>
      <dsp:spPr>
        <a:xfrm>
          <a:off x="3240986" y="1196972"/>
          <a:ext cx="2759079" cy="2759079"/>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en-US" sz="2200" kern="1200" dirty="0"/>
            <a:t>Datenschutz?</a:t>
          </a:r>
        </a:p>
        <a:p>
          <a:pPr marL="171450" lvl="1" indent="-171450" algn="l" defTabSz="755650">
            <a:lnSpc>
              <a:spcPct val="90000"/>
            </a:lnSpc>
            <a:spcBef>
              <a:spcPct val="0"/>
            </a:spcBef>
            <a:spcAft>
              <a:spcPct val="15000"/>
            </a:spcAft>
            <a:buChar char="•"/>
          </a:pPr>
          <a:r>
            <a:rPr lang="de-DE" sz="1700" kern="1200" dirty="0"/>
            <a:t>Viel zu viele dürfen zugreifen – auch auf Vertrauliches</a:t>
          </a:r>
          <a:endParaRPr lang="en-US" sz="1700" kern="1200" dirty="0"/>
        </a:p>
        <a:p>
          <a:pPr marL="171450" lvl="1" indent="-171450" algn="l" defTabSz="755650">
            <a:lnSpc>
              <a:spcPct val="90000"/>
            </a:lnSpc>
            <a:spcBef>
              <a:spcPct val="0"/>
            </a:spcBef>
            <a:spcAft>
              <a:spcPct val="15000"/>
            </a:spcAft>
            <a:buChar char="•"/>
          </a:pPr>
          <a:r>
            <a:rPr lang="de-DE" sz="1700" kern="1200" dirty="0"/>
            <a:t>Vieles bleibt auf ewig dort, weil niemand aufräumt</a:t>
          </a:r>
          <a:endParaRPr lang="en-US" sz="1700" kern="1200" dirty="0"/>
        </a:p>
      </dsp:txBody>
      <dsp:txXfrm>
        <a:off x="3645044" y="1601030"/>
        <a:ext cx="1950963" cy="19509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An Fortbildungen teilnehmen</a:t>
          </a:r>
        </a:p>
        <a:p>
          <a:pPr marL="114300" lvl="1" indent="-114300" algn="l" defTabSz="622300">
            <a:lnSpc>
              <a:spcPct val="90000"/>
            </a:lnSpc>
            <a:spcBef>
              <a:spcPct val="0"/>
            </a:spcBef>
            <a:spcAft>
              <a:spcPct val="15000"/>
            </a:spcAft>
            <a:buChar char="•"/>
          </a:pPr>
          <a:r>
            <a:rPr lang="de-DE" sz="1400" kern="1200" dirty="0"/>
            <a:t>Team: Leitung</a:t>
          </a:r>
        </a:p>
        <a:p>
          <a:pPr marL="114300" lvl="1" indent="-114300" algn="l" defTabSz="622300">
            <a:lnSpc>
              <a:spcPct val="90000"/>
            </a:lnSpc>
            <a:spcBef>
              <a:spcPct val="0"/>
            </a:spcBef>
            <a:spcAft>
              <a:spcPct val="15000"/>
            </a:spcAft>
            <a:buChar char="•"/>
          </a:pPr>
          <a:r>
            <a:rPr lang="de-DE" sz="1400" kern="1200" dirty="0"/>
            <a:t>Veranstaltungsdatum</a:t>
          </a:r>
        </a:p>
        <a:p>
          <a:pPr marL="114300" lvl="1" indent="-114300" algn="l" defTabSz="622300">
            <a:lnSpc>
              <a:spcPct val="90000"/>
            </a:lnSpc>
            <a:spcBef>
              <a:spcPct val="0"/>
            </a:spcBef>
            <a:spcAft>
              <a:spcPct val="15000"/>
            </a:spcAft>
            <a:buChar char="•"/>
          </a:pPr>
          <a:r>
            <a:rPr lang="de-DE" sz="1400" kern="1200" dirty="0"/>
            <a:t>Ort</a:t>
          </a:r>
        </a:p>
        <a:p>
          <a:pPr marL="114300" lvl="1" indent="-114300" algn="l" defTabSz="622300">
            <a:lnSpc>
              <a:spcPct val="90000"/>
            </a:lnSpc>
            <a:spcBef>
              <a:spcPct val="0"/>
            </a:spcBef>
            <a:spcAft>
              <a:spcPct val="15000"/>
            </a:spcAft>
            <a:buChar char="•"/>
          </a:pPr>
          <a:r>
            <a:rPr lang="de-DE" sz="1400" kern="1200" dirty="0"/>
            <a:t>Veranstalter</a:t>
          </a:r>
        </a:p>
        <a:p>
          <a:pPr marL="114300" lvl="1" indent="-114300" algn="l" defTabSz="622300">
            <a:lnSpc>
              <a:spcPct val="90000"/>
            </a:lnSpc>
            <a:spcBef>
              <a:spcPct val="0"/>
            </a:spcBef>
            <a:spcAft>
              <a:spcPct val="15000"/>
            </a:spcAft>
            <a:buChar char="•"/>
          </a:pPr>
          <a:r>
            <a:rPr lang="de-DE" sz="1400" kern="1200" dirty="0"/>
            <a:t>Thema</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Eingescannter Brief mit der Einladung</a:t>
          </a:r>
        </a:p>
        <a:p>
          <a:pPr marL="114300" lvl="1" indent="-114300" algn="l" defTabSz="622300">
            <a:lnSpc>
              <a:spcPct val="90000"/>
            </a:lnSpc>
            <a:spcBef>
              <a:spcPct val="0"/>
            </a:spcBef>
            <a:spcAft>
              <a:spcPct val="15000"/>
            </a:spcAft>
            <a:buChar char="•"/>
          </a:pPr>
          <a:r>
            <a:rPr lang="de-DE" sz="1400" kern="1200" dirty="0"/>
            <a:t>Ausgehende E-Mail mit Zusage</a:t>
          </a:r>
        </a:p>
        <a:p>
          <a:pPr marL="114300" lvl="1" indent="-114300" algn="l" defTabSz="622300">
            <a:lnSpc>
              <a:spcPct val="90000"/>
            </a:lnSpc>
            <a:spcBef>
              <a:spcPct val="0"/>
            </a:spcBef>
            <a:spcAft>
              <a:spcPct val="15000"/>
            </a:spcAft>
            <a:buChar char="•"/>
          </a:pPr>
          <a:r>
            <a:rPr lang="de-DE" sz="1400" kern="1200" dirty="0"/>
            <a:t>Anfrage über ein Hotelzimmer</a:t>
          </a:r>
        </a:p>
        <a:p>
          <a:pPr marL="114300" lvl="1" indent="-114300" algn="l" defTabSz="622300">
            <a:lnSpc>
              <a:spcPct val="90000"/>
            </a:lnSpc>
            <a:spcBef>
              <a:spcPct val="0"/>
            </a:spcBef>
            <a:spcAft>
              <a:spcPct val="15000"/>
            </a:spcAft>
            <a:buChar char="•"/>
          </a:pPr>
          <a:r>
            <a:rPr lang="de-DE" sz="1400" kern="1200" dirty="0"/>
            <a:t>Reservierungsbestätigung</a:t>
          </a:r>
        </a:p>
        <a:p>
          <a:pPr marL="114300" lvl="1" indent="-114300" algn="l" defTabSz="622300">
            <a:lnSpc>
              <a:spcPct val="90000"/>
            </a:lnSpc>
            <a:spcBef>
              <a:spcPct val="0"/>
            </a:spcBef>
            <a:spcAft>
              <a:spcPct val="15000"/>
            </a:spcAft>
            <a:buChar char="•"/>
          </a:pPr>
          <a:r>
            <a:rPr lang="de-DE" sz="1400" kern="1200" dirty="0"/>
            <a:t>Bahntickets</a:t>
          </a:r>
        </a:p>
        <a:p>
          <a:pPr marL="114300" lvl="1" indent="-114300" algn="l" defTabSz="622300">
            <a:lnSpc>
              <a:spcPct val="90000"/>
            </a:lnSpc>
            <a:spcBef>
              <a:spcPct val="0"/>
            </a:spcBef>
            <a:spcAft>
              <a:spcPct val="15000"/>
            </a:spcAft>
            <a:buChar char="•"/>
          </a:pPr>
          <a:r>
            <a:rPr lang="de-DE" sz="1400" kern="1200" dirty="0"/>
            <a:t>Hotelrechnung</a:t>
          </a:r>
        </a:p>
        <a:p>
          <a:pPr marL="114300" lvl="1" indent="-114300" algn="l" defTabSz="622300">
            <a:lnSpc>
              <a:spcPct val="90000"/>
            </a:lnSpc>
            <a:spcBef>
              <a:spcPct val="0"/>
            </a:spcBef>
            <a:spcAft>
              <a:spcPct val="15000"/>
            </a:spcAft>
            <a:buChar char="•"/>
          </a:pPr>
          <a:r>
            <a:rPr lang="de-DE" sz="1400" kern="1200" dirty="0"/>
            <a:t>PowerPoint-Folien eines Vortrags</a:t>
          </a:r>
        </a:p>
        <a:p>
          <a:pPr marL="114300" lvl="1" indent="-114300" algn="l" defTabSz="622300">
            <a:lnSpc>
              <a:spcPct val="90000"/>
            </a:lnSpc>
            <a:spcBef>
              <a:spcPct val="0"/>
            </a:spcBef>
            <a:spcAft>
              <a:spcPct val="15000"/>
            </a:spcAft>
            <a:buChar char="•"/>
          </a:pPr>
          <a:r>
            <a:rPr lang="de-DE" sz="1400" kern="1200" dirty="0"/>
            <a:t>Fotos</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Gegenstände und Geräte reparieren</a:t>
          </a:r>
        </a:p>
        <a:p>
          <a:pPr marL="114300" lvl="1" indent="-114300" algn="l" defTabSz="622300">
            <a:lnSpc>
              <a:spcPct val="90000"/>
            </a:lnSpc>
            <a:spcBef>
              <a:spcPct val="0"/>
            </a:spcBef>
            <a:spcAft>
              <a:spcPct val="15000"/>
            </a:spcAft>
            <a:buChar char="•"/>
          </a:pPr>
          <a:r>
            <a:rPr lang="de-DE" sz="1400" kern="1200" dirty="0"/>
            <a:t>Team: Facility Management</a:t>
          </a:r>
        </a:p>
        <a:p>
          <a:pPr marL="114300" lvl="1" indent="-114300" algn="l" defTabSz="622300">
            <a:lnSpc>
              <a:spcPct val="90000"/>
            </a:lnSpc>
            <a:spcBef>
              <a:spcPct val="0"/>
            </a:spcBef>
            <a:spcAft>
              <a:spcPct val="15000"/>
            </a:spcAft>
            <a:buChar char="•"/>
          </a:pPr>
          <a:r>
            <a:rPr lang="de-DE" sz="1400" kern="1200" dirty="0"/>
            <a:t>Schadensdatum</a:t>
          </a:r>
        </a:p>
        <a:p>
          <a:pPr marL="114300" lvl="1" indent="-114300" algn="l" defTabSz="622300">
            <a:lnSpc>
              <a:spcPct val="90000"/>
            </a:lnSpc>
            <a:spcBef>
              <a:spcPct val="0"/>
            </a:spcBef>
            <a:spcAft>
              <a:spcPct val="15000"/>
            </a:spcAft>
            <a:buChar char="•"/>
          </a:pPr>
          <a:r>
            <a:rPr lang="de-DE" sz="1400" kern="1200" dirty="0"/>
            <a:t>Zu reparierendes Gerät</a:t>
          </a:r>
        </a:p>
        <a:p>
          <a:pPr marL="114300" lvl="1" indent="-114300" algn="l" defTabSz="622300">
            <a:lnSpc>
              <a:spcPct val="90000"/>
            </a:lnSpc>
            <a:spcBef>
              <a:spcPct val="0"/>
            </a:spcBef>
            <a:spcAft>
              <a:spcPct val="15000"/>
            </a:spcAft>
            <a:buChar char="•"/>
          </a:pPr>
          <a:r>
            <a:rPr lang="de-DE" sz="1400" kern="1200" dirty="0"/>
            <a:t>Ansprechpartner</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Schadensmeldung an Lieferanten</a:t>
          </a:r>
        </a:p>
        <a:p>
          <a:pPr marL="114300" lvl="1" indent="-114300" algn="l" defTabSz="622300">
            <a:lnSpc>
              <a:spcPct val="90000"/>
            </a:lnSpc>
            <a:spcBef>
              <a:spcPct val="0"/>
            </a:spcBef>
            <a:spcAft>
              <a:spcPct val="15000"/>
            </a:spcAft>
            <a:buChar char="•"/>
          </a:pPr>
          <a:r>
            <a:rPr lang="de-DE" sz="1400" kern="1200" dirty="0"/>
            <a:t>E-Mail-Verkehr wegen Rückfragen</a:t>
          </a:r>
        </a:p>
        <a:p>
          <a:pPr marL="114300" lvl="1" indent="-114300" algn="l" defTabSz="622300">
            <a:lnSpc>
              <a:spcPct val="90000"/>
            </a:lnSpc>
            <a:spcBef>
              <a:spcPct val="0"/>
            </a:spcBef>
            <a:spcAft>
              <a:spcPct val="15000"/>
            </a:spcAft>
            <a:buChar char="•"/>
          </a:pPr>
          <a:r>
            <a:rPr lang="de-DE" sz="1400" kern="1200" dirty="0"/>
            <a:t>Terminbestätigung</a:t>
          </a:r>
        </a:p>
        <a:p>
          <a:pPr marL="114300" lvl="1" indent="-114300" algn="l" defTabSz="622300">
            <a:lnSpc>
              <a:spcPct val="90000"/>
            </a:lnSpc>
            <a:spcBef>
              <a:spcPct val="0"/>
            </a:spcBef>
            <a:spcAft>
              <a:spcPct val="15000"/>
            </a:spcAft>
            <a:buChar char="•"/>
          </a:pPr>
          <a:r>
            <a:rPr lang="de-DE" sz="1400" kern="1200" dirty="0"/>
            <a:t>Stundennachweis des Technikers</a:t>
          </a:r>
        </a:p>
        <a:p>
          <a:pPr marL="114300" lvl="1" indent="-114300" algn="l" defTabSz="622300">
            <a:lnSpc>
              <a:spcPct val="90000"/>
            </a:lnSpc>
            <a:spcBef>
              <a:spcPct val="0"/>
            </a:spcBef>
            <a:spcAft>
              <a:spcPct val="15000"/>
            </a:spcAft>
            <a:buChar char="•"/>
          </a:pPr>
          <a:r>
            <a:rPr lang="de-DE" sz="1400" kern="1200" dirty="0"/>
            <a:t>Rechnung</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Gegenstände und Dienstleistungen kaufen</a:t>
          </a:r>
        </a:p>
        <a:p>
          <a:pPr marL="114300" lvl="1" indent="-114300" algn="l" defTabSz="622300">
            <a:lnSpc>
              <a:spcPct val="90000"/>
            </a:lnSpc>
            <a:spcBef>
              <a:spcPct val="0"/>
            </a:spcBef>
            <a:spcAft>
              <a:spcPct val="15000"/>
            </a:spcAft>
            <a:buChar char="•"/>
          </a:pPr>
          <a:r>
            <a:rPr lang="de-DE" sz="1400" kern="1200" dirty="0"/>
            <a:t>Team: Leitung</a:t>
          </a:r>
        </a:p>
        <a:p>
          <a:pPr marL="114300" lvl="1" indent="-114300" algn="l" defTabSz="622300">
            <a:lnSpc>
              <a:spcPct val="90000"/>
            </a:lnSpc>
            <a:spcBef>
              <a:spcPct val="0"/>
            </a:spcBef>
            <a:spcAft>
              <a:spcPct val="15000"/>
            </a:spcAft>
            <a:buChar char="•"/>
          </a:pPr>
          <a:r>
            <a:rPr lang="de-DE" sz="1400" kern="1200" dirty="0"/>
            <a:t>Beschlussdatum</a:t>
          </a:r>
        </a:p>
        <a:p>
          <a:pPr marL="114300" lvl="1" indent="-114300" algn="l" defTabSz="622300">
            <a:lnSpc>
              <a:spcPct val="90000"/>
            </a:lnSpc>
            <a:spcBef>
              <a:spcPct val="0"/>
            </a:spcBef>
            <a:spcAft>
              <a:spcPct val="15000"/>
            </a:spcAft>
            <a:buChar char="•"/>
          </a:pPr>
          <a:r>
            <a:rPr lang="de-DE" sz="1400" kern="1200" dirty="0"/>
            <a:t>Gegenstand</a:t>
          </a:r>
        </a:p>
        <a:p>
          <a:pPr marL="114300" lvl="1" indent="-114300" algn="l" defTabSz="622300">
            <a:lnSpc>
              <a:spcPct val="90000"/>
            </a:lnSpc>
            <a:spcBef>
              <a:spcPct val="0"/>
            </a:spcBef>
            <a:spcAft>
              <a:spcPct val="15000"/>
            </a:spcAft>
            <a:buChar char="•"/>
          </a:pPr>
          <a:r>
            <a:rPr lang="de-DE" sz="1400" kern="1200" dirty="0"/>
            <a:t>Lieferanten als Ansprechpartner</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Angebotsaufforderungen an Lieferanten</a:t>
          </a:r>
        </a:p>
        <a:p>
          <a:pPr marL="114300" lvl="1" indent="-114300" algn="l" defTabSz="622300">
            <a:lnSpc>
              <a:spcPct val="90000"/>
            </a:lnSpc>
            <a:spcBef>
              <a:spcPct val="0"/>
            </a:spcBef>
            <a:spcAft>
              <a:spcPct val="15000"/>
            </a:spcAft>
            <a:buChar char="•"/>
          </a:pPr>
          <a:r>
            <a:rPr lang="de-DE" sz="1400" kern="1200" dirty="0"/>
            <a:t>Prospekte</a:t>
          </a:r>
        </a:p>
        <a:p>
          <a:pPr marL="114300" lvl="1" indent="-114300" algn="l" defTabSz="622300">
            <a:lnSpc>
              <a:spcPct val="90000"/>
            </a:lnSpc>
            <a:spcBef>
              <a:spcPct val="0"/>
            </a:spcBef>
            <a:spcAft>
              <a:spcPct val="15000"/>
            </a:spcAft>
            <a:buChar char="•"/>
          </a:pPr>
          <a:r>
            <a:rPr lang="de-DE" sz="1400" kern="1200" dirty="0"/>
            <a:t>Angebote</a:t>
          </a:r>
        </a:p>
        <a:p>
          <a:pPr marL="114300" lvl="1" indent="-114300" algn="l" defTabSz="622300">
            <a:lnSpc>
              <a:spcPct val="90000"/>
            </a:lnSpc>
            <a:spcBef>
              <a:spcPct val="0"/>
            </a:spcBef>
            <a:spcAft>
              <a:spcPct val="15000"/>
            </a:spcAft>
            <a:buChar char="•"/>
          </a:pPr>
          <a:r>
            <a:rPr lang="de-DE" sz="1400" kern="1200" dirty="0"/>
            <a:t>Beauftragung neuer Ferrari</a:t>
          </a:r>
        </a:p>
        <a:p>
          <a:pPr marL="114300" lvl="1" indent="-114300" algn="l" defTabSz="622300">
            <a:lnSpc>
              <a:spcPct val="90000"/>
            </a:lnSpc>
            <a:spcBef>
              <a:spcPct val="0"/>
            </a:spcBef>
            <a:spcAft>
              <a:spcPct val="15000"/>
            </a:spcAft>
            <a:buChar char="•"/>
          </a:pPr>
          <a:r>
            <a:rPr lang="de-DE" sz="1400" kern="1200" dirty="0"/>
            <a:t>Absage-E-Mails an die anderen Anbieter</a:t>
          </a:r>
        </a:p>
        <a:p>
          <a:pPr marL="114300" lvl="1" indent="-114300" algn="l" defTabSz="622300">
            <a:lnSpc>
              <a:spcPct val="90000"/>
            </a:lnSpc>
            <a:spcBef>
              <a:spcPct val="0"/>
            </a:spcBef>
            <a:spcAft>
              <a:spcPct val="15000"/>
            </a:spcAft>
            <a:buChar char="•"/>
          </a:pPr>
          <a:r>
            <a:rPr lang="de-DE" sz="1400" kern="1200" dirty="0"/>
            <a:t>Rechnung</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95395" y="3766"/>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Vorgang anlegen und suchen</a:t>
          </a:r>
        </a:p>
      </dsp:txBody>
      <dsp:txXfrm rot="10800000">
        <a:off x="1670717" y="3766"/>
        <a:ext cx="5065566" cy="701289"/>
      </dsp:txXfrm>
    </dsp:sp>
    <dsp:sp modelId="{2217FE05-C64B-449E-9C64-424534F7EECF}">
      <dsp:nvSpPr>
        <dsp:cNvPr id="0" name=""/>
        <dsp:cNvSpPr/>
      </dsp:nvSpPr>
      <dsp:spPr>
        <a:xfrm>
          <a:off x="1144751" y="3766"/>
          <a:ext cx="701289" cy="701289"/>
        </a:xfrm>
        <a:prstGeom prst="ellipse">
          <a:avLst/>
        </a:prstGeom>
        <a:blipFill rotWithShape="1">
          <a:blip xmlns:r="http://schemas.openxmlformats.org/officeDocument/2006/relationships" r:embed="rId1"/>
          <a:srcRect/>
          <a:stretch>
            <a:fillRect t="-1000" b="-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29B54-8F13-43BD-9F42-F7928132445B}">
      <dsp:nvSpPr>
        <dsp:cNvPr id="0" name=""/>
        <dsp:cNvSpPr/>
      </dsp:nvSpPr>
      <dsp:spPr>
        <a:xfrm rot="10800000">
          <a:off x="1495395" y="914395"/>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Vorgangsordner öffnen</a:t>
          </a:r>
          <a:endParaRPr lang="en-US" sz="2100" kern="1200" dirty="0"/>
        </a:p>
      </dsp:txBody>
      <dsp:txXfrm rot="10800000">
        <a:off x="1670717" y="914395"/>
        <a:ext cx="5065566" cy="701289"/>
      </dsp:txXfrm>
    </dsp:sp>
    <dsp:sp modelId="{D52A78E7-C07E-4A17-AE42-0FEA22772573}">
      <dsp:nvSpPr>
        <dsp:cNvPr id="0" name=""/>
        <dsp:cNvSpPr/>
      </dsp:nvSpPr>
      <dsp:spPr>
        <a:xfrm>
          <a:off x="1144751" y="914395"/>
          <a:ext cx="701289" cy="701289"/>
        </a:xfrm>
        <a:prstGeom prst="ellipse">
          <a:avLst/>
        </a:prstGeom>
        <a:blipFill rotWithShape="1">
          <a:blip xmlns:r="http://schemas.openxmlformats.org/officeDocument/2006/relationships" r:embed="rId2"/>
          <a:srcRect/>
          <a:stretch>
            <a:fillRect l="-18000" r="-1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CAD6-03C1-4819-A106-9CA49A2F8CB6}">
      <dsp:nvSpPr>
        <dsp:cNvPr id="0" name=""/>
        <dsp:cNvSpPr/>
      </dsp:nvSpPr>
      <dsp:spPr>
        <a:xfrm rot="10800000">
          <a:off x="1495395" y="1825024"/>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Vorgang bearbeiten und abschließen</a:t>
          </a:r>
          <a:endParaRPr lang="en-US" sz="2100" kern="1200" dirty="0"/>
        </a:p>
      </dsp:txBody>
      <dsp:txXfrm rot="10800000">
        <a:off x="1670717" y="1825024"/>
        <a:ext cx="5065566" cy="701289"/>
      </dsp:txXfrm>
    </dsp:sp>
    <dsp:sp modelId="{40E921D8-EAE3-4F2B-8D8F-F4040471A78A}">
      <dsp:nvSpPr>
        <dsp:cNvPr id="0" name=""/>
        <dsp:cNvSpPr/>
      </dsp:nvSpPr>
      <dsp:spPr>
        <a:xfrm>
          <a:off x="1144751" y="1825024"/>
          <a:ext cx="701289" cy="701289"/>
        </a:xfrm>
        <a:prstGeom prst="ellipse">
          <a:avLst/>
        </a:prstGeom>
        <a:blipFill rotWithShape="1">
          <a:blip xmlns:r="http://schemas.openxmlformats.org/officeDocument/2006/relationships" r:embed="rId3"/>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3ADBF-26A4-4AA3-909B-3B28BB29973F}">
      <dsp:nvSpPr>
        <dsp:cNvPr id="0" name=""/>
        <dsp:cNvSpPr/>
      </dsp:nvSpPr>
      <dsp:spPr>
        <a:xfrm rot="10800000">
          <a:off x="1495395" y="2735653"/>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Ansprechpartner hinzufügen und anrufen</a:t>
          </a:r>
          <a:endParaRPr lang="en-US" sz="2100" kern="1200" dirty="0"/>
        </a:p>
      </dsp:txBody>
      <dsp:txXfrm rot="10800000">
        <a:off x="1670717" y="2735653"/>
        <a:ext cx="5065566" cy="701289"/>
      </dsp:txXfrm>
    </dsp:sp>
    <dsp:sp modelId="{68E9AD0A-3FB3-4098-80E5-F2C9C745CBDF}">
      <dsp:nvSpPr>
        <dsp:cNvPr id="0" name=""/>
        <dsp:cNvSpPr/>
      </dsp:nvSpPr>
      <dsp:spPr>
        <a:xfrm>
          <a:off x="1144751" y="2735653"/>
          <a:ext cx="701289" cy="701289"/>
        </a:xfrm>
        <a:prstGeom prst="ellipse">
          <a:avLst/>
        </a:prstGeom>
        <a:blipFill rotWithShape="1">
          <a:blip xmlns:r="http://schemas.openxmlformats.org/officeDocument/2006/relationships" r:embed="rId4"/>
          <a:srcRect/>
          <a:stretch>
            <a:fillRect t="-12000" b="-12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1DCC4A-96E6-4F4C-AD6E-F292AC5DE8C4}">
      <dsp:nvSpPr>
        <dsp:cNvPr id="0" name=""/>
        <dsp:cNvSpPr/>
      </dsp:nvSpPr>
      <dsp:spPr>
        <a:xfrm rot="10800000">
          <a:off x="1495395" y="3646282"/>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Dokument anlegen</a:t>
          </a:r>
          <a:endParaRPr lang="en-US" sz="2100" kern="1200" dirty="0"/>
        </a:p>
      </dsp:txBody>
      <dsp:txXfrm rot="10800000">
        <a:off x="1670717" y="3646282"/>
        <a:ext cx="5065566" cy="701289"/>
      </dsp:txXfrm>
    </dsp:sp>
    <dsp:sp modelId="{35B19C21-6D8D-41CA-97BE-CA26D9B8B133}">
      <dsp:nvSpPr>
        <dsp:cNvPr id="0" name=""/>
        <dsp:cNvSpPr/>
      </dsp:nvSpPr>
      <dsp:spPr>
        <a:xfrm>
          <a:off x="1144751" y="3646282"/>
          <a:ext cx="701289" cy="701289"/>
        </a:xfrm>
        <a:prstGeom prst="ellipse">
          <a:avLst/>
        </a:prstGeom>
        <a:blipFill rotWithShape="1">
          <a:blip xmlns:r="http://schemas.openxmlformats.org/officeDocument/2006/relationships" r:embed="rId5"/>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1E436-237E-4C79-9317-47A6B12FE992}">
      <dsp:nvSpPr>
        <dsp:cNvPr id="0" name=""/>
        <dsp:cNvSpPr/>
      </dsp:nvSpPr>
      <dsp:spPr>
        <a:xfrm rot="5400000">
          <a:off x="632900" y="1076522"/>
          <a:ext cx="952091" cy="1083922"/>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82EE5B-27A0-409B-9B0A-A07620837FA5}">
      <dsp:nvSpPr>
        <dsp:cNvPr id="0" name=""/>
        <dsp:cNvSpPr/>
      </dsp:nvSpPr>
      <dsp:spPr>
        <a:xfrm>
          <a:off x="380654" y="21110"/>
          <a:ext cx="1602762" cy="1121881"/>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Kunde</a:t>
          </a:r>
        </a:p>
      </dsp:txBody>
      <dsp:txXfrm>
        <a:off x="435430" y="75886"/>
        <a:ext cx="1493210" cy="1012329"/>
      </dsp:txXfrm>
    </dsp:sp>
    <dsp:sp modelId="{7D3DEDE9-8198-4573-BFA4-A851C0AD7CB5}">
      <dsp:nvSpPr>
        <dsp:cNvPr id="0" name=""/>
        <dsp:cNvSpPr/>
      </dsp:nvSpPr>
      <dsp:spPr>
        <a:xfrm>
          <a:off x="2062386" y="153496"/>
          <a:ext cx="1033005" cy="90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1" indent="-114300" algn="l" defTabSz="577850">
            <a:lnSpc>
              <a:spcPct val="90000"/>
            </a:lnSpc>
            <a:spcBef>
              <a:spcPct val="0"/>
            </a:spcBef>
            <a:spcAft>
              <a:spcPct val="15000"/>
            </a:spcAft>
            <a:buNone/>
          </a:pPr>
          <a:r>
            <a:rPr lang="de-DE" sz="1300" kern="1200" dirty="0"/>
            <a:t>Alles eines Kunden zu sehen ist einfach</a:t>
          </a:r>
        </a:p>
      </dsp:txBody>
      <dsp:txXfrm>
        <a:off x="2062386" y="153496"/>
        <a:ext cx="1033005" cy="906754"/>
      </dsp:txXfrm>
    </dsp:sp>
    <dsp:sp modelId="{B635D0B8-B3D8-40AA-A0DE-0D0B579AE80E}">
      <dsp:nvSpPr>
        <dsp:cNvPr id="0" name=""/>
        <dsp:cNvSpPr/>
      </dsp:nvSpPr>
      <dsp:spPr>
        <a:xfrm rot="5400000">
          <a:off x="1929915" y="2336766"/>
          <a:ext cx="952091" cy="1083922"/>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C6CCE-8F61-41B2-BC27-AFFCE115AD98}">
      <dsp:nvSpPr>
        <dsp:cNvPr id="0" name=""/>
        <dsp:cNvSpPr/>
      </dsp:nvSpPr>
      <dsp:spPr>
        <a:xfrm>
          <a:off x="1677668" y="1281353"/>
          <a:ext cx="1602762" cy="1121881"/>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Produkt</a:t>
          </a:r>
        </a:p>
      </dsp:txBody>
      <dsp:txXfrm>
        <a:off x="1732444" y="1336129"/>
        <a:ext cx="1493210" cy="1012329"/>
      </dsp:txXfrm>
    </dsp:sp>
    <dsp:sp modelId="{53FE544C-23C9-487B-9779-1CD9AB70EEC8}">
      <dsp:nvSpPr>
        <dsp:cNvPr id="0" name=""/>
        <dsp:cNvSpPr/>
      </dsp:nvSpPr>
      <dsp:spPr>
        <a:xfrm>
          <a:off x="3330079" y="1388921"/>
          <a:ext cx="1827707" cy="90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1" indent="-114300" algn="l" defTabSz="577850">
            <a:lnSpc>
              <a:spcPct val="90000"/>
            </a:lnSpc>
            <a:spcBef>
              <a:spcPct val="0"/>
            </a:spcBef>
            <a:spcAft>
              <a:spcPct val="15000"/>
            </a:spcAft>
            <a:buNone/>
          </a:pPr>
          <a:r>
            <a:rPr lang="de-DE" sz="1300" kern="1200" dirty="0">
              <a:solidFill>
                <a:srgbClr val="FF0000"/>
              </a:solidFill>
            </a:rPr>
            <a:t>Alles eines Produktes zu sehen geht aber nur Kunde für Kunde</a:t>
          </a:r>
        </a:p>
      </dsp:txBody>
      <dsp:txXfrm>
        <a:off x="3330079" y="1388921"/>
        <a:ext cx="1827707" cy="906754"/>
      </dsp:txXfrm>
    </dsp:sp>
    <dsp:sp modelId="{D23F5A1A-C8C9-4342-ADD3-A3EB0E47A19A}">
      <dsp:nvSpPr>
        <dsp:cNvPr id="0" name=""/>
        <dsp:cNvSpPr/>
      </dsp:nvSpPr>
      <dsp:spPr>
        <a:xfrm>
          <a:off x="2974682" y="2541596"/>
          <a:ext cx="1602762" cy="1121881"/>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Dokumente</a:t>
          </a:r>
        </a:p>
      </dsp:txBody>
      <dsp:txXfrm>
        <a:off x="3029458" y="2596372"/>
        <a:ext cx="1493210" cy="10123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07AA6-B71A-496F-B776-2544D5F2467D}">
      <dsp:nvSpPr>
        <dsp:cNvPr id="0" name=""/>
        <dsp:cNvSpPr/>
      </dsp:nvSpPr>
      <dsp:spPr>
        <a:xfrm>
          <a:off x="1891863" y="1962148"/>
          <a:ext cx="1399460" cy="1399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Vorgang mit Dokumenten</a:t>
          </a:r>
        </a:p>
      </dsp:txBody>
      <dsp:txXfrm>
        <a:off x="2096809" y="2167094"/>
        <a:ext cx="989568" cy="989568"/>
      </dsp:txXfrm>
    </dsp:sp>
    <dsp:sp modelId="{D7864200-F1FF-4940-B4FE-127ADF64A2AD}">
      <dsp:nvSpPr>
        <dsp:cNvPr id="0" name=""/>
        <dsp:cNvSpPr/>
      </dsp:nvSpPr>
      <dsp:spPr>
        <a:xfrm rot="11700000">
          <a:off x="644777" y="2104660"/>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836E17-87A5-4978-A4DC-40DAA5619FBC}">
      <dsp:nvSpPr>
        <dsp:cNvPr id="0" name=""/>
        <dsp:cNvSpPr/>
      </dsp:nvSpPr>
      <dsp:spPr>
        <a:xfrm>
          <a:off x="870" y="1614019"/>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Kunde</a:t>
          </a:r>
        </a:p>
        <a:p>
          <a:pPr marL="57150" lvl="1" indent="-57150" algn="l" defTabSz="444500">
            <a:lnSpc>
              <a:spcPct val="90000"/>
            </a:lnSpc>
            <a:spcBef>
              <a:spcPct val="0"/>
            </a:spcBef>
            <a:spcAft>
              <a:spcPct val="15000"/>
            </a:spcAft>
            <a:buChar char="•"/>
          </a:pPr>
          <a:r>
            <a:rPr lang="de-DE" sz="1000" kern="1200" dirty="0"/>
            <a:t>Name, Straße, PLZ, Ort, Telefon, Mail, …</a:t>
          </a:r>
        </a:p>
      </dsp:txBody>
      <dsp:txXfrm>
        <a:off x="32021" y="1645170"/>
        <a:ext cx="1267185" cy="1001288"/>
      </dsp:txXfrm>
    </dsp:sp>
    <dsp:sp modelId="{DA82DCB5-B557-4396-85BE-135AE8FF2248}">
      <dsp:nvSpPr>
        <dsp:cNvPr id="0" name=""/>
        <dsp:cNvSpPr/>
      </dsp:nvSpPr>
      <dsp:spPr>
        <a:xfrm rot="14700000">
          <a:off x="1395854" y="1209561"/>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BDFB3-36C3-4704-ABAF-90DB64E052C3}">
      <dsp:nvSpPr>
        <dsp:cNvPr id="0" name=""/>
        <dsp:cNvSpPr/>
      </dsp:nvSpPr>
      <dsp:spPr>
        <a:xfrm>
          <a:off x="1084182" y="322978"/>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Produkt</a:t>
          </a:r>
        </a:p>
        <a:p>
          <a:pPr marL="57150" lvl="1" indent="-57150" algn="l" defTabSz="444500">
            <a:lnSpc>
              <a:spcPct val="90000"/>
            </a:lnSpc>
            <a:spcBef>
              <a:spcPct val="0"/>
            </a:spcBef>
            <a:spcAft>
              <a:spcPct val="15000"/>
            </a:spcAft>
            <a:buChar char="•"/>
          </a:pPr>
          <a:r>
            <a:rPr lang="de-DE" sz="1000" kern="1200" dirty="0"/>
            <a:t>Bezeichnung, Produktkategorie, Farbe, …</a:t>
          </a:r>
        </a:p>
      </dsp:txBody>
      <dsp:txXfrm>
        <a:off x="1115333" y="354129"/>
        <a:ext cx="1267185" cy="1001288"/>
      </dsp:txXfrm>
    </dsp:sp>
    <dsp:sp modelId="{6E935189-A0AC-4D62-9620-8C78A49D11D9}">
      <dsp:nvSpPr>
        <dsp:cNvPr id="0" name=""/>
        <dsp:cNvSpPr/>
      </dsp:nvSpPr>
      <dsp:spPr>
        <a:xfrm rot="17700000">
          <a:off x="2564323" y="1209561"/>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772557-7930-45A1-8F8D-627DCEED00E6}">
      <dsp:nvSpPr>
        <dsp:cNvPr id="0" name=""/>
        <dsp:cNvSpPr/>
      </dsp:nvSpPr>
      <dsp:spPr>
        <a:xfrm>
          <a:off x="2769517" y="322978"/>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Ansprechpartner</a:t>
          </a:r>
        </a:p>
        <a:p>
          <a:pPr marL="57150" lvl="1" indent="-57150" algn="l" defTabSz="444500">
            <a:lnSpc>
              <a:spcPct val="90000"/>
            </a:lnSpc>
            <a:spcBef>
              <a:spcPct val="0"/>
            </a:spcBef>
            <a:spcAft>
              <a:spcPct val="15000"/>
            </a:spcAft>
            <a:buChar char="•"/>
          </a:pPr>
          <a:r>
            <a:rPr lang="de-DE" sz="1000" kern="1200" dirty="0"/>
            <a:t>Nachname, Vorname, Arbeitgeber, …</a:t>
          </a:r>
        </a:p>
      </dsp:txBody>
      <dsp:txXfrm>
        <a:off x="2800668" y="354129"/>
        <a:ext cx="1267185" cy="1001288"/>
      </dsp:txXfrm>
    </dsp:sp>
    <dsp:sp modelId="{2B98788C-3B79-4112-A3FB-2F322CFEB9EB}">
      <dsp:nvSpPr>
        <dsp:cNvPr id="0" name=""/>
        <dsp:cNvSpPr/>
      </dsp:nvSpPr>
      <dsp:spPr>
        <a:xfrm rot="20700000">
          <a:off x="3315400" y="2104660"/>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874E62-76CC-458E-883F-3C818F92FE77}">
      <dsp:nvSpPr>
        <dsp:cNvPr id="0" name=""/>
        <dsp:cNvSpPr/>
      </dsp:nvSpPr>
      <dsp:spPr>
        <a:xfrm>
          <a:off x="3852829" y="1614019"/>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etc. …</a:t>
          </a:r>
        </a:p>
        <a:p>
          <a:pPr marL="57150" lvl="1" indent="-57150" algn="l" defTabSz="444500">
            <a:lnSpc>
              <a:spcPct val="90000"/>
            </a:lnSpc>
            <a:spcBef>
              <a:spcPct val="0"/>
            </a:spcBef>
            <a:spcAft>
              <a:spcPct val="15000"/>
            </a:spcAft>
            <a:buChar char="•"/>
          </a:pPr>
          <a:r>
            <a:rPr lang="de-DE" sz="1000" kern="1200" dirty="0"/>
            <a:t>Beliebig viele Merkmale, frei definierbar</a:t>
          </a:r>
        </a:p>
      </dsp:txBody>
      <dsp:txXfrm>
        <a:off x="3883980" y="1645170"/>
        <a:ext cx="1267185" cy="10012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EAA79-C547-4676-BA98-AEA47A7B9749}">
      <dsp:nvSpPr>
        <dsp:cNvPr id="0" name=""/>
        <dsp:cNvSpPr/>
      </dsp:nvSpPr>
      <dsp:spPr>
        <a:xfrm rot="5400000">
          <a:off x="3544664" y="-1105519"/>
          <a:ext cx="1436563" cy="40121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Vorgangsdaten</a:t>
          </a:r>
          <a:endParaRPr lang="en-US" sz="1300" kern="1200" dirty="0"/>
        </a:p>
        <a:p>
          <a:pPr marL="114300" lvl="1" indent="-114300" algn="l" defTabSz="577850">
            <a:lnSpc>
              <a:spcPct val="90000"/>
            </a:lnSpc>
            <a:spcBef>
              <a:spcPct val="0"/>
            </a:spcBef>
            <a:spcAft>
              <a:spcPct val="15000"/>
            </a:spcAft>
            <a:buChar char="•"/>
          </a:pPr>
          <a:r>
            <a:rPr lang="de-DE" sz="1300" kern="1200" dirty="0"/>
            <a:t>Zugeordnete Stammdaten-Objekte</a:t>
          </a:r>
          <a:endParaRPr lang="en-US" sz="1300" kern="1200" dirty="0"/>
        </a:p>
      </dsp:txBody>
      <dsp:txXfrm rot="-5400000">
        <a:off x="2256854" y="252418"/>
        <a:ext cx="3942057" cy="1296309"/>
      </dsp:txXfrm>
    </dsp:sp>
    <dsp:sp modelId="{ED1F3FF9-0CAF-43EE-A11C-CAE5A3AF670D}">
      <dsp:nvSpPr>
        <dsp:cNvPr id="0" name=""/>
        <dsp:cNvSpPr/>
      </dsp:nvSpPr>
      <dsp:spPr>
        <a:xfrm>
          <a:off x="0" y="2720"/>
          <a:ext cx="2256853" cy="17957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Anders als in einem Dateibaum können Sie nach allen Daten des Vorgangs suchen</a:t>
          </a:r>
          <a:endParaRPr lang="en-US" sz="2000" kern="1200" dirty="0"/>
        </a:p>
      </dsp:txBody>
      <dsp:txXfrm>
        <a:off x="87659" y="90379"/>
        <a:ext cx="2081535" cy="1620386"/>
      </dsp:txXfrm>
    </dsp:sp>
    <dsp:sp modelId="{C914D52A-3B85-4361-B997-C24289041A53}">
      <dsp:nvSpPr>
        <dsp:cNvPr id="0" name=""/>
        <dsp:cNvSpPr/>
      </dsp:nvSpPr>
      <dsp:spPr>
        <a:xfrm rot="5400000">
          <a:off x="3544664" y="779970"/>
          <a:ext cx="1436563" cy="40121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Vorgangsbezeichnung</a:t>
          </a:r>
          <a:endParaRPr lang="en-US" sz="1300" kern="1200" dirty="0"/>
        </a:p>
        <a:p>
          <a:pPr marL="114300" lvl="1" indent="-114300" algn="l" defTabSz="577850">
            <a:lnSpc>
              <a:spcPct val="90000"/>
            </a:lnSpc>
            <a:spcBef>
              <a:spcPct val="0"/>
            </a:spcBef>
            <a:spcAft>
              <a:spcPct val="15000"/>
            </a:spcAft>
            <a:buChar char="•"/>
          </a:pPr>
          <a:r>
            <a:rPr lang="de-DE" sz="1300" kern="1200" dirty="0"/>
            <a:t>Zusatzbezeichnung (trägt zur Vorgangsbezeichnung bei)</a:t>
          </a:r>
          <a:endParaRPr lang="en-US" sz="1300" kern="1200" dirty="0"/>
        </a:p>
        <a:p>
          <a:pPr marL="114300" lvl="1" indent="-114300" algn="l" defTabSz="577850">
            <a:lnSpc>
              <a:spcPct val="90000"/>
            </a:lnSpc>
            <a:spcBef>
              <a:spcPct val="0"/>
            </a:spcBef>
            <a:spcAft>
              <a:spcPct val="15000"/>
            </a:spcAft>
            <a:buChar char="•"/>
          </a:pPr>
          <a:r>
            <a:rPr lang="de-DE" sz="1300" kern="1200" dirty="0"/>
            <a:t>Vorgangsdatum (in der Form JJJJ-MM-TT)</a:t>
          </a:r>
          <a:endParaRPr lang="en-US" sz="1300" kern="1200" dirty="0"/>
        </a:p>
        <a:p>
          <a:pPr marL="114300" lvl="1" indent="-114300" algn="l" defTabSz="577850">
            <a:lnSpc>
              <a:spcPct val="90000"/>
            </a:lnSpc>
            <a:spcBef>
              <a:spcPct val="0"/>
            </a:spcBef>
            <a:spcAft>
              <a:spcPct val="15000"/>
            </a:spcAft>
            <a:buChar char="•"/>
          </a:pPr>
          <a:r>
            <a:rPr lang="de-DE" sz="1300" kern="1200" dirty="0"/>
            <a:t>Vorgangs-Synonyme</a:t>
          </a:r>
          <a:endParaRPr lang="en-US" sz="1300" kern="1200" dirty="0"/>
        </a:p>
        <a:p>
          <a:pPr marL="114300" lvl="1" indent="-114300" algn="l" defTabSz="577850">
            <a:lnSpc>
              <a:spcPct val="90000"/>
            </a:lnSpc>
            <a:spcBef>
              <a:spcPct val="0"/>
            </a:spcBef>
            <a:spcAft>
              <a:spcPct val="15000"/>
            </a:spcAft>
            <a:buChar char="•"/>
          </a:pPr>
          <a:r>
            <a:rPr lang="de-DE" sz="1300" kern="1200" dirty="0"/>
            <a:t>Alle weiteren Vorgangsfelder laut Prozessdefinition</a:t>
          </a:r>
          <a:endParaRPr lang="en-US" sz="1300" kern="1200" dirty="0"/>
        </a:p>
      </dsp:txBody>
      <dsp:txXfrm rot="-5400000">
        <a:off x="2256854" y="2137908"/>
        <a:ext cx="3942057" cy="1296309"/>
      </dsp:txXfrm>
    </dsp:sp>
    <dsp:sp modelId="{D9D1639B-93A0-4AC8-A732-8AE860D2D4E3}">
      <dsp:nvSpPr>
        <dsp:cNvPr id="0" name=""/>
        <dsp:cNvSpPr/>
      </dsp:nvSpPr>
      <dsp:spPr>
        <a:xfrm>
          <a:off x="0" y="1888210"/>
          <a:ext cx="2256853" cy="17957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 nach Vorgangsdaten</a:t>
          </a:r>
          <a:endParaRPr lang="en-US" sz="2000" kern="1200" dirty="0"/>
        </a:p>
      </dsp:txBody>
      <dsp:txXfrm>
        <a:off x="87659" y="1975869"/>
        <a:ext cx="2081535" cy="1620386"/>
      </dsp:txXfrm>
    </dsp:sp>
    <dsp:sp modelId="{3C12F33F-463C-4CDE-9066-46A65258E490}">
      <dsp:nvSpPr>
        <dsp:cNvPr id="0" name=""/>
        <dsp:cNvSpPr/>
      </dsp:nvSpPr>
      <dsp:spPr>
        <a:xfrm rot="5400000">
          <a:off x="3544664" y="2665459"/>
          <a:ext cx="1436563" cy="40121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Bezeichnung</a:t>
          </a:r>
          <a:endParaRPr lang="en-US" sz="1300" kern="1200" dirty="0"/>
        </a:p>
        <a:p>
          <a:pPr marL="114300" lvl="1" indent="-114300" algn="l" defTabSz="577850">
            <a:lnSpc>
              <a:spcPct val="90000"/>
            </a:lnSpc>
            <a:spcBef>
              <a:spcPct val="0"/>
            </a:spcBef>
            <a:spcAft>
              <a:spcPct val="15000"/>
            </a:spcAft>
            <a:buChar char="•"/>
          </a:pPr>
          <a:r>
            <a:rPr lang="de-DE" sz="1300" kern="1200" dirty="0"/>
            <a:t>Kürzel</a:t>
          </a:r>
          <a:endParaRPr lang="en-US" sz="1300" kern="1200" dirty="0"/>
        </a:p>
        <a:p>
          <a:pPr marL="114300" lvl="1" indent="-114300" algn="l" defTabSz="577850">
            <a:lnSpc>
              <a:spcPct val="90000"/>
            </a:lnSpc>
            <a:spcBef>
              <a:spcPct val="0"/>
            </a:spcBef>
            <a:spcAft>
              <a:spcPct val="15000"/>
            </a:spcAft>
            <a:buChar char="•"/>
          </a:pPr>
          <a:r>
            <a:rPr lang="de-DE" sz="1300" kern="1200" dirty="0"/>
            <a:t>Synonyme</a:t>
          </a:r>
          <a:endParaRPr lang="en-US" sz="1300" kern="1200" dirty="0"/>
        </a:p>
        <a:p>
          <a:pPr marL="114300" lvl="1" indent="-114300" algn="l" defTabSz="577850">
            <a:lnSpc>
              <a:spcPct val="90000"/>
            </a:lnSpc>
            <a:spcBef>
              <a:spcPct val="0"/>
            </a:spcBef>
            <a:spcAft>
              <a:spcPct val="15000"/>
            </a:spcAft>
            <a:buChar char="•"/>
          </a:pPr>
          <a:r>
            <a:rPr lang="de-DE" sz="1300" kern="1200" dirty="0"/>
            <a:t>Alle Felder der Objekte</a:t>
          </a:r>
          <a:endParaRPr lang="en-US" sz="1300" kern="1200" dirty="0"/>
        </a:p>
        <a:p>
          <a:pPr marL="114300" lvl="1" indent="-114300" algn="l" defTabSz="577850">
            <a:lnSpc>
              <a:spcPct val="90000"/>
            </a:lnSpc>
            <a:spcBef>
              <a:spcPct val="0"/>
            </a:spcBef>
            <a:spcAft>
              <a:spcPct val="15000"/>
            </a:spcAft>
            <a:buChar char="•"/>
          </a:pPr>
          <a:r>
            <a:rPr lang="de-DE" sz="1300" kern="1200" dirty="0"/>
            <a:t>Auch über Verweise auf weitere Objekte</a:t>
          </a:r>
          <a:endParaRPr lang="en-US" sz="1300" kern="1200" dirty="0"/>
        </a:p>
      </dsp:txBody>
      <dsp:txXfrm rot="-5400000">
        <a:off x="2256854" y="4023397"/>
        <a:ext cx="3942057" cy="1296309"/>
      </dsp:txXfrm>
    </dsp:sp>
    <dsp:sp modelId="{7493A41C-45C4-4A8E-835B-17EC8040D236}">
      <dsp:nvSpPr>
        <dsp:cNvPr id="0" name=""/>
        <dsp:cNvSpPr/>
      </dsp:nvSpPr>
      <dsp:spPr>
        <a:xfrm>
          <a:off x="0" y="3773699"/>
          <a:ext cx="2256853" cy="17957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 nach zugeordneten Objekten und Ansprechpartnern</a:t>
          </a:r>
          <a:endParaRPr lang="en-US" sz="2000" kern="1200" dirty="0"/>
        </a:p>
      </dsp:txBody>
      <dsp:txXfrm>
        <a:off x="87659" y="3861358"/>
        <a:ext cx="2081535" cy="16203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97AC7-0B52-486A-81BB-D15CB07FE315}">
      <dsp:nvSpPr>
        <dsp:cNvPr id="0" name=""/>
        <dsp:cNvSpPr/>
      </dsp:nvSpPr>
      <dsp:spPr>
        <a:xfrm>
          <a:off x="1658241" y="3395984"/>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2D42D-2302-4890-875D-1705DC7E65D2}">
      <dsp:nvSpPr>
        <dsp:cNvPr id="0" name=""/>
        <dsp:cNvSpPr/>
      </dsp:nvSpPr>
      <dsp:spPr>
        <a:xfrm>
          <a:off x="1465486" y="3483877"/>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30940-B69E-45C7-AC65-4B2F102BE219}">
      <dsp:nvSpPr>
        <dsp:cNvPr id="0" name=""/>
        <dsp:cNvSpPr/>
      </dsp:nvSpPr>
      <dsp:spPr>
        <a:xfrm>
          <a:off x="1267030" y="3556236"/>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91FCE-9B59-4A72-B33B-261A2062541A}">
      <dsp:nvSpPr>
        <dsp:cNvPr id="0" name=""/>
        <dsp:cNvSpPr/>
      </dsp:nvSpPr>
      <dsp:spPr>
        <a:xfrm>
          <a:off x="1062875" y="3612651"/>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CC5DD-D064-4642-9AC5-5BB80EBE08D4}">
      <dsp:nvSpPr>
        <dsp:cNvPr id="0" name=""/>
        <dsp:cNvSpPr/>
      </dsp:nvSpPr>
      <dsp:spPr>
        <a:xfrm>
          <a:off x="2559321" y="2661771"/>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61BF-2008-47C8-9456-151CB22643E8}">
      <dsp:nvSpPr>
        <dsp:cNvPr id="0" name=""/>
        <dsp:cNvSpPr/>
      </dsp:nvSpPr>
      <dsp:spPr>
        <a:xfrm>
          <a:off x="3073336" y="1584570"/>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6D42E-7608-4422-859C-F426DEE4B1E7}">
      <dsp:nvSpPr>
        <dsp:cNvPr id="0" name=""/>
        <dsp:cNvSpPr/>
      </dsp:nvSpPr>
      <dsp:spPr>
        <a:xfrm>
          <a:off x="2934469" y="240420"/>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4DCC6-16E0-42F2-AC37-265655E2A6F8}">
      <dsp:nvSpPr>
        <dsp:cNvPr id="0" name=""/>
        <dsp:cNvSpPr/>
      </dsp:nvSpPr>
      <dsp:spPr>
        <a:xfrm>
          <a:off x="3057791" y="152936"/>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72A14-AF97-467E-B76B-72261DF516D2}">
      <dsp:nvSpPr>
        <dsp:cNvPr id="0" name=""/>
        <dsp:cNvSpPr/>
      </dsp:nvSpPr>
      <dsp:spPr>
        <a:xfrm>
          <a:off x="3181113" y="65452"/>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271ADF-A3F2-4BE6-BDCD-85A897A4D2E5}">
      <dsp:nvSpPr>
        <dsp:cNvPr id="0" name=""/>
        <dsp:cNvSpPr/>
      </dsp:nvSpPr>
      <dsp:spPr>
        <a:xfrm>
          <a:off x="3304435" y="152936"/>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B4A13-AE44-4F21-B21C-D9681365DF96}">
      <dsp:nvSpPr>
        <dsp:cNvPr id="0" name=""/>
        <dsp:cNvSpPr/>
      </dsp:nvSpPr>
      <dsp:spPr>
        <a:xfrm>
          <a:off x="3428276" y="240420"/>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0BD40-FB20-4767-BBCD-533CEF581AB9}">
      <dsp:nvSpPr>
        <dsp:cNvPr id="0" name=""/>
        <dsp:cNvSpPr/>
      </dsp:nvSpPr>
      <dsp:spPr>
        <a:xfrm>
          <a:off x="3181113" y="250232"/>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A5101-80D3-486F-90CB-104C00EFA6F8}">
      <dsp:nvSpPr>
        <dsp:cNvPr id="0" name=""/>
        <dsp:cNvSpPr/>
      </dsp:nvSpPr>
      <dsp:spPr>
        <a:xfrm>
          <a:off x="3181113" y="435011"/>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B2767-F99C-4DAF-A3CD-B44BFBB8FA04}">
      <dsp:nvSpPr>
        <dsp:cNvPr id="0" name=""/>
        <dsp:cNvSpPr/>
      </dsp:nvSpPr>
      <dsp:spPr>
        <a:xfrm>
          <a:off x="569328" y="3786326"/>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Dateien aus dem Explorer</a:t>
          </a:r>
        </a:p>
      </dsp:txBody>
      <dsp:txXfrm>
        <a:off x="593714" y="3810712"/>
        <a:ext cx="1814013" cy="450787"/>
      </dsp:txXfrm>
    </dsp:sp>
    <dsp:sp modelId="{B24173BC-BCC0-4A51-BDE0-D0F935EDB928}">
      <dsp:nvSpPr>
        <dsp:cNvPr id="0" name=""/>
        <dsp:cNvSpPr/>
      </dsp:nvSpPr>
      <dsp:spPr>
        <a:xfrm>
          <a:off x="52981" y="3296373"/>
          <a:ext cx="863772" cy="863804"/>
        </a:xfrm>
        <a:prstGeom prst="ellipse">
          <a:avLst/>
        </a:prstGeom>
        <a:blipFill rotWithShape="1">
          <a:blip xmlns:r="http://schemas.openxmlformats.org/officeDocument/2006/relationships" r:embed="rId1"/>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484E5-3FE4-4893-97CA-BA99E94F85C3}">
      <dsp:nvSpPr>
        <dsp:cNvPr id="0" name=""/>
        <dsp:cNvSpPr/>
      </dsp:nvSpPr>
      <dsp:spPr>
        <a:xfrm>
          <a:off x="2241430" y="3183339"/>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Eingescannte Dateien</a:t>
          </a:r>
        </a:p>
      </dsp:txBody>
      <dsp:txXfrm>
        <a:off x="2265816" y="3207725"/>
        <a:ext cx="1814013" cy="450787"/>
      </dsp:txXfrm>
    </dsp:sp>
    <dsp:sp modelId="{DFE34CEB-0FFF-4560-BBE3-9807C1027867}">
      <dsp:nvSpPr>
        <dsp:cNvPr id="0" name=""/>
        <dsp:cNvSpPr/>
      </dsp:nvSpPr>
      <dsp:spPr>
        <a:xfrm>
          <a:off x="1725084" y="2693386"/>
          <a:ext cx="863772" cy="863804"/>
        </a:xfrm>
        <a:prstGeom prst="ellipse">
          <a:avLst/>
        </a:prstGeom>
        <a:blipFill rotWithShape="1">
          <a:blip xmlns:r="http://schemas.openxmlformats.org/officeDocument/2006/relationships" r:embed="rId2"/>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760C00-79B0-4B38-9894-55AE84B97497}">
      <dsp:nvSpPr>
        <dsp:cNvPr id="0" name=""/>
        <dsp:cNvSpPr/>
      </dsp:nvSpPr>
      <dsp:spPr>
        <a:xfrm>
          <a:off x="2953382" y="2232459"/>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E-Mails aus Outlook</a:t>
          </a:r>
        </a:p>
      </dsp:txBody>
      <dsp:txXfrm>
        <a:off x="2977768" y="2256845"/>
        <a:ext cx="1814013" cy="450787"/>
      </dsp:txXfrm>
    </dsp:sp>
    <dsp:sp modelId="{F439835B-BBBB-43EB-B0AE-A49E04558D09}">
      <dsp:nvSpPr>
        <dsp:cNvPr id="0" name=""/>
        <dsp:cNvSpPr/>
      </dsp:nvSpPr>
      <dsp:spPr>
        <a:xfrm>
          <a:off x="2437036" y="1742506"/>
          <a:ext cx="863772" cy="863804"/>
        </a:xfrm>
        <a:prstGeom prst="ellipse">
          <a:avLst/>
        </a:prstGeom>
        <a:blipFill rotWithShape="1">
          <a:blip xmlns:r="http://schemas.openxmlformats.org/officeDocument/2006/relationships" r:embed="rId3"/>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51A65-1608-403F-9B92-BCEB7D4F4BB6}">
      <dsp:nvSpPr>
        <dsp:cNvPr id="0" name=""/>
        <dsp:cNvSpPr/>
      </dsp:nvSpPr>
      <dsp:spPr>
        <a:xfrm>
          <a:off x="3265832" y="1099661"/>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E-Mail-Dateianlagen aus Outlook</a:t>
          </a:r>
        </a:p>
      </dsp:txBody>
      <dsp:txXfrm>
        <a:off x="3290218" y="1124047"/>
        <a:ext cx="1814013" cy="450787"/>
      </dsp:txXfrm>
    </dsp:sp>
    <dsp:sp modelId="{946AB029-B1FF-4739-8E70-B618B1767523}">
      <dsp:nvSpPr>
        <dsp:cNvPr id="0" name=""/>
        <dsp:cNvSpPr/>
      </dsp:nvSpPr>
      <dsp:spPr>
        <a:xfrm>
          <a:off x="2749486" y="609708"/>
          <a:ext cx="863772" cy="86380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19160" b="1916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65262" y="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Datei </a:t>
          </a:r>
          <a:r>
            <a:rPr lang="de-DE" sz="2600" kern="1200" dirty="0"/>
            <a:t>hinein ziehen</a:t>
          </a:r>
          <a:endParaRPr lang="en-US" sz="2600" kern="1200" dirty="0"/>
        </a:p>
      </dsp:txBody>
      <dsp:txXfrm rot="10800000">
        <a:off x="1610451" y="4"/>
        <a:ext cx="5095699" cy="580755"/>
      </dsp:txXfrm>
    </dsp:sp>
    <dsp:sp modelId="{2217FE05-C64B-449E-9C64-424534F7EECF}">
      <dsp:nvSpPr>
        <dsp:cNvPr id="0" name=""/>
        <dsp:cNvSpPr/>
      </dsp:nvSpPr>
      <dsp:spPr>
        <a:xfrm>
          <a:off x="1174884" y="4"/>
          <a:ext cx="580755" cy="580755"/>
        </a:xfrm>
        <a:prstGeom prst="ellipse">
          <a:avLst/>
        </a:prstGeom>
        <a:blipFill dpi="0" rotWithShape="1">
          <a:blip xmlns:r="http://schemas.openxmlformats.org/officeDocument/2006/relationships" r:embed="rId1"/>
          <a:srcRect/>
          <a:stretch>
            <a:fillRect t="8605" b="860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29B54-8F13-43BD-9F42-F7928132445B}">
      <dsp:nvSpPr>
        <dsp:cNvPr id="0" name=""/>
        <dsp:cNvSpPr/>
      </dsp:nvSpPr>
      <dsp:spPr>
        <a:xfrm rot="10800000">
          <a:off x="1465262" y="754119"/>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de-DE" sz="2600" kern="1200" dirty="0"/>
            <a:t>E-Mail aus Outlook hinein ziehen</a:t>
          </a:r>
          <a:endParaRPr lang="en-US" sz="2600" kern="1200" dirty="0"/>
        </a:p>
      </dsp:txBody>
      <dsp:txXfrm rot="10800000">
        <a:off x="1610451" y="754119"/>
        <a:ext cx="5095699" cy="580755"/>
      </dsp:txXfrm>
    </dsp:sp>
    <dsp:sp modelId="{D52A78E7-C07E-4A17-AE42-0FEA22772573}">
      <dsp:nvSpPr>
        <dsp:cNvPr id="0" name=""/>
        <dsp:cNvSpPr/>
      </dsp:nvSpPr>
      <dsp:spPr>
        <a:xfrm>
          <a:off x="1174884" y="754119"/>
          <a:ext cx="580755" cy="580755"/>
        </a:xfrm>
        <a:prstGeom prst="ellipse">
          <a:avLst/>
        </a:prstGeom>
        <a:blipFill dpi="0" rotWithShape="1">
          <a:blip xmlns:r="http://schemas.openxmlformats.org/officeDocument/2006/relationships" r:embed="rId2"/>
          <a:srcRect/>
          <a:stretch>
            <a:fillRect l="3552" r="3552"/>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CAD6-03C1-4819-A106-9CA49A2F8CB6}">
      <dsp:nvSpPr>
        <dsp:cNvPr id="0" name=""/>
        <dsp:cNvSpPr/>
      </dsp:nvSpPr>
      <dsp:spPr>
        <a:xfrm rot="10800000">
          <a:off x="1465262" y="150823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de-DE" sz="2600" kern="1200" dirty="0"/>
            <a:t>E-Mail-Anlage hinein ziehen</a:t>
          </a:r>
          <a:endParaRPr lang="en-US" sz="2600" kern="1200" dirty="0"/>
        </a:p>
      </dsp:txBody>
      <dsp:txXfrm rot="10800000">
        <a:off x="1610451" y="1508234"/>
        <a:ext cx="5095699" cy="580755"/>
      </dsp:txXfrm>
    </dsp:sp>
    <dsp:sp modelId="{40E921D8-EAE3-4F2B-8D8F-F4040471A78A}">
      <dsp:nvSpPr>
        <dsp:cNvPr id="0" name=""/>
        <dsp:cNvSpPr/>
      </dsp:nvSpPr>
      <dsp:spPr>
        <a:xfrm>
          <a:off x="1174884" y="1508234"/>
          <a:ext cx="580755" cy="580755"/>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2458" b="12458"/>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40368-17AA-4069-8E1F-41A742DFDD98}">
      <dsp:nvSpPr>
        <dsp:cNvPr id="0" name=""/>
        <dsp:cNvSpPr/>
      </dsp:nvSpPr>
      <dsp:spPr>
        <a:xfrm rot="10800000">
          <a:off x="1465262" y="226234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Direkt einem Vorgang zuordnen</a:t>
          </a:r>
        </a:p>
      </dsp:txBody>
      <dsp:txXfrm rot="10800000">
        <a:off x="1610451" y="2262348"/>
        <a:ext cx="5095699" cy="580755"/>
      </dsp:txXfrm>
    </dsp:sp>
    <dsp:sp modelId="{B4CDDF32-12C2-4232-B772-D4F069E70C11}">
      <dsp:nvSpPr>
        <dsp:cNvPr id="0" name=""/>
        <dsp:cNvSpPr/>
      </dsp:nvSpPr>
      <dsp:spPr>
        <a:xfrm>
          <a:off x="1174884" y="2262348"/>
          <a:ext cx="580755" cy="580755"/>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856" r="1856"/>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BBC1C-1586-46E2-8CB2-91B5B1EC5D9E}">
      <dsp:nvSpPr>
        <dsp:cNvPr id="0" name=""/>
        <dsp:cNvSpPr/>
      </dsp:nvSpPr>
      <dsp:spPr>
        <a:xfrm rot="10800000">
          <a:off x="1465262" y="3016463"/>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An jemand anderen delegieren</a:t>
          </a:r>
        </a:p>
      </dsp:txBody>
      <dsp:txXfrm rot="10800000">
        <a:off x="1610451" y="3016463"/>
        <a:ext cx="5095699" cy="580755"/>
      </dsp:txXfrm>
    </dsp:sp>
    <dsp:sp modelId="{266C4B46-2F5A-4EB2-ABC0-DB403517CBFC}">
      <dsp:nvSpPr>
        <dsp:cNvPr id="0" name=""/>
        <dsp:cNvSpPr/>
      </dsp:nvSpPr>
      <dsp:spPr>
        <a:xfrm>
          <a:off x="1174884" y="3016463"/>
          <a:ext cx="580755" cy="580755"/>
        </a:xfrm>
        <a:prstGeom prst="ellipse">
          <a:avLst/>
        </a:prstGeom>
        <a:blipFill rotWithShape="1">
          <a:blip xmlns:r="http://schemas.openxmlformats.org/officeDocument/2006/relationships" r:embed="rId5"/>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451F9B-8EB7-483C-8E27-36DEE2077DD5}">
      <dsp:nvSpPr>
        <dsp:cNvPr id="0" name=""/>
        <dsp:cNvSpPr/>
      </dsp:nvSpPr>
      <dsp:spPr>
        <a:xfrm rot="10800000">
          <a:off x="1465262" y="377057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Posteingangsbuch sichten</a:t>
          </a:r>
        </a:p>
      </dsp:txBody>
      <dsp:txXfrm rot="10800000">
        <a:off x="1610451" y="3770578"/>
        <a:ext cx="5095699" cy="580755"/>
      </dsp:txXfrm>
    </dsp:sp>
    <dsp:sp modelId="{6CB0B58A-081F-49B0-835C-C2573CCCCCFC}">
      <dsp:nvSpPr>
        <dsp:cNvPr id="0" name=""/>
        <dsp:cNvSpPr/>
      </dsp:nvSpPr>
      <dsp:spPr>
        <a:xfrm>
          <a:off x="1174884" y="3770578"/>
          <a:ext cx="580755" cy="580755"/>
        </a:xfrm>
        <a:prstGeom prst="ellipse">
          <a:avLst/>
        </a:prstGeom>
        <a:blipFill dpi="0" rotWithShape="1">
          <a:blip xmlns:r="http://schemas.openxmlformats.org/officeDocument/2006/relationships" r:embed="rId6"/>
          <a:srcRect/>
          <a:stretch>
            <a:fillRect t="18455" b="1845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3476-E199-4597-B56D-0118F0712CC0}">
      <dsp:nvSpPr>
        <dsp:cNvPr id="0" name=""/>
        <dsp:cNvSpPr/>
      </dsp:nvSpPr>
      <dsp:spPr>
        <a:xfrm>
          <a:off x="545766" y="371751"/>
          <a:ext cx="7508068"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de-DE" sz="2200" kern="1200" dirty="0"/>
            <a:t>kann alles beschreiben: Person, Sitzungssaal, Auto, Gerät, Gebäude, Bankkonto…</a:t>
          </a:r>
          <a:endParaRPr lang="en-US" sz="2200" kern="1200" dirty="0"/>
        </a:p>
      </dsp:txBody>
      <dsp:txXfrm>
        <a:off x="545766" y="371751"/>
        <a:ext cx="7508068" cy="743888"/>
      </dsp:txXfrm>
    </dsp:sp>
    <dsp:sp modelId="{4942A032-466F-41B2-AFD5-033D428BC79D}">
      <dsp:nvSpPr>
        <dsp:cNvPr id="0" name=""/>
        <dsp:cNvSpPr/>
      </dsp:nvSpPr>
      <dsp:spPr>
        <a:xfrm>
          <a:off x="101841" y="232178"/>
          <a:ext cx="929861" cy="929861"/>
        </a:xfrm>
        <a:prstGeom prst="ellipse">
          <a:avLst/>
        </a:prstGeom>
        <a:blipFill rotWithShape="0">
          <a:blip xmlns:r="http://schemas.openxmlformats.org/officeDocument/2006/relationships" r:embed="rId1"/>
          <a:srcRect/>
          <a:stretch>
            <a:fillRect t="-13000" b="-13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B4545B-EBE0-4352-93BB-D0AFAB692D0B}">
      <dsp:nvSpPr>
        <dsp:cNvPr id="0" name=""/>
        <dsp:cNvSpPr/>
      </dsp:nvSpPr>
      <dsp:spPr>
        <a:xfrm>
          <a:off x="972255" y="1487777"/>
          <a:ext cx="7081579"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de-DE" sz="2200" kern="1200" dirty="0"/>
            <a:t>definiert die zu erfassenden Felder ihrer Objekte</a:t>
          </a:r>
          <a:endParaRPr lang="en-US" sz="2200" kern="1200" dirty="0"/>
        </a:p>
      </dsp:txBody>
      <dsp:txXfrm>
        <a:off x="972255" y="1487777"/>
        <a:ext cx="7081579" cy="743888"/>
      </dsp:txXfrm>
    </dsp:sp>
    <dsp:sp modelId="{12E1E78B-F095-4F2B-9359-D25BD83690DE}">
      <dsp:nvSpPr>
        <dsp:cNvPr id="0" name=""/>
        <dsp:cNvSpPr/>
      </dsp:nvSpPr>
      <dsp:spPr>
        <a:xfrm>
          <a:off x="507324" y="1394791"/>
          <a:ext cx="929861" cy="929861"/>
        </a:xfrm>
        <a:prstGeom prst="ellipse">
          <a:avLst/>
        </a:prstGeom>
        <a:blipFill rotWithShape="0">
          <a:blip xmlns:r="http://schemas.openxmlformats.org/officeDocument/2006/relationships" r:embed="rId2"/>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F47E19F-23A4-4ABA-94D7-BB22E3C5305E}">
      <dsp:nvSpPr>
        <dsp:cNvPr id="0" name=""/>
        <dsp:cNvSpPr/>
      </dsp:nvSpPr>
      <dsp:spPr>
        <a:xfrm>
          <a:off x="972255" y="2603804"/>
          <a:ext cx="7081579"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de-DE" sz="2200" kern="1200" dirty="0"/>
            <a:t>definiert Zugriffsrechte</a:t>
          </a:r>
          <a:endParaRPr lang="en-US" sz="2200" kern="1200" dirty="0"/>
        </a:p>
      </dsp:txBody>
      <dsp:txXfrm>
        <a:off x="972255" y="2603804"/>
        <a:ext cx="7081579" cy="743888"/>
      </dsp:txXfrm>
    </dsp:sp>
    <dsp:sp modelId="{11B53EA4-2954-4A75-A180-2229B5F183E4}">
      <dsp:nvSpPr>
        <dsp:cNvPr id="0" name=""/>
        <dsp:cNvSpPr/>
      </dsp:nvSpPr>
      <dsp:spPr>
        <a:xfrm>
          <a:off x="507324" y="2510818"/>
          <a:ext cx="929861" cy="929861"/>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71E072-6064-4C1C-B2F2-89FF7A45DE60}">
      <dsp:nvSpPr>
        <dsp:cNvPr id="0" name=""/>
        <dsp:cNvSpPr/>
      </dsp:nvSpPr>
      <dsp:spPr>
        <a:xfrm>
          <a:off x="545766" y="3719831"/>
          <a:ext cx="7508068"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kann manuell erfasste oder von Fachanwendungen importierte Daten enthalten</a:t>
          </a:r>
        </a:p>
      </dsp:txBody>
      <dsp:txXfrm>
        <a:off x="545766" y="3719831"/>
        <a:ext cx="7508068" cy="743888"/>
      </dsp:txXfrm>
    </dsp:sp>
    <dsp:sp modelId="{89CF5555-3F1E-4C26-B6D6-7A59429A5FD2}">
      <dsp:nvSpPr>
        <dsp:cNvPr id="0" name=""/>
        <dsp:cNvSpPr/>
      </dsp:nvSpPr>
      <dsp:spPr>
        <a:xfrm>
          <a:off x="80836" y="3626845"/>
          <a:ext cx="929861" cy="929861"/>
        </a:xfrm>
        <a:prstGeom prst="ellipse">
          <a:avLst/>
        </a:prstGeom>
        <a:blipFill dpi="0" rotWithShape="0">
          <a:blip xmlns:r="http://schemas.openxmlformats.org/officeDocument/2006/relationships" r:embed="rId4"/>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AE589-7CED-4C65-B908-24AA781ABE1D}">
      <dsp:nvSpPr>
        <dsp:cNvPr id="0" name=""/>
        <dsp:cNvSpPr/>
      </dsp:nvSpPr>
      <dsp:spPr>
        <a:xfrm>
          <a:off x="3497137" y="304494"/>
          <a:ext cx="1553557" cy="15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de-DE" sz="1900" kern="1200" dirty="0"/>
            <a:t>Den Überblick zu behalten ist schwer</a:t>
          </a:r>
          <a:endParaRPr lang="en-US" sz="1900" kern="1200" dirty="0"/>
        </a:p>
        <a:p>
          <a:pPr marL="114300" lvl="1" indent="-114300" algn="l" defTabSz="666750">
            <a:lnSpc>
              <a:spcPct val="90000"/>
            </a:lnSpc>
            <a:spcBef>
              <a:spcPct val="0"/>
            </a:spcBef>
            <a:spcAft>
              <a:spcPct val="15000"/>
            </a:spcAft>
            <a:buChar char="•"/>
          </a:pPr>
          <a:r>
            <a:rPr lang="de-DE" sz="1500" kern="1200" dirty="0"/>
            <a:t>„Alte Kamellen“ sind ewig sichtbar</a:t>
          </a:r>
          <a:endParaRPr lang="en-US" sz="1500" kern="1200" dirty="0"/>
        </a:p>
      </dsp:txBody>
      <dsp:txXfrm>
        <a:off x="3497137" y="304494"/>
        <a:ext cx="1553557" cy="1553557"/>
      </dsp:txXfrm>
    </dsp:sp>
    <dsp:sp modelId="{0091EE9C-9711-4AE7-92C8-1B99B358EBB2}">
      <dsp:nvSpPr>
        <dsp:cNvPr id="0" name=""/>
        <dsp:cNvSpPr/>
      </dsp:nvSpPr>
      <dsp:spPr>
        <a:xfrm>
          <a:off x="1131846" y="-893"/>
          <a:ext cx="3672286" cy="3672286"/>
        </a:xfrm>
        <a:prstGeom prst="circularArrow">
          <a:avLst>
            <a:gd name="adj1" fmla="val 8249"/>
            <a:gd name="adj2" fmla="val 576202"/>
            <a:gd name="adj3" fmla="val 2963467"/>
            <a:gd name="adj4" fmla="val 51983"/>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736E37D-800B-46DF-B769-77F5700B6B27}">
      <dsp:nvSpPr>
        <dsp:cNvPr id="0" name=""/>
        <dsp:cNvSpPr/>
      </dsp:nvSpPr>
      <dsp:spPr>
        <a:xfrm>
          <a:off x="2191210" y="2566425"/>
          <a:ext cx="1553557" cy="15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de-DE" sz="1900" kern="1200" dirty="0"/>
            <a:t>Niemand räumt auf</a:t>
          </a:r>
          <a:endParaRPr lang="en-US" sz="1900" kern="1200" dirty="0"/>
        </a:p>
        <a:p>
          <a:pPr marL="114300" lvl="1" indent="-114300" algn="l" defTabSz="666750">
            <a:lnSpc>
              <a:spcPct val="90000"/>
            </a:lnSpc>
            <a:spcBef>
              <a:spcPct val="0"/>
            </a:spcBef>
            <a:spcAft>
              <a:spcPct val="15000"/>
            </a:spcAft>
            <a:buChar char="•"/>
          </a:pPr>
          <a:r>
            <a:rPr lang="de-DE" sz="1500" kern="1200" dirty="0"/>
            <a:t>Wer weiß, was noch gebraucht wird?</a:t>
          </a:r>
          <a:endParaRPr lang="en-US" sz="1500" kern="1200" dirty="0"/>
        </a:p>
      </dsp:txBody>
      <dsp:txXfrm>
        <a:off x="2191210" y="2566425"/>
        <a:ext cx="1553557" cy="1553557"/>
      </dsp:txXfrm>
    </dsp:sp>
    <dsp:sp modelId="{67ABFF5E-8F20-4476-9D37-02AA3A2874A7}">
      <dsp:nvSpPr>
        <dsp:cNvPr id="0" name=""/>
        <dsp:cNvSpPr/>
      </dsp:nvSpPr>
      <dsp:spPr>
        <a:xfrm>
          <a:off x="1131846" y="-893"/>
          <a:ext cx="3672286" cy="3672286"/>
        </a:xfrm>
        <a:prstGeom prst="circularArrow">
          <a:avLst>
            <a:gd name="adj1" fmla="val 8249"/>
            <a:gd name="adj2" fmla="val 576202"/>
            <a:gd name="adj3" fmla="val 10171815"/>
            <a:gd name="adj4" fmla="val 7260331"/>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57D7B53-1045-4556-A41C-C2266CA3CA5B}">
      <dsp:nvSpPr>
        <dsp:cNvPr id="0" name=""/>
        <dsp:cNvSpPr/>
      </dsp:nvSpPr>
      <dsp:spPr>
        <a:xfrm>
          <a:off x="885284" y="304494"/>
          <a:ext cx="1553557" cy="15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de-DE" sz="1900" kern="1200" dirty="0"/>
            <a:t>Dateibäume wachsen</a:t>
          </a:r>
          <a:endParaRPr lang="en-US" sz="1900" kern="1200" dirty="0"/>
        </a:p>
        <a:p>
          <a:pPr marL="114300" lvl="1" indent="-114300" algn="l" defTabSz="666750">
            <a:lnSpc>
              <a:spcPct val="90000"/>
            </a:lnSpc>
            <a:spcBef>
              <a:spcPct val="0"/>
            </a:spcBef>
            <a:spcAft>
              <a:spcPct val="15000"/>
            </a:spcAft>
            <a:buChar char="•"/>
          </a:pPr>
          <a:r>
            <a:rPr lang="de-DE" sz="1500" kern="1200" dirty="0"/>
            <a:t>Verzeichnis „Alter Server“ mit 5.000 Dokumenten</a:t>
          </a:r>
          <a:endParaRPr lang="en-US" sz="1500" kern="1200" dirty="0"/>
        </a:p>
      </dsp:txBody>
      <dsp:txXfrm>
        <a:off x="885284" y="304494"/>
        <a:ext cx="1553557" cy="1553557"/>
      </dsp:txXfrm>
    </dsp:sp>
    <dsp:sp modelId="{FCF14A79-1D0E-4DEB-A0AC-8E15F8204FF8}">
      <dsp:nvSpPr>
        <dsp:cNvPr id="0" name=""/>
        <dsp:cNvSpPr/>
      </dsp:nvSpPr>
      <dsp:spPr>
        <a:xfrm>
          <a:off x="1131846" y="-893"/>
          <a:ext cx="3672286" cy="3672286"/>
        </a:xfrm>
        <a:prstGeom prst="circularArrow">
          <a:avLst>
            <a:gd name="adj1" fmla="val 8249"/>
            <a:gd name="adj2" fmla="val 576202"/>
            <a:gd name="adj3" fmla="val 16856358"/>
            <a:gd name="adj4" fmla="val 14967440"/>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3476-E199-4597-B56D-0118F0712CC0}">
      <dsp:nvSpPr>
        <dsp:cNvPr id="0" name=""/>
        <dsp:cNvSpPr/>
      </dsp:nvSpPr>
      <dsp:spPr>
        <a:xfrm>
          <a:off x="455826" y="302120"/>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ist ein in den Stammdaten gespeicherter Datensatz</a:t>
          </a:r>
          <a:endParaRPr lang="en-US" sz="1800" kern="1200" dirty="0"/>
        </a:p>
      </dsp:txBody>
      <dsp:txXfrm>
        <a:off x="455826" y="302120"/>
        <a:ext cx="7598008" cy="604627"/>
      </dsp:txXfrm>
    </dsp:sp>
    <dsp:sp modelId="{4942A032-466F-41B2-AFD5-033D428BC79D}">
      <dsp:nvSpPr>
        <dsp:cNvPr id="0" name=""/>
        <dsp:cNvSpPr/>
      </dsp:nvSpPr>
      <dsp:spPr>
        <a:xfrm>
          <a:off x="95007" y="188677"/>
          <a:ext cx="755784" cy="755784"/>
        </a:xfrm>
        <a:prstGeom prst="ellipse">
          <a:avLst/>
        </a:prstGeom>
        <a:blipFill rotWithShape="0">
          <a:blip xmlns:r="http://schemas.openxmlformats.org/officeDocument/2006/relationships" r:embed="rId1"/>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B4545B-EBE0-4352-93BB-D0AFAB692D0B}">
      <dsp:nvSpPr>
        <dsp:cNvPr id="0" name=""/>
        <dsp:cNvSpPr/>
      </dsp:nvSpPr>
      <dsp:spPr>
        <a:xfrm>
          <a:off x="889085" y="1208771"/>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gehört zu einer oder mehreren Kategorien</a:t>
          </a:r>
          <a:endParaRPr lang="en-US" sz="1800" kern="1200" dirty="0"/>
        </a:p>
      </dsp:txBody>
      <dsp:txXfrm>
        <a:off x="889085" y="1208771"/>
        <a:ext cx="7164749" cy="604627"/>
      </dsp:txXfrm>
    </dsp:sp>
    <dsp:sp modelId="{12E1E78B-F095-4F2B-9359-D25BD83690DE}">
      <dsp:nvSpPr>
        <dsp:cNvPr id="0" name=""/>
        <dsp:cNvSpPr/>
      </dsp:nvSpPr>
      <dsp:spPr>
        <a:xfrm>
          <a:off x="511192" y="1133192"/>
          <a:ext cx="755784" cy="755784"/>
        </a:xfrm>
        <a:prstGeom prst="ellipse">
          <a:avLst/>
        </a:prstGeom>
        <a:blipFill dpi="0" rotWithShape="0">
          <a:blip xmlns:r="http://schemas.openxmlformats.org/officeDocument/2006/relationships" r:embed="rId2"/>
          <a:srcRect/>
          <a:stretch>
            <a:fillRect t="11552" b="11552"/>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F47E19F-23A4-4ABA-94D7-BB22E3C5305E}">
      <dsp:nvSpPr>
        <dsp:cNvPr id="0" name=""/>
        <dsp:cNvSpPr/>
      </dsp:nvSpPr>
      <dsp:spPr>
        <a:xfrm>
          <a:off x="1022060" y="2115421"/>
          <a:ext cx="7031774"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kann je nach Prozess den Vorgängen zugeordnet werden</a:t>
          </a:r>
          <a:endParaRPr lang="en-US" sz="1800" kern="1200" dirty="0"/>
        </a:p>
      </dsp:txBody>
      <dsp:txXfrm>
        <a:off x="1022060" y="2115421"/>
        <a:ext cx="7031774" cy="604627"/>
      </dsp:txXfrm>
    </dsp:sp>
    <dsp:sp modelId="{11B53EA4-2954-4A75-A180-2229B5F183E4}">
      <dsp:nvSpPr>
        <dsp:cNvPr id="0" name=""/>
        <dsp:cNvSpPr/>
      </dsp:nvSpPr>
      <dsp:spPr>
        <a:xfrm>
          <a:off x="644168" y="2039843"/>
          <a:ext cx="755784" cy="755784"/>
        </a:xfrm>
        <a:prstGeom prst="ellipse">
          <a:avLst/>
        </a:prstGeom>
        <a:blipFill rotWithShape="0">
          <a:blip xmlns:r="http://schemas.openxmlformats.org/officeDocument/2006/relationships" r:embed="rId3"/>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71E072-6064-4C1C-B2F2-89FF7A45DE60}">
      <dsp:nvSpPr>
        <dsp:cNvPr id="0" name=""/>
        <dsp:cNvSpPr/>
      </dsp:nvSpPr>
      <dsp:spPr>
        <a:xfrm>
          <a:off x="889085" y="3022072"/>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aus Ansprechpartnerkategorien kann jedem Vorgang zugeordnet werden</a:t>
          </a:r>
        </a:p>
      </dsp:txBody>
      <dsp:txXfrm>
        <a:off x="889085" y="3022072"/>
        <a:ext cx="7164749" cy="604627"/>
      </dsp:txXfrm>
    </dsp:sp>
    <dsp:sp modelId="{89CF5555-3F1E-4C26-B6D6-7A59429A5FD2}">
      <dsp:nvSpPr>
        <dsp:cNvPr id="0" name=""/>
        <dsp:cNvSpPr/>
      </dsp:nvSpPr>
      <dsp:spPr>
        <a:xfrm>
          <a:off x="511192" y="2946494"/>
          <a:ext cx="755784" cy="755784"/>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5F805CF-7C9E-4C4B-A367-D24FA9F8174A}">
      <dsp:nvSpPr>
        <dsp:cNvPr id="0" name=""/>
        <dsp:cNvSpPr/>
      </dsp:nvSpPr>
      <dsp:spPr>
        <a:xfrm>
          <a:off x="455826" y="3928723"/>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mit Telefonnummer kann direkt angerufen werden (je nach Telefonanlage)</a:t>
          </a:r>
        </a:p>
      </dsp:txBody>
      <dsp:txXfrm>
        <a:off x="455826" y="3928723"/>
        <a:ext cx="7598008" cy="604627"/>
      </dsp:txXfrm>
    </dsp:sp>
    <dsp:sp modelId="{6E2A9879-B784-4A13-B629-F5706CAD5873}">
      <dsp:nvSpPr>
        <dsp:cNvPr id="0" name=""/>
        <dsp:cNvSpPr/>
      </dsp:nvSpPr>
      <dsp:spPr>
        <a:xfrm>
          <a:off x="77934" y="3853145"/>
          <a:ext cx="755784" cy="755784"/>
        </a:xfrm>
        <a:prstGeom prst="ellipse">
          <a:avLst/>
        </a:prstGeom>
        <a:blipFill rotWithShape="0">
          <a:blip xmlns:r="http://schemas.openxmlformats.org/officeDocument/2006/relationships" r:embed="rId6"/>
          <a:srcRect/>
          <a:stretch>
            <a:fillRect t="-9000" b="-9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65262" y="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Objekt anlegen und suchen</a:t>
          </a:r>
        </a:p>
      </dsp:txBody>
      <dsp:txXfrm rot="10800000">
        <a:off x="1610451" y="4"/>
        <a:ext cx="5095699" cy="580755"/>
      </dsp:txXfrm>
    </dsp:sp>
    <dsp:sp modelId="{2217FE05-C64B-449E-9C64-424534F7EECF}">
      <dsp:nvSpPr>
        <dsp:cNvPr id="0" name=""/>
        <dsp:cNvSpPr/>
      </dsp:nvSpPr>
      <dsp:spPr>
        <a:xfrm>
          <a:off x="1174884" y="4"/>
          <a:ext cx="580755" cy="580755"/>
        </a:xfrm>
        <a:prstGeom prst="ellipse">
          <a:avLst/>
        </a:prstGeom>
        <a:blipFill dpi="0" rotWithShape="1">
          <a:blip xmlns:r="http://schemas.openxmlformats.org/officeDocument/2006/relationships" r:embed="rId1"/>
          <a:srcRect/>
          <a:stretch>
            <a:fillRect t="1518" b="1518"/>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CAD6-03C1-4819-A106-9CA49A2F8CB6}">
      <dsp:nvSpPr>
        <dsp:cNvPr id="0" name=""/>
        <dsp:cNvSpPr/>
      </dsp:nvSpPr>
      <dsp:spPr>
        <a:xfrm rot="10800000">
          <a:off x="1465262" y="754119"/>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t>Objekt bearbeiten</a:t>
          </a:r>
          <a:endParaRPr lang="en-US" sz="2000" kern="1200" dirty="0"/>
        </a:p>
      </dsp:txBody>
      <dsp:txXfrm rot="10800000">
        <a:off x="1610451" y="754119"/>
        <a:ext cx="5095699" cy="580755"/>
      </dsp:txXfrm>
    </dsp:sp>
    <dsp:sp modelId="{40E921D8-EAE3-4F2B-8D8F-F4040471A78A}">
      <dsp:nvSpPr>
        <dsp:cNvPr id="0" name=""/>
        <dsp:cNvSpPr/>
      </dsp:nvSpPr>
      <dsp:spPr>
        <a:xfrm>
          <a:off x="1174884" y="754119"/>
          <a:ext cx="580755" cy="580755"/>
        </a:xfrm>
        <a:prstGeom prst="ellipse">
          <a:avLst/>
        </a:prstGeom>
        <a:blipFill dpi="0" rotWithShape="1">
          <a:blip xmlns:r="http://schemas.openxmlformats.org/officeDocument/2006/relationships" r:embed="rId2"/>
          <a:srcRect/>
          <a:stretch>
            <a:fillRect t="209" b="209"/>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3ADBF-26A4-4AA3-909B-3B28BB29973F}">
      <dsp:nvSpPr>
        <dsp:cNvPr id="0" name=""/>
        <dsp:cNvSpPr/>
      </dsp:nvSpPr>
      <dsp:spPr>
        <a:xfrm rot="10800000">
          <a:off x="1465262" y="150823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t>Ansprechpartner anrufen</a:t>
          </a:r>
          <a:endParaRPr lang="en-US" sz="2000" kern="1200" dirty="0"/>
        </a:p>
      </dsp:txBody>
      <dsp:txXfrm rot="10800000">
        <a:off x="1610451" y="1508234"/>
        <a:ext cx="5095699" cy="580755"/>
      </dsp:txXfrm>
    </dsp:sp>
    <dsp:sp modelId="{68E9AD0A-3FB3-4098-80E5-F2C9C745CBDF}">
      <dsp:nvSpPr>
        <dsp:cNvPr id="0" name=""/>
        <dsp:cNvSpPr/>
      </dsp:nvSpPr>
      <dsp:spPr>
        <a:xfrm>
          <a:off x="1174884" y="1508234"/>
          <a:ext cx="580755" cy="580755"/>
        </a:xfrm>
        <a:prstGeom prst="ellipse">
          <a:avLst/>
        </a:prstGeom>
        <a:blipFill dpi="0" rotWithShape="1">
          <a:blip xmlns:r="http://schemas.openxmlformats.org/officeDocument/2006/relationships" r:embed="rId3"/>
          <a:srcRect/>
          <a:stretch>
            <a:fillRect l="9720" r="972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1DCC4A-96E6-4F4C-AD6E-F292AC5DE8C4}">
      <dsp:nvSpPr>
        <dsp:cNvPr id="0" name=""/>
        <dsp:cNvSpPr/>
      </dsp:nvSpPr>
      <dsp:spPr>
        <a:xfrm rot="10800000">
          <a:off x="1465262" y="226234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t>Vorgänge zum Objekt anzeigen und anlegen</a:t>
          </a:r>
          <a:endParaRPr lang="en-US" sz="2000" kern="1200" dirty="0"/>
        </a:p>
      </dsp:txBody>
      <dsp:txXfrm rot="10800000">
        <a:off x="1610451" y="2262348"/>
        <a:ext cx="5095699" cy="580755"/>
      </dsp:txXfrm>
    </dsp:sp>
    <dsp:sp modelId="{35B19C21-6D8D-41CA-97BE-CA26D9B8B133}">
      <dsp:nvSpPr>
        <dsp:cNvPr id="0" name=""/>
        <dsp:cNvSpPr/>
      </dsp:nvSpPr>
      <dsp:spPr>
        <a:xfrm>
          <a:off x="1174884" y="2262348"/>
          <a:ext cx="580755" cy="580755"/>
        </a:xfrm>
        <a:prstGeom prst="ellipse">
          <a:avLst/>
        </a:prstGeom>
        <a:blipFill dpi="0" rotWithShape="1">
          <a:blip xmlns:r="http://schemas.openxmlformats.org/officeDocument/2006/relationships" r:embed="rId4"/>
          <a:srcRect/>
          <a:stretch>
            <a:fillRect t="1513" b="1513"/>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D9B94F-10A5-4614-B425-A1222256CDA3}">
      <dsp:nvSpPr>
        <dsp:cNvPr id="0" name=""/>
        <dsp:cNvSpPr/>
      </dsp:nvSpPr>
      <dsp:spPr>
        <a:xfrm rot="10800000">
          <a:off x="1465262" y="3016463"/>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Kategoriezuordnung ändern</a:t>
          </a:r>
        </a:p>
      </dsp:txBody>
      <dsp:txXfrm rot="10800000">
        <a:off x="1610451" y="3016463"/>
        <a:ext cx="5095699" cy="580755"/>
      </dsp:txXfrm>
    </dsp:sp>
    <dsp:sp modelId="{CF4DB27C-C963-4772-9522-B8993A0BD64A}">
      <dsp:nvSpPr>
        <dsp:cNvPr id="0" name=""/>
        <dsp:cNvSpPr/>
      </dsp:nvSpPr>
      <dsp:spPr>
        <a:xfrm>
          <a:off x="1174884" y="3016463"/>
          <a:ext cx="580755" cy="580755"/>
        </a:xfrm>
        <a:prstGeom prst="ellipse">
          <a:avLst/>
        </a:prstGeom>
        <a:blipFill dpi="0" rotWithShape="1">
          <a:blip xmlns:r="http://schemas.openxmlformats.org/officeDocument/2006/relationships" r:embed="rId5"/>
          <a:srcRect/>
          <a:stretch>
            <a:fillRect t="8201" b="8201"/>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7C98C3-2C05-499E-A366-3F385FA0A7A3}">
      <dsp:nvSpPr>
        <dsp:cNvPr id="0" name=""/>
        <dsp:cNvSpPr/>
      </dsp:nvSpPr>
      <dsp:spPr>
        <a:xfrm rot="10800000">
          <a:off x="1465262" y="377057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Objekte zusammenführen</a:t>
          </a:r>
        </a:p>
      </dsp:txBody>
      <dsp:txXfrm rot="10800000">
        <a:off x="1610451" y="3770578"/>
        <a:ext cx="5095699" cy="580755"/>
      </dsp:txXfrm>
    </dsp:sp>
    <dsp:sp modelId="{8F1A6E9F-680E-449A-A9CA-7022F38D0D40}">
      <dsp:nvSpPr>
        <dsp:cNvPr id="0" name=""/>
        <dsp:cNvSpPr/>
      </dsp:nvSpPr>
      <dsp:spPr>
        <a:xfrm>
          <a:off x="1174884" y="3770578"/>
          <a:ext cx="580755" cy="580755"/>
        </a:xfrm>
        <a:prstGeom prst="ellipse">
          <a:avLst/>
        </a:prstGeom>
        <a:blipFill dpi="0" rotWithShape="1">
          <a:blip xmlns:r="http://schemas.openxmlformats.org/officeDocument/2006/relationships" r:embed="rId6"/>
          <a:srcRect/>
          <a:stretch>
            <a:fillRect t="8203" b="8203"/>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CACB5-2B01-4C8D-9108-0CC041CDDA74}">
      <dsp:nvSpPr>
        <dsp:cNvPr id="0" name=""/>
        <dsp:cNvSpPr/>
      </dsp:nvSpPr>
      <dsp:spPr>
        <a:xfrm rot="5400000">
          <a:off x="2871860" y="-749799"/>
          <a:ext cx="1536427"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de-DE" sz="900" kern="1200" dirty="0"/>
            <a:t>Inkrementeller Export überträgt rasch nur ausstehende Änderungen und genügt normalerweise</a:t>
          </a:r>
        </a:p>
        <a:p>
          <a:pPr marL="57150" lvl="1" indent="-57150" algn="l" defTabSz="400050">
            <a:lnSpc>
              <a:spcPct val="90000"/>
            </a:lnSpc>
            <a:spcBef>
              <a:spcPct val="0"/>
            </a:spcBef>
            <a:spcAft>
              <a:spcPct val="15000"/>
            </a:spcAft>
            <a:buChar char="•"/>
          </a:pPr>
          <a:r>
            <a:rPr lang="de-DE" sz="900" kern="1200" dirty="0"/>
            <a:t>Schnell-Ergänzung überträgt nur Änderungen und Neuanlagen (immer als neue Kontakte), aber keine Löschungen</a:t>
          </a:r>
        </a:p>
        <a:p>
          <a:pPr marL="57150" lvl="1" indent="-57150" algn="l" defTabSz="400050">
            <a:lnSpc>
              <a:spcPct val="90000"/>
            </a:lnSpc>
            <a:spcBef>
              <a:spcPct val="0"/>
            </a:spcBef>
            <a:spcAft>
              <a:spcPct val="15000"/>
            </a:spcAft>
            <a:buChar char="•"/>
          </a:pPr>
          <a:r>
            <a:rPr lang="de-DE" sz="900" kern="1200" dirty="0"/>
            <a:t>Automatische Schnellergänzung hält Kontakte in Outlook permanent aktuell</a:t>
          </a:r>
        </a:p>
        <a:p>
          <a:pPr marL="57150" lvl="1" indent="-57150" algn="l" defTabSz="400050">
            <a:lnSpc>
              <a:spcPct val="90000"/>
            </a:lnSpc>
            <a:spcBef>
              <a:spcPct val="0"/>
            </a:spcBef>
            <a:spcAft>
              <a:spcPct val="15000"/>
            </a:spcAft>
            <a:buChar char="•"/>
          </a:pPr>
          <a:r>
            <a:rPr lang="de-DE" sz="900" kern="1200" dirty="0"/>
            <a:t>Export eines einzigen Kontakts nur zur Probe ist möglich</a:t>
          </a:r>
        </a:p>
        <a:p>
          <a:pPr marL="57150" lvl="1" indent="-57150" algn="l" defTabSz="400050">
            <a:lnSpc>
              <a:spcPct val="90000"/>
            </a:lnSpc>
            <a:spcBef>
              <a:spcPct val="0"/>
            </a:spcBef>
            <a:spcAft>
              <a:spcPct val="15000"/>
            </a:spcAft>
            <a:buChar char="•"/>
          </a:pPr>
          <a:r>
            <a:rPr lang="de-DE" sz="900" kern="1200" dirty="0"/>
            <a:t>Gespeicherte Zuordnungen verwerfen nach manuellem Löschen im Postfach</a:t>
          </a:r>
        </a:p>
      </dsp:txBody>
      <dsp:txXfrm rot="-5400000">
        <a:off x="1927098" y="269965"/>
        <a:ext cx="3350950" cy="1386423"/>
      </dsp:txXfrm>
    </dsp:sp>
    <dsp:sp modelId="{AA822647-D084-4D82-A32E-6D8FD687A4C3}">
      <dsp:nvSpPr>
        <dsp:cNvPr id="0" name=""/>
        <dsp:cNvSpPr/>
      </dsp:nvSpPr>
      <dsp:spPr>
        <a:xfrm>
          <a:off x="0" y="2909"/>
          <a:ext cx="1927098" cy="19205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Filterung</a:t>
          </a:r>
        </a:p>
      </dsp:txBody>
      <dsp:txXfrm>
        <a:off x="93753" y="96662"/>
        <a:ext cx="1739592" cy="1733027"/>
      </dsp:txXfrm>
    </dsp:sp>
    <dsp:sp modelId="{753F0EFD-BAA7-4AC1-ABE1-2050F7D13CB5}">
      <dsp:nvSpPr>
        <dsp:cNvPr id="0" name=""/>
        <dsp:cNvSpPr/>
      </dsp:nvSpPr>
      <dsp:spPr>
        <a:xfrm rot="5400000">
          <a:off x="2871860" y="1266761"/>
          <a:ext cx="1536427"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de-DE" sz="900" kern="1200" dirty="0"/>
            <a:t>Können ignoriert, nur gemeldet oder gelöscht werden</a:t>
          </a:r>
        </a:p>
        <a:p>
          <a:pPr marL="57150" lvl="1" indent="-57150" algn="l" defTabSz="400050">
            <a:lnSpc>
              <a:spcPct val="90000"/>
            </a:lnSpc>
            <a:spcBef>
              <a:spcPct val="0"/>
            </a:spcBef>
            <a:spcAft>
              <a:spcPct val="15000"/>
            </a:spcAft>
            <a:buChar char="•"/>
          </a:pPr>
          <a:r>
            <a:rPr lang="de-DE" sz="900" kern="1200" dirty="0"/>
            <a:t>Filterung nach mit/ohne hinterlegtem Foto möglich</a:t>
          </a:r>
        </a:p>
      </dsp:txBody>
      <dsp:txXfrm rot="-5400000">
        <a:off x="1927098" y="2286525"/>
        <a:ext cx="3350950" cy="1386423"/>
      </dsp:txXfrm>
    </dsp:sp>
    <dsp:sp modelId="{FCD0275C-CFA3-42B1-AD32-937B6321B64E}">
      <dsp:nvSpPr>
        <dsp:cNvPr id="0" name=""/>
        <dsp:cNvSpPr/>
      </dsp:nvSpPr>
      <dsp:spPr>
        <a:xfrm>
          <a:off x="0" y="2019470"/>
          <a:ext cx="1927098" cy="19205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Überzählige Kontakte</a:t>
          </a:r>
        </a:p>
      </dsp:txBody>
      <dsp:txXfrm>
        <a:off x="93753" y="2113223"/>
        <a:ext cx="1739592" cy="1733027"/>
      </dsp:txXfrm>
    </dsp:sp>
    <dsp:sp modelId="{17695697-C462-4D17-A997-047E2D6A63B5}">
      <dsp:nvSpPr>
        <dsp:cNvPr id="0" name=""/>
        <dsp:cNvSpPr/>
      </dsp:nvSpPr>
      <dsp:spPr>
        <a:xfrm rot="5400000">
          <a:off x="2871860" y="3283322"/>
          <a:ext cx="1536427"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de-DE" sz="900" kern="1200" dirty="0"/>
            <a:t>Ausführliches Protokoll zur Diagnose nützlich</a:t>
          </a:r>
        </a:p>
      </dsp:txBody>
      <dsp:txXfrm rot="-5400000">
        <a:off x="1927098" y="4303086"/>
        <a:ext cx="3350950" cy="1386423"/>
      </dsp:txXfrm>
    </dsp:sp>
    <dsp:sp modelId="{6DFAD070-6D59-495E-BEFA-0D0C3F4A2D6E}">
      <dsp:nvSpPr>
        <dsp:cNvPr id="0" name=""/>
        <dsp:cNvSpPr/>
      </dsp:nvSpPr>
      <dsp:spPr>
        <a:xfrm>
          <a:off x="0" y="4036031"/>
          <a:ext cx="1927098" cy="19205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Protokollierung</a:t>
          </a:r>
        </a:p>
      </dsp:txBody>
      <dsp:txXfrm>
        <a:off x="93753" y="4129784"/>
        <a:ext cx="1739592" cy="17330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036DF-4382-4E03-9B6A-5BDC0E8B90CF}">
      <dsp:nvSpPr>
        <dsp:cNvPr id="0" name=""/>
        <dsp:cNvSpPr/>
      </dsp:nvSpPr>
      <dsp:spPr>
        <a:xfrm>
          <a:off x="870196" y="88431"/>
          <a:ext cx="1610619" cy="9663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Warenwirtschaft</a:t>
          </a:r>
        </a:p>
      </dsp:txBody>
      <dsp:txXfrm>
        <a:off x="870196" y="88431"/>
        <a:ext cx="1610619" cy="966371"/>
      </dsp:txXfrm>
    </dsp:sp>
    <dsp:sp modelId="{65CA4051-AF0B-448D-869F-635EAB71A139}">
      <dsp:nvSpPr>
        <dsp:cNvPr id="0" name=""/>
        <dsp:cNvSpPr/>
      </dsp:nvSpPr>
      <dsp:spPr>
        <a:xfrm>
          <a:off x="2730220" y="477976"/>
          <a:ext cx="1610619" cy="966371"/>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Finanzbuchhaltung</a:t>
          </a:r>
        </a:p>
      </dsp:txBody>
      <dsp:txXfrm>
        <a:off x="2730220" y="477976"/>
        <a:ext cx="1610619" cy="966371"/>
      </dsp:txXfrm>
    </dsp:sp>
    <dsp:sp modelId="{8604BF32-FE8A-43AE-891D-9237DE606B3F}">
      <dsp:nvSpPr>
        <dsp:cNvPr id="0" name=""/>
        <dsp:cNvSpPr/>
      </dsp:nvSpPr>
      <dsp:spPr>
        <a:xfrm>
          <a:off x="164358" y="1120184"/>
          <a:ext cx="1610619" cy="966371"/>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Projekt-Zeiterfassung</a:t>
          </a:r>
        </a:p>
      </dsp:txBody>
      <dsp:txXfrm>
        <a:off x="164358" y="1120184"/>
        <a:ext cx="1610619" cy="966371"/>
      </dsp:txXfrm>
    </dsp:sp>
    <dsp:sp modelId="{94243CD3-139E-44AB-A425-3D92A22FEFF8}">
      <dsp:nvSpPr>
        <dsp:cNvPr id="0" name=""/>
        <dsp:cNvSpPr/>
      </dsp:nvSpPr>
      <dsp:spPr>
        <a:xfrm>
          <a:off x="2279972" y="1531153"/>
          <a:ext cx="1610619" cy="96637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Telefonanlage</a:t>
          </a:r>
        </a:p>
      </dsp:txBody>
      <dsp:txXfrm>
        <a:off x="2279972" y="1531153"/>
        <a:ext cx="1610619" cy="966371"/>
      </dsp:txXfrm>
    </dsp:sp>
    <dsp:sp modelId="{D9F36451-8D47-40DA-8838-1845FFFB8AEE}">
      <dsp:nvSpPr>
        <dsp:cNvPr id="0" name=""/>
        <dsp:cNvSpPr/>
      </dsp:nvSpPr>
      <dsp:spPr>
        <a:xfrm>
          <a:off x="522866" y="2175672"/>
          <a:ext cx="1610619" cy="966371"/>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Kontakte-Ordner in Postfächern</a:t>
          </a:r>
        </a:p>
      </dsp:txBody>
      <dsp:txXfrm>
        <a:off x="522866" y="2175672"/>
        <a:ext cx="1610619" cy="966371"/>
      </dsp:txXfrm>
    </dsp:sp>
    <dsp:sp modelId="{BEC4518A-07F2-4EBB-8C1E-5ABB2A7C36AB}">
      <dsp:nvSpPr>
        <dsp:cNvPr id="0" name=""/>
        <dsp:cNvSpPr/>
      </dsp:nvSpPr>
      <dsp:spPr>
        <a:xfrm>
          <a:off x="3049220" y="2570850"/>
          <a:ext cx="1610619" cy="966371"/>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Öffentliche Kontakt-Ordner</a:t>
          </a:r>
        </a:p>
      </dsp:txBody>
      <dsp:txXfrm>
        <a:off x="3049220" y="2570850"/>
        <a:ext cx="1610619" cy="966371"/>
      </dsp:txXfrm>
    </dsp:sp>
    <dsp:sp modelId="{914FB3BD-746B-4355-93C5-023C57AED5B3}">
      <dsp:nvSpPr>
        <dsp:cNvPr id="0" name=""/>
        <dsp:cNvSpPr/>
      </dsp:nvSpPr>
      <dsp:spPr>
        <a:xfrm>
          <a:off x="1313455" y="3249791"/>
          <a:ext cx="1610619" cy="96637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Smartphones</a:t>
          </a:r>
        </a:p>
      </dsp:txBody>
      <dsp:txXfrm>
        <a:off x="1313455" y="3249791"/>
        <a:ext cx="1610619" cy="9663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00177-0346-4AF7-AFA0-241782C94363}">
      <dsp:nvSpPr>
        <dsp:cNvPr id="0" name=""/>
        <dsp:cNvSpPr/>
      </dsp:nvSpPr>
      <dsp:spPr>
        <a:xfrm>
          <a:off x="1977256" y="1720081"/>
          <a:ext cx="1227087" cy="1227087"/>
        </a:xfrm>
        <a:prstGeom prst="ellipse">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922" t="10455" r="11924" b="10455"/>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dirty="0"/>
        </a:p>
      </dsp:txBody>
      <dsp:txXfrm>
        <a:off x="2156959" y="1899784"/>
        <a:ext cx="867681" cy="867681"/>
      </dsp:txXfrm>
    </dsp:sp>
    <dsp:sp modelId="{FF9CD7E9-89E4-42D0-A58D-BAB5469970D3}">
      <dsp:nvSpPr>
        <dsp:cNvPr id="0" name=""/>
        <dsp:cNvSpPr/>
      </dsp:nvSpPr>
      <dsp:spPr>
        <a:xfrm rot="16200000">
          <a:off x="2460782" y="1273520"/>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2499787" y="1395967"/>
        <a:ext cx="182024" cy="250325"/>
      </dsp:txXfrm>
    </dsp:sp>
    <dsp:sp modelId="{595FAEEB-B5EF-4385-971D-45C1F9033ED8}">
      <dsp:nvSpPr>
        <dsp:cNvPr id="0" name=""/>
        <dsp:cNvSpPr/>
      </dsp:nvSpPr>
      <dsp:spPr>
        <a:xfrm>
          <a:off x="1977256" y="2362"/>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Waren-wirtschaft</a:t>
          </a:r>
        </a:p>
      </dsp:txBody>
      <dsp:txXfrm>
        <a:off x="2156959" y="182065"/>
        <a:ext cx="867681" cy="867681"/>
      </dsp:txXfrm>
    </dsp:sp>
    <dsp:sp modelId="{9902C304-2862-4694-811D-EE63243B58A6}">
      <dsp:nvSpPr>
        <dsp:cNvPr id="0" name=""/>
        <dsp:cNvSpPr/>
      </dsp:nvSpPr>
      <dsp:spPr>
        <a:xfrm rot="19800000">
          <a:off x="3198203" y="1699270"/>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3203429" y="1802215"/>
        <a:ext cx="182024" cy="250325"/>
      </dsp:txXfrm>
    </dsp:sp>
    <dsp:sp modelId="{AD1A8283-6D86-49B7-B826-E000872BAEEF}">
      <dsp:nvSpPr>
        <dsp:cNvPr id="0" name=""/>
        <dsp:cNvSpPr/>
      </dsp:nvSpPr>
      <dsp:spPr>
        <a:xfrm>
          <a:off x="3464843" y="861221"/>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Finanz-buchhaltung</a:t>
          </a:r>
        </a:p>
      </dsp:txBody>
      <dsp:txXfrm>
        <a:off x="3644546" y="1040924"/>
        <a:ext cx="867681" cy="867681"/>
      </dsp:txXfrm>
    </dsp:sp>
    <dsp:sp modelId="{98A883C1-948E-43B5-B845-73CFB4F27B9B}">
      <dsp:nvSpPr>
        <dsp:cNvPr id="0" name=""/>
        <dsp:cNvSpPr/>
      </dsp:nvSpPr>
      <dsp:spPr>
        <a:xfrm rot="1800000">
          <a:off x="3198203" y="2550769"/>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3203429" y="2614709"/>
        <a:ext cx="182024" cy="250325"/>
      </dsp:txXfrm>
    </dsp:sp>
    <dsp:sp modelId="{FC8645AF-A439-4AF4-B155-89BA4ECF807B}">
      <dsp:nvSpPr>
        <dsp:cNvPr id="0" name=""/>
        <dsp:cNvSpPr/>
      </dsp:nvSpPr>
      <dsp:spPr>
        <a:xfrm>
          <a:off x="3464843" y="2578940"/>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Projekt-Zeiterfassung</a:t>
          </a:r>
        </a:p>
      </dsp:txBody>
      <dsp:txXfrm>
        <a:off x="3644546" y="2758643"/>
        <a:ext cx="867681" cy="867681"/>
      </dsp:txXfrm>
    </dsp:sp>
    <dsp:sp modelId="{70AFAEAD-B231-4914-89C5-0EE2AC159EB3}">
      <dsp:nvSpPr>
        <dsp:cNvPr id="0" name=""/>
        <dsp:cNvSpPr/>
      </dsp:nvSpPr>
      <dsp:spPr>
        <a:xfrm rot="5400000">
          <a:off x="2460782" y="2976519"/>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2499787" y="3020956"/>
        <a:ext cx="182024" cy="250325"/>
      </dsp:txXfrm>
    </dsp:sp>
    <dsp:sp modelId="{4531FBCF-D33E-49FF-9AFD-5475A49518D3}">
      <dsp:nvSpPr>
        <dsp:cNvPr id="0" name=""/>
        <dsp:cNvSpPr/>
      </dsp:nvSpPr>
      <dsp:spPr>
        <a:xfrm>
          <a:off x="1977256" y="3437799"/>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Telefon-anlage</a:t>
          </a:r>
        </a:p>
      </dsp:txBody>
      <dsp:txXfrm>
        <a:off x="2156959" y="3617502"/>
        <a:ext cx="867681" cy="867681"/>
      </dsp:txXfrm>
    </dsp:sp>
    <dsp:sp modelId="{0702E7F9-6D80-458E-8419-2101267E1473}">
      <dsp:nvSpPr>
        <dsp:cNvPr id="0" name=""/>
        <dsp:cNvSpPr/>
      </dsp:nvSpPr>
      <dsp:spPr>
        <a:xfrm rot="9000000">
          <a:off x="1723362" y="2550769"/>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10800000">
        <a:off x="1796146" y="2614709"/>
        <a:ext cx="182024" cy="250325"/>
      </dsp:txXfrm>
    </dsp:sp>
    <dsp:sp modelId="{E99B2E50-58D4-49C0-90EB-F36BEB853098}">
      <dsp:nvSpPr>
        <dsp:cNvPr id="0" name=""/>
        <dsp:cNvSpPr/>
      </dsp:nvSpPr>
      <dsp:spPr>
        <a:xfrm>
          <a:off x="489668" y="2578940"/>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Kontakte-Ordner in Postfächern</a:t>
          </a:r>
        </a:p>
      </dsp:txBody>
      <dsp:txXfrm>
        <a:off x="669371" y="2758643"/>
        <a:ext cx="867681" cy="867681"/>
      </dsp:txXfrm>
    </dsp:sp>
    <dsp:sp modelId="{D5C93DE7-CC47-4E07-AD94-B6258FD8AF5B}">
      <dsp:nvSpPr>
        <dsp:cNvPr id="0" name=""/>
        <dsp:cNvSpPr/>
      </dsp:nvSpPr>
      <dsp:spPr>
        <a:xfrm rot="12600000">
          <a:off x="1723362" y="1699270"/>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10800000">
        <a:off x="1796146" y="1802215"/>
        <a:ext cx="182024" cy="250325"/>
      </dsp:txXfrm>
    </dsp:sp>
    <dsp:sp modelId="{4D5A8688-48F6-4178-A04C-CE4ACB273049}">
      <dsp:nvSpPr>
        <dsp:cNvPr id="0" name=""/>
        <dsp:cNvSpPr/>
      </dsp:nvSpPr>
      <dsp:spPr>
        <a:xfrm>
          <a:off x="489668" y="861221"/>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Smartphones</a:t>
          </a:r>
        </a:p>
      </dsp:txBody>
      <dsp:txXfrm>
        <a:off x="669371" y="1040924"/>
        <a:ext cx="867681" cy="86768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3476-E199-4597-B56D-0118F0712CC0}">
      <dsp:nvSpPr>
        <dsp:cNvPr id="0" name=""/>
        <dsp:cNvSpPr/>
      </dsp:nvSpPr>
      <dsp:spPr>
        <a:xfrm>
          <a:off x="455826" y="302120"/>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ist ein Merkposten für etwas, was zu erledigen ist</a:t>
          </a:r>
          <a:endParaRPr lang="en-US" sz="2300" kern="1200" dirty="0"/>
        </a:p>
      </dsp:txBody>
      <dsp:txXfrm>
        <a:off x="455826" y="302120"/>
        <a:ext cx="7598008" cy="604627"/>
      </dsp:txXfrm>
    </dsp:sp>
    <dsp:sp modelId="{4942A032-466F-41B2-AFD5-033D428BC79D}">
      <dsp:nvSpPr>
        <dsp:cNvPr id="0" name=""/>
        <dsp:cNvSpPr/>
      </dsp:nvSpPr>
      <dsp:spPr>
        <a:xfrm>
          <a:off x="95007" y="188677"/>
          <a:ext cx="755784" cy="755784"/>
        </a:xfrm>
        <a:prstGeom prst="ellipse">
          <a:avLst/>
        </a:prstGeom>
        <a:blipFill dpi="0" rotWithShape="0">
          <a:blip xmlns:r="http://schemas.openxmlformats.org/officeDocument/2006/relationships" r:embed="rId1"/>
          <a:srcRect/>
          <a:stretch>
            <a:fillRect l="10839" r="10839"/>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B4545B-EBE0-4352-93BB-D0AFAB692D0B}">
      <dsp:nvSpPr>
        <dsp:cNvPr id="0" name=""/>
        <dsp:cNvSpPr/>
      </dsp:nvSpPr>
      <dsp:spPr>
        <a:xfrm>
          <a:off x="889085" y="1208771"/>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ist typischerweise direkt einem Vorgang zugeordnet</a:t>
          </a:r>
          <a:endParaRPr lang="en-US" sz="2300" kern="1200" dirty="0"/>
        </a:p>
      </dsp:txBody>
      <dsp:txXfrm>
        <a:off x="889085" y="1208771"/>
        <a:ext cx="7164749" cy="604627"/>
      </dsp:txXfrm>
    </dsp:sp>
    <dsp:sp modelId="{12E1E78B-F095-4F2B-9359-D25BD83690DE}">
      <dsp:nvSpPr>
        <dsp:cNvPr id="0" name=""/>
        <dsp:cNvSpPr/>
      </dsp:nvSpPr>
      <dsp:spPr>
        <a:xfrm>
          <a:off x="511192" y="1133192"/>
          <a:ext cx="755784" cy="755784"/>
        </a:xfrm>
        <a:prstGeom prst="ellipse">
          <a:avLst/>
        </a:prstGeom>
        <a:blipFill dpi="0" rotWithShape="0">
          <a:blip xmlns:r="http://schemas.openxmlformats.org/officeDocument/2006/relationships" r:embed="rId2"/>
          <a:srcRect/>
          <a:stretch>
            <a:fillRect t="1512" b="1512"/>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BE3D6E1-EC71-4EB4-89CD-38A9EA5C8E03}">
      <dsp:nvSpPr>
        <dsp:cNvPr id="0" name=""/>
        <dsp:cNvSpPr/>
      </dsp:nvSpPr>
      <dsp:spPr>
        <a:xfrm>
          <a:off x="1022060" y="2115421"/>
          <a:ext cx="7031774"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kann einen geplanten Zeitpunkt haben</a:t>
          </a:r>
        </a:p>
      </dsp:txBody>
      <dsp:txXfrm>
        <a:off x="1022060" y="2115421"/>
        <a:ext cx="7031774" cy="604627"/>
      </dsp:txXfrm>
    </dsp:sp>
    <dsp:sp modelId="{CCB22BA4-4785-48E2-9332-75703F92D7CD}">
      <dsp:nvSpPr>
        <dsp:cNvPr id="0" name=""/>
        <dsp:cNvSpPr/>
      </dsp:nvSpPr>
      <dsp:spPr>
        <a:xfrm>
          <a:off x="644168" y="2039843"/>
          <a:ext cx="755784" cy="755784"/>
        </a:xfrm>
        <a:prstGeom prst="ellipse">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t="2344" b="2344"/>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D46EC3D-9EB4-4E19-8838-2D44592CC9E6}">
      <dsp:nvSpPr>
        <dsp:cNvPr id="0" name=""/>
        <dsp:cNvSpPr/>
      </dsp:nvSpPr>
      <dsp:spPr>
        <a:xfrm>
          <a:off x="889085" y="3022072"/>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kann für eine Person/Stelle oder ein ganzes Team gelten</a:t>
          </a:r>
          <a:endParaRPr lang="en-US" sz="2300" kern="1200" dirty="0"/>
        </a:p>
      </dsp:txBody>
      <dsp:txXfrm>
        <a:off x="889085" y="3022072"/>
        <a:ext cx="7164749" cy="604627"/>
      </dsp:txXfrm>
    </dsp:sp>
    <dsp:sp modelId="{11B53EA4-2954-4A75-A180-2229B5F183E4}">
      <dsp:nvSpPr>
        <dsp:cNvPr id="0" name=""/>
        <dsp:cNvSpPr/>
      </dsp:nvSpPr>
      <dsp:spPr>
        <a:xfrm>
          <a:off x="511192" y="2946494"/>
          <a:ext cx="755784" cy="755784"/>
        </a:xfrm>
        <a:prstGeom prst="ellipse">
          <a:avLst/>
        </a:prstGeom>
        <a:blipFill rotWithShape="0">
          <a:blip xmlns:r="http://schemas.openxmlformats.org/officeDocument/2006/relationships" r:embed="rId4"/>
          <a:srcRect/>
          <a:stretch>
            <a:fillRect t="-2000" b="-2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63FC4B9-BDCE-4CDC-BE42-8C4EDB0B84D9}">
      <dsp:nvSpPr>
        <dsp:cNvPr id="0" name=""/>
        <dsp:cNvSpPr/>
      </dsp:nvSpPr>
      <dsp:spPr>
        <a:xfrm>
          <a:off x="455826" y="3928723"/>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kann delegiert, erledigt oder abgebrochen werden</a:t>
          </a:r>
        </a:p>
      </dsp:txBody>
      <dsp:txXfrm>
        <a:off x="455826" y="3928723"/>
        <a:ext cx="7598008" cy="604627"/>
      </dsp:txXfrm>
    </dsp:sp>
    <dsp:sp modelId="{89CF5555-3F1E-4C26-B6D6-7A59429A5FD2}">
      <dsp:nvSpPr>
        <dsp:cNvPr id="0" name=""/>
        <dsp:cNvSpPr/>
      </dsp:nvSpPr>
      <dsp:spPr>
        <a:xfrm>
          <a:off x="77934" y="3853145"/>
          <a:ext cx="755784" cy="755784"/>
        </a:xfrm>
        <a:prstGeom prst="ellipse">
          <a:avLst/>
        </a:prstGeom>
        <a:blipFill dpi="0" rotWithShape="0">
          <a:blip xmlns:r="http://schemas.openxmlformats.org/officeDocument/2006/relationships" r:embed="rId5"/>
          <a:srcRect/>
          <a:stretch>
            <a:fillRect t="24686" b="24686"/>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F194D-07DB-4589-BB3E-F0DC6CEEE4BE}">
      <dsp:nvSpPr>
        <dsp:cNvPr id="0" name=""/>
        <dsp:cNvSpPr/>
      </dsp:nvSpPr>
      <dsp:spPr>
        <a:xfrm>
          <a:off x="910423"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Wartungsvertrag verlängern</a:t>
          </a:r>
        </a:p>
      </dsp:txBody>
      <dsp:txXfrm>
        <a:off x="937229" y="28786"/>
        <a:ext cx="1776862" cy="861625"/>
      </dsp:txXfrm>
    </dsp:sp>
    <dsp:sp modelId="{B313A488-88CA-44B5-A4AB-E727601C4174}">
      <dsp:nvSpPr>
        <dsp:cNvPr id="0" name=""/>
        <dsp:cNvSpPr/>
      </dsp:nvSpPr>
      <dsp:spPr>
        <a:xfrm>
          <a:off x="1093470"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E40554-076A-43B7-AEBE-678ED14BE024}">
      <dsp:nvSpPr>
        <dsp:cNvPr id="0" name=""/>
        <dsp:cNvSpPr/>
      </dsp:nvSpPr>
      <dsp:spPr>
        <a:xfrm>
          <a:off x="1276518"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Zum Vorgang „Produkt X bei Kunde Y betreuen“</a:t>
          </a:r>
        </a:p>
      </dsp:txBody>
      <dsp:txXfrm>
        <a:off x="1303324" y="1172833"/>
        <a:ext cx="1410767" cy="861625"/>
      </dsp:txXfrm>
    </dsp:sp>
    <dsp:sp modelId="{9E2A6F5A-AC0A-4B5E-9F52-D49E11E2BDAA}">
      <dsp:nvSpPr>
        <dsp:cNvPr id="0" name=""/>
        <dsp:cNvSpPr/>
      </dsp:nvSpPr>
      <dsp:spPr>
        <a:xfrm>
          <a:off x="1093470"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F1C44-D590-4712-9241-D160F4642507}">
      <dsp:nvSpPr>
        <dsp:cNvPr id="0" name=""/>
        <dsp:cNvSpPr/>
      </dsp:nvSpPr>
      <dsp:spPr>
        <a:xfrm>
          <a:off x="1276518"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Ende des Jahres</a:t>
          </a:r>
        </a:p>
      </dsp:txBody>
      <dsp:txXfrm>
        <a:off x="1303324" y="2316879"/>
        <a:ext cx="1410767" cy="861625"/>
      </dsp:txXfrm>
    </dsp:sp>
    <dsp:sp modelId="{261A70AA-D09F-4320-B673-50C151EC7644}">
      <dsp:nvSpPr>
        <dsp:cNvPr id="0" name=""/>
        <dsp:cNvSpPr/>
      </dsp:nvSpPr>
      <dsp:spPr>
        <a:xfrm>
          <a:off x="1093470"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5327E7-AC9B-4411-9917-CD8DCCC44847}">
      <dsp:nvSpPr>
        <dsp:cNvPr id="0" name=""/>
        <dsp:cNvSpPr/>
      </dsp:nvSpPr>
      <dsp:spPr>
        <a:xfrm>
          <a:off x="1276518"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Für mein Team</a:t>
          </a:r>
        </a:p>
      </dsp:txBody>
      <dsp:txXfrm>
        <a:off x="1303324" y="3460926"/>
        <a:ext cx="1410767" cy="861625"/>
      </dsp:txXfrm>
    </dsp:sp>
    <dsp:sp modelId="{81171580-53C3-4F0B-8F35-7654C1A63B2F}">
      <dsp:nvSpPr>
        <dsp:cNvPr id="0" name=""/>
        <dsp:cNvSpPr/>
      </dsp:nvSpPr>
      <dsp:spPr>
        <a:xfrm>
          <a:off x="3198516"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Angebot nachhaken</a:t>
          </a:r>
        </a:p>
      </dsp:txBody>
      <dsp:txXfrm>
        <a:off x="3225322" y="28786"/>
        <a:ext cx="1776862" cy="861625"/>
      </dsp:txXfrm>
    </dsp:sp>
    <dsp:sp modelId="{E071B87F-AE76-47F7-9C56-57FBE1079C5E}">
      <dsp:nvSpPr>
        <dsp:cNvPr id="0" name=""/>
        <dsp:cNvSpPr/>
      </dsp:nvSpPr>
      <dsp:spPr>
        <a:xfrm>
          <a:off x="3381563"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628E2F-83AA-40D8-857D-8971865DBE78}">
      <dsp:nvSpPr>
        <dsp:cNvPr id="0" name=""/>
        <dsp:cNvSpPr/>
      </dsp:nvSpPr>
      <dsp:spPr>
        <a:xfrm>
          <a:off x="3564611"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Zum Vorgang „Angebot Produkt X für Kunde Y erstellen“</a:t>
          </a:r>
        </a:p>
      </dsp:txBody>
      <dsp:txXfrm>
        <a:off x="3591417" y="1172833"/>
        <a:ext cx="1410767" cy="861625"/>
      </dsp:txXfrm>
    </dsp:sp>
    <dsp:sp modelId="{320448B4-9699-4BF6-B818-915173EB8CB2}">
      <dsp:nvSpPr>
        <dsp:cNvPr id="0" name=""/>
        <dsp:cNvSpPr/>
      </dsp:nvSpPr>
      <dsp:spPr>
        <a:xfrm>
          <a:off x="3381563"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7A475-6CD8-41B5-B285-98766CE2FAA0}">
      <dsp:nvSpPr>
        <dsp:cNvPr id="0" name=""/>
        <dsp:cNvSpPr/>
      </dsp:nvSpPr>
      <dsp:spPr>
        <a:xfrm>
          <a:off x="3564611"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In 3 Wochen</a:t>
          </a:r>
        </a:p>
      </dsp:txBody>
      <dsp:txXfrm>
        <a:off x="3591417" y="2316879"/>
        <a:ext cx="1410767" cy="861625"/>
      </dsp:txXfrm>
    </dsp:sp>
    <dsp:sp modelId="{E0F70B1C-8100-46CC-ABF7-2BEE0BB565BD}">
      <dsp:nvSpPr>
        <dsp:cNvPr id="0" name=""/>
        <dsp:cNvSpPr/>
      </dsp:nvSpPr>
      <dsp:spPr>
        <a:xfrm>
          <a:off x="3381563"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E16B6-A9B4-40C4-BCFC-2670E228B33C}">
      <dsp:nvSpPr>
        <dsp:cNvPr id="0" name=""/>
        <dsp:cNvSpPr/>
      </dsp:nvSpPr>
      <dsp:spPr>
        <a:xfrm>
          <a:off x="3564611"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Für mich (oder mein Team)</a:t>
          </a:r>
        </a:p>
      </dsp:txBody>
      <dsp:txXfrm>
        <a:off x="3591417" y="3460926"/>
        <a:ext cx="1410767" cy="861625"/>
      </dsp:txXfrm>
    </dsp:sp>
    <dsp:sp modelId="{5E0DAD9A-CDC3-4A9E-A74F-7D62FEE72B5B}">
      <dsp:nvSpPr>
        <dsp:cNvPr id="0" name=""/>
        <dsp:cNvSpPr/>
      </dsp:nvSpPr>
      <dsp:spPr>
        <a:xfrm>
          <a:off x="5486609"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RR Frau Müller nach dem Urlaub</a:t>
          </a:r>
        </a:p>
      </dsp:txBody>
      <dsp:txXfrm>
        <a:off x="5513415" y="28786"/>
        <a:ext cx="1776862" cy="861625"/>
      </dsp:txXfrm>
    </dsp:sp>
    <dsp:sp modelId="{D4232798-F0F6-4814-A0C6-85905A958126}">
      <dsp:nvSpPr>
        <dsp:cNvPr id="0" name=""/>
        <dsp:cNvSpPr/>
      </dsp:nvSpPr>
      <dsp:spPr>
        <a:xfrm>
          <a:off x="5669656"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6B84BD-CAFA-4341-8007-A3E835A6A261}">
      <dsp:nvSpPr>
        <dsp:cNvPr id="0" name=""/>
        <dsp:cNvSpPr/>
      </dsp:nvSpPr>
      <dsp:spPr>
        <a:xfrm>
          <a:off x="5852704"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Zu einem Vorgang mit Frau Müller als Ansprechpartner</a:t>
          </a:r>
        </a:p>
      </dsp:txBody>
      <dsp:txXfrm>
        <a:off x="5879510" y="1172833"/>
        <a:ext cx="1410767" cy="861625"/>
      </dsp:txXfrm>
    </dsp:sp>
    <dsp:sp modelId="{086D49D3-F074-4CAF-9EB9-B5724CAA305E}">
      <dsp:nvSpPr>
        <dsp:cNvPr id="0" name=""/>
        <dsp:cNvSpPr/>
      </dsp:nvSpPr>
      <dsp:spPr>
        <a:xfrm>
          <a:off x="5669656"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117E4-ED32-4F99-B27B-DE2BFBF819FC}">
      <dsp:nvSpPr>
        <dsp:cNvPr id="0" name=""/>
        <dsp:cNvSpPr/>
      </dsp:nvSpPr>
      <dsp:spPr>
        <a:xfrm>
          <a:off x="5852704"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Nächsten Montag</a:t>
          </a:r>
        </a:p>
      </dsp:txBody>
      <dsp:txXfrm>
        <a:off x="5879510" y="2316879"/>
        <a:ext cx="1410767" cy="861625"/>
      </dsp:txXfrm>
    </dsp:sp>
    <dsp:sp modelId="{AF78A302-07BA-4C70-94AD-0645EA5627B6}">
      <dsp:nvSpPr>
        <dsp:cNvPr id="0" name=""/>
        <dsp:cNvSpPr/>
      </dsp:nvSpPr>
      <dsp:spPr>
        <a:xfrm>
          <a:off x="5669656"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D1BC4-169C-4002-8CEA-ADDBCEAD18B0}">
      <dsp:nvSpPr>
        <dsp:cNvPr id="0" name=""/>
        <dsp:cNvSpPr/>
      </dsp:nvSpPr>
      <dsp:spPr>
        <a:xfrm>
          <a:off x="5852704"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Für mich</a:t>
          </a:r>
        </a:p>
      </dsp:txBody>
      <dsp:txXfrm>
        <a:off x="5879510" y="3460926"/>
        <a:ext cx="1410767" cy="861625"/>
      </dsp:txXfrm>
    </dsp:sp>
    <dsp:sp modelId="{54432074-E963-43C9-9CF5-4F9D32431907}">
      <dsp:nvSpPr>
        <dsp:cNvPr id="0" name=""/>
        <dsp:cNvSpPr/>
      </dsp:nvSpPr>
      <dsp:spPr>
        <a:xfrm>
          <a:off x="7774702"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Brot einkaufen</a:t>
          </a:r>
        </a:p>
      </dsp:txBody>
      <dsp:txXfrm>
        <a:off x="7801508" y="28786"/>
        <a:ext cx="1776862" cy="861625"/>
      </dsp:txXfrm>
    </dsp:sp>
    <dsp:sp modelId="{F26208F6-4ED2-47C7-A74B-7498E31143D6}">
      <dsp:nvSpPr>
        <dsp:cNvPr id="0" name=""/>
        <dsp:cNvSpPr/>
      </dsp:nvSpPr>
      <dsp:spPr>
        <a:xfrm>
          <a:off x="7957749"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9AA951-A22D-4EB1-84F7-E608C5A80772}">
      <dsp:nvSpPr>
        <dsp:cNvPr id="0" name=""/>
        <dsp:cNvSpPr/>
      </dsp:nvSpPr>
      <dsp:spPr>
        <a:xfrm>
          <a:off x="8140797"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Ohne Vorgang</a:t>
          </a:r>
        </a:p>
      </dsp:txBody>
      <dsp:txXfrm>
        <a:off x="8167603" y="1172833"/>
        <a:ext cx="1410767" cy="861625"/>
      </dsp:txXfrm>
    </dsp:sp>
    <dsp:sp modelId="{25915C36-B959-46EF-B3E1-7D0745197FFB}">
      <dsp:nvSpPr>
        <dsp:cNvPr id="0" name=""/>
        <dsp:cNvSpPr/>
      </dsp:nvSpPr>
      <dsp:spPr>
        <a:xfrm>
          <a:off x="7957749"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7267D5-AB95-4020-A8CD-31F8A9E04B4A}">
      <dsp:nvSpPr>
        <dsp:cNvPr id="0" name=""/>
        <dsp:cNvSpPr/>
      </dsp:nvSpPr>
      <dsp:spPr>
        <a:xfrm>
          <a:off x="8140797"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Heute</a:t>
          </a:r>
        </a:p>
      </dsp:txBody>
      <dsp:txXfrm>
        <a:off x="8167603" y="2316879"/>
        <a:ext cx="1410767" cy="861625"/>
      </dsp:txXfrm>
    </dsp:sp>
    <dsp:sp modelId="{0E44002F-7567-41C8-8F1F-112F2CC64F2E}">
      <dsp:nvSpPr>
        <dsp:cNvPr id="0" name=""/>
        <dsp:cNvSpPr/>
      </dsp:nvSpPr>
      <dsp:spPr>
        <a:xfrm>
          <a:off x="7957749"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B631D-51E6-4931-8C7E-F4CB924EB8B3}">
      <dsp:nvSpPr>
        <dsp:cNvPr id="0" name=""/>
        <dsp:cNvSpPr/>
      </dsp:nvSpPr>
      <dsp:spPr>
        <a:xfrm>
          <a:off x="8140797"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Nur für mich</a:t>
          </a:r>
        </a:p>
      </dsp:txBody>
      <dsp:txXfrm>
        <a:off x="8167603" y="3460926"/>
        <a:ext cx="1410767" cy="86162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95395" y="3766"/>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Aktivität für Stelle oder Team anlegen</a:t>
          </a:r>
        </a:p>
      </dsp:txBody>
      <dsp:txXfrm rot="10800000">
        <a:off x="1670717" y="3766"/>
        <a:ext cx="5065566" cy="701289"/>
      </dsp:txXfrm>
    </dsp:sp>
    <dsp:sp modelId="{2217FE05-C64B-449E-9C64-424534F7EECF}">
      <dsp:nvSpPr>
        <dsp:cNvPr id="0" name=""/>
        <dsp:cNvSpPr/>
      </dsp:nvSpPr>
      <dsp:spPr>
        <a:xfrm>
          <a:off x="1144751" y="3766"/>
          <a:ext cx="701289" cy="701289"/>
        </a:xfrm>
        <a:prstGeom prst="ellipse">
          <a:avLst/>
        </a:prstGeom>
        <a:blipFill dpi="0" rotWithShape="1">
          <a:blip xmlns:r="http://schemas.openxmlformats.org/officeDocument/2006/relationships" r:embed="rId1"/>
          <a:srcRect/>
          <a:stretch>
            <a:fillRect l="10145" r="1014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B8EF5-08EB-442E-93A9-87173AA2D23B}">
      <dsp:nvSpPr>
        <dsp:cNvPr id="0" name=""/>
        <dsp:cNvSpPr/>
      </dsp:nvSpPr>
      <dsp:spPr>
        <a:xfrm rot="10800000">
          <a:off x="1495395" y="914395"/>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Aktivität bearbeiten oder abschließen</a:t>
          </a:r>
        </a:p>
      </dsp:txBody>
      <dsp:txXfrm rot="10800000">
        <a:off x="1670717" y="914395"/>
        <a:ext cx="5065566" cy="701289"/>
      </dsp:txXfrm>
    </dsp:sp>
    <dsp:sp modelId="{68101CAB-AE85-4A12-AC19-B81575327B52}">
      <dsp:nvSpPr>
        <dsp:cNvPr id="0" name=""/>
        <dsp:cNvSpPr/>
      </dsp:nvSpPr>
      <dsp:spPr>
        <a:xfrm>
          <a:off x="1144751" y="914395"/>
          <a:ext cx="701289" cy="701289"/>
        </a:xfrm>
        <a:prstGeom prst="ellipse">
          <a:avLst/>
        </a:prstGeom>
        <a:blipFill dpi="0" rotWithShape="1">
          <a:blip xmlns:r="http://schemas.openxmlformats.org/officeDocument/2006/relationships" r:embed="rId2"/>
          <a:srcRect/>
          <a:stretch>
            <a:fillRect t="210" b="21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40368-17AA-4069-8E1F-41A742DFDD98}">
      <dsp:nvSpPr>
        <dsp:cNvPr id="0" name=""/>
        <dsp:cNvSpPr/>
      </dsp:nvSpPr>
      <dsp:spPr>
        <a:xfrm rot="10800000">
          <a:off x="1495395" y="1825024"/>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Delegieren einer Aktivität</a:t>
          </a:r>
        </a:p>
      </dsp:txBody>
      <dsp:txXfrm rot="10800000">
        <a:off x="1670717" y="1825024"/>
        <a:ext cx="5065566" cy="701289"/>
      </dsp:txXfrm>
    </dsp:sp>
    <dsp:sp modelId="{B4CDDF32-12C2-4232-B772-D4F069E70C11}">
      <dsp:nvSpPr>
        <dsp:cNvPr id="0" name=""/>
        <dsp:cNvSpPr/>
      </dsp:nvSpPr>
      <dsp:spPr>
        <a:xfrm>
          <a:off x="1144751" y="1825024"/>
          <a:ext cx="701289" cy="701289"/>
        </a:xfrm>
        <a:prstGeom prst="ellipse">
          <a:avLst/>
        </a:prstGeom>
        <a:blipFill dpi="0" rotWithShape="1">
          <a:blip xmlns:r="http://schemas.openxmlformats.org/officeDocument/2006/relationships" r:embed="rId3"/>
          <a:srcRect/>
          <a:stretch>
            <a:fillRect t="24686" b="24686"/>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D3FCA5-2F08-455E-8CBD-F6AC1119DBCF}">
      <dsp:nvSpPr>
        <dsp:cNvPr id="0" name=""/>
        <dsp:cNvSpPr/>
      </dsp:nvSpPr>
      <dsp:spPr>
        <a:xfrm rot="10800000">
          <a:off x="1495395" y="2735653"/>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Posteingang delegieren</a:t>
          </a:r>
        </a:p>
      </dsp:txBody>
      <dsp:txXfrm rot="10800000">
        <a:off x="1670717" y="2735653"/>
        <a:ext cx="5065566" cy="701289"/>
      </dsp:txXfrm>
    </dsp:sp>
    <dsp:sp modelId="{468A0EE7-AF8D-4F37-AD81-CBCFB9D0962E}">
      <dsp:nvSpPr>
        <dsp:cNvPr id="0" name=""/>
        <dsp:cNvSpPr/>
      </dsp:nvSpPr>
      <dsp:spPr>
        <a:xfrm>
          <a:off x="1144751" y="2735653"/>
          <a:ext cx="701289" cy="701289"/>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451F9B-8EB7-483C-8E27-36DEE2077DD5}">
      <dsp:nvSpPr>
        <dsp:cNvPr id="0" name=""/>
        <dsp:cNvSpPr/>
      </dsp:nvSpPr>
      <dsp:spPr>
        <a:xfrm rot="10800000">
          <a:off x="1495395" y="3646282"/>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Aktivität direkt beim Posteingang anlegen</a:t>
          </a:r>
        </a:p>
      </dsp:txBody>
      <dsp:txXfrm rot="10800000">
        <a:off x="1670717" y="3646282"/>
        <a:ext cx="5065566" cy="701289"/>
      </dsp:txXfrm>
    </dsp:sp>
    <dsp:sp modelId="{6CB0B58A-081F-49B0-835C-C2573CCCCCFC}">
      <dsp:nvSpPr>
        <dsp:cNvPr id="0" name=""/>
        <dsp:cNvSpPr/>
      </dsp:nvSpPr>
      <dsp:spPr>
        <a:xfrm>
          <a:off x="1144751" y="3646282"/>
          <a:ext cx="701289" cy="701289"/>
        </a:xfrm>
        <a:prstGeom prst="ellipse">
          <a:avLst/>
        </a:prstGeom>
        <a:blipFill dpi="0" rotWithShape="1">
          <a:blip xmlns:r="http://schemas.openxmlformats.org/officeDocument/2006/relationships" r:embed="rId5"/>
          <a:srcRect/>
          <a:stretch>
            <a:fillRect t="18455" b="1845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B32F7-F837-4F0A-BB5A-66E44009A2FC}">
      <dsp:nvSpPr>
        <dsp:cNvPr id="0" name=""/>
        <dsp:cNvSpPr/>
      </dsp:nvSpPr>
      <dsp:spPr>
        <a:xfrm>
          <a:off x="0" y="3654083"/>
          <a:ext cx="2382234" cy="154314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de-DE" sz="1300" kern="1200" dirty="0"/>
            <a:t>SFOrdnerplan.exe</a:t>
          </a:r>
          <a:br>
            <a:rPr lang="de-DE" sz="1300" kern="1200" dirty="0"/>
          </a:br>
          <a:r>
            <a:rPr lang="de-DE" sz="1300" kern="1200" dirty="0"/>
            <a:t>für Benutzer</a:t>
          </a:r>
          <a:endParaRPr lang="en-US" sz="1300" kern="1200" dirty="0"/>
        </a:p>
        <a:p>
          <a:pPr marL="114300" lvl="1" indent="-114300" algn="l" defTabSz="577850">
            <a:lnSpc>
              <a:spcPct val="90000"/>
            </a:lnSpc>
            <a:spcBef>
              <a:spcPct val="0"/>
            </a:spcBef>
            <a:spcAft>
              <a:spcPct val="15000"/>
            </a:spcAft>
            <a:buChar char="•"/>
          </a:pPr>
          <a:r>
            <a:rPr lang="de-DE" sz="1300" kern="1200" dirty="0"/>
            <a:t>SetPermissions.exe</a:t>
          </a:r>
          <a:br>
            <a:rPr lang="de-DE" sz="1300" kern="1200" dirty="0"/>
          </a:br>
          <a:r>
            <a:rPr lang="de-DE" sz="1300" kern="1200" dirty="0"/>
            <a:t>für nächtliche Läufe</a:t>
          </a:r>
          <a:endParaRPr lang="en-US" sz="1300" kern="1200" dirty="0"/>
        </a:p>
      </dsp:txBody>
      <dsp:txXfrm>
        <a:off x="33898" y="4073768"/>
        <a:ext cx="1599768" cy="1089564"/>
      </dsp:txXfrm>
    </dsp:sp>
    <dsp:sp modelId="{35AE9D82-7FB0-4609-BDCF-16D4D4D8FFEA}">
      <dsp:nvSpPr>
        <dsp:cNvPr id="0" name=""/>
        <dsp:cNvSpPr/>
      </dsp:nvSpPr>
      <dsp:spPr>
        <a:xfrm>
          <a:off x="3886803" y="3654083"/>
          <a:ext cx="2382234" cy="154314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de-DE" sz="1300" kern="1200" dirty="0"/>
            <a:t>Import von und zu Fachanwendungen</a:t>
          </a:r>
          <a:endParaRPr lang="en-US" sz="1300" kern="1200" dirty="0"/>
        </a:p>
        <a:p>
          <a:pPr marL="114300" lvl="1" indent="-114300" algn="l" defTabSz="577850">
            <a:lnSpc>
              <a:spcPct val="90000"/>
            </a:lnSpc>
            <a:spcBef>
              <a:spcPct val="0"/>
            </a:spcBef>
            <a:spcAft>
              <a:spcPct val="15000"/>
            </a:spcAft>
            <a:buChar char="•"/>
          </a:pPr>
          <a:r>
            <a:rPr lang="de-DE" sz="1300" kern="1200" dirty="0"/>
            <a:t>Workflows</a:t>
          </a:r>
          <a:endParaRPr lang="en-US" sz="1300" kern="1200" dirty="0"/>
        </a:p>
      </dsp:txBody>
      <dsp:txXfrm>
        <a:off x="4635371" y="4073768"/>
        <a:ext cx="1599768" cy="1089564"/>
      </dsp:txXfrm>
    </dsp:sp>
    <dsp:sp modelId="{B4668B9E-C040-4FCA-AEDA-27CA1E0F32FB}">
      <dsp:nvSpPr>
        <dsp:cNvPr id="0" name=""/>
        <dsp:cNvSpPr/>
      </dsp:nvSpPr>
      <dsp:spPr>
        <a:xfrm>
          <a:off x="998223" y="649767"/>
          <a:ext cx="2088071" cy="2088071"/>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Microsoft Windows Server Active Directory</a:t>
          </a:r>
          <a:endParaRPr lang="en-US" sz="1700" kern="1200" dirty="0"/>
        </a:p>
      </dsp:txBody>
      <dsp:txXfrm>
        <a:off x="1609805" y="1261349"/>
        <a:ext cx="1476489" cy="1476489"/>
      </dsp:txXfrm>
    </dsp:sp>
    <dsp:sp modelId="{EC881C62-60D5-47F8-8DC4-BF11408858A2}">
      <dsp:nvSpPr>
        <dsp:cNvPr id="0" name=""/>
        <dsp:cNvSpPr/>
      </dsp:nvSpPr>
      <dsp:spPr>
        <a:xfrm rot="5400000">
          <a:off x="3182742" y="649767"/>
          <a:ext cx="2088071" cy="2088071"/>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Microsoft SQL Server incl. Reporting Services</a:t>
          </a:r>
          <a:endParaRPr lang="en-US" sz="1700" kern="1200" dirty="0"/>
        </a:p>
      </dsp:txBody>
      <dsp:txXfrm rot="-5400000">
        <a:off x="3182742" y="1261349"/>
        <a:ext cx="1476489" cy="1476489"/>
      </dsp:txXfrm>
    </dsp:sp>
    <dsp:sp modelId="{A9160262-CAF2-4B97-8301-C55E27764EB8}">
      <dsp:nvSpPr>
        <dsp:cNvPr id="0" name=""/>
        <dsp:cNvSpPr/>
      </dsp:nvSpPr>
      <dsp:spPr>
        <a:xfrm rot="10800000">
          <a:off x="3182742" y="2834285"/>
          <a:ext cx="2088071" cy="2088071"/>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Microsoft Windows PowerShell bei Bedarf</a:t>
          </a:r>
          <a:endParaRPr lang="en-US" sz="1700" kern="1200" dirty="0"/>
        </a:p>
      </dsp:txBody>
      <dsp:txXfrm rot="10800000">
        <a:off x="3182742" y="2834285"/>
        <a:ext cx="1476489" cy="1476489"/>
      </dsp:txXfrm>
    </dsp:sp>
    <dsp:sp modelId="{D00B5A8B-7D1B-45E1-A038-60E9C4CE3B36}">
      <dsp:nvSpPr>
        <dsp:cNvPr id="0" name=""/>
        <dsp:cNvSpPr/>
      </dsp:nvSpPr>
      <dsp:spPr>
        <a:xfrm rot="16200000">
          <a:off x="998223" y="2834285"/>
          <a:ext cx="2088071" cy="2088071"/>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SF Ordnerplan-Software</a:t>
          </a:r>
          <a:endParaRPr lang="en-US" sz="1700" kern="1200" dirty="0"/>
        </a:p>
      </dsp:txBody>
      <dsp:txXfrm rot="5400000">
        <a:off x="1609805" y="2834285"/>
        <a:ext cx="1476489" cy="1476489"/>
      </dsp:txXfrm>
    </dsp:sp>
    <dsp:sp modelId="{B30D4CFB-6354-4D36-93C7-E7FA8BD02A3C}">
      <dsp:nvSpPr>
        <dsp:cNvPr id="0" name=""/>
        <dsp:cNvSpPr/>
      </dsp:nvSpPr>
      <dsp:spPr>
        <a:xfrm>
          <a:off x="2774049" y="2352052"/>
          <a:ext cx="720939" cy="626903"/>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72FF04EB-8DE3-4974-8ED0-50DF6149DE37}">
      <dsp:nvSpPr>
        <dsp:cNvPr id="0" name=""/>
        <dsp:cNvSpPr/>
      </dsp:nvSpPr>
      <dsp:spPr>
        <a:xfrm rot="10800000">
          <a:off x="2774049" y="2593169"/>
          <a:ext cx="720939" cy="626903"/>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9860F-0F0C-4D61-A33E-7FE5600EC7DF}">
      <dsp:nvSpPr>
        <dsp:cNvPr id="0" name=""/>
        <dsp:cNvSpPr/>
      </dsp:nvSpPr>
      <dsp:spPr>
        <a:xfrm>
          <a:off x="0" y="338062"/>
          <a:ext cx="6269038" cy="214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547" tIns="416560" rIns="486547" bIns="142240" numCol="1" spcCol="1270" anchor="t" anchorCtr="0">
          <a:noAutofit/>
        </a:bodyPr>
        <a:lstStyle/>
        <a:p>
          <a:pPr marL="228600" lvl="1" indent="-228600" algn="l" defTabSz="889000">
            <a:lnSpc>
              <a:spcPct val="90000"/>
            </a:lnSpc>
            <a:spcBef>
              <a:spcPct val="0"/>
            </a:spcBef>
            <a:spcAft>
              <a:spcPct val="15000"/>
            </a:spcAft>
            <a:buChar char="•"/>
          </a:pPr>
          <a:r>
            <a:rPr lang="de-DE" sz="2000" i="1" kern="1200" dirty="0"/>
            <a:t>Datei, Alle Dateien, Mandant</a:t>
          </a:r>
          <a:endParaRPr lang="en-US" sz="2000" kern="1200" dirty="0"/>
        </a:p>
        <a:p>
          <a:pPr marL="228600" lvl="1" indent="-228600" algn="l" defTabSz="889000">
            <a:lnSpc>
              <a:spcPct val="90000"/>
            </a:lnSpc>
            <a:spcBef>
              <a:spcPct val="0"/>
            </a:spcBef>
            <a:spcAft>
              <a:spcPct val="15000"/>
            </a:spcAft>
            <a:buChar char="•"/>
          </a:pPr>
          <a:r>
            <a:rPr lang="de-DE" sz="2000" kern="1200" dirty="0"/>
            <a:t>Neuen Mandanten anlegen</a:t>
          </a:r>
          <a:endParaRPr lang="en-US" sz="2000" kern="1200" dirty="0"/>
        </a:p>
        <a:p>
          <a:pPr marL="228600" lvl="1" indent="-228600" algn="l" defTabSz="889000">
            <a:lnSpc>
              <a:spcPct val="90000"/>
            </a:lnSpc>
            <a:spcBef>
              <a:spcPct val="0"/>
            </a:spcBef>
            <a:spcAft>
              <a:spcPct val="15000"/>
            </a:spcAft>
            <a:buChar char="•"/>
          </a:pPr>
          <a:r>
            <a:rPr lang="de-DE" sz="2000" kern="1200" dirty="0"/>
            <a:t>Kein mandantenübergreifender Zugriff</a:t>
          </a:r>
          <a:endParaRPr lang="en-US" sz="2000" kern="1200" dirty="0"/>
        </a:p>
        <a:p>
          <a:pPr marL="228600" lvl="1" indent="-228600" algn="l" defTabSz="889000">
            <a:lnSpc>
              <a:spcPct val="90000"/>
            </a:lnSpc>
            <a:spcBef>
              <a:spcPct val="0"/>
            </a:spcBef>
            <a:spcAft>
              <a:spcPct val="15000"/>
            </a:spcAft>
            <a:buChar char="•"/>
          </a:pPr>
          <a:r>
            <a:rPr lang="de-DE" sz="2000" kern="1200" dirty="0"/>
            <a:t>Backup/Restore der Datenbank aber nur ganz oder gar nicht</a:t>
          </a:r>
          <a:endParaRPr lang="en-US" sz="2000" kern="1200" dirty="0"/>
        </a:p>
      </dsp:txBody>
      <dsp:txXfrm>
        <a:off x="0" y="338062"/>
        <a:ext cx="6269038" cy="2142000"/>
      </dsp:txXfrm>
    </dsp:sp>
    <dsp:sp modelId="{5C615BC0-88B8-484E-8623-D2DCDCA2E1D9}">
      <dsp:nvSpPr>
        <dsp:cNvPr id="0" name=""/>
        <dsp:cNvSpPr/>
      </dsp:nvSpPr>
      <dsp:spPr>
        <a:xfrm>
          <a:off x="313451" y="42862"/>
          <a:ext cx="438832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marL="0" lvl="0" indent="0" algn="l" defTabSz="889000">
            <a:lnSpc>
              <a:spcPct val="90000"/>
            </a:lnSpc>
            <a:spcBef>
              <a:spcPct val="0"/>
            </a:spcBef>
            <a:spcAft>
              <a:spcPct val="35000"/>
            </a:spcAft>
            <a:buNone/>
          </a:pPr>
          <a:r>
            <a:rPr lang="de-DE" sz="2000" kern="1200" dirty="0"/>
            <a:t>Eine Datenbank, mehrere Mandanten</a:t>
          </a:r>
          <a:endParaRPr lang="en-US" sz="2000" kern="1200" dirty="0"/>
        </a:p>
      </dsp:txBody>
      <dsp:txXfrm>
        <a:off x="342272" y="71683"/>
        <a:ext cx="4330684" cy="532758"/>
      </dsp:txXfrm>
    </dsp:sp>
    <dsp:sp modelId="{98D2FF48-3BFF-41ED-B9D9-41C0881554C7}">
      <dsp:nvSpPr>
        <dsp:cNvPr id="0" name=""/>
        <dsp:cNvSpPr/>
      </dsp:nvSpPr>
      <dsp:spPr>
        <a:xfrm>
          <a:off x="0" y="2883262"/>
          <a:ext cx="6269038" cy="26460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547" tIns="416560" rIns="486547" bIns="142240" numCol="1" spcCol="1270" anchor="t" anchorCtr="0">
          <a:noAutofit/>
        </a:bodyPr>
        <a:lstStyle/>
        <a:p>
          <a:pPr marL="228600" lvl="1" indent="-228600" algn="l" defTabSz="889000">
            <a:lnSpc>
              <a:spcPct val="90000"/>
            </a:lnSpc>
            <a:spcBef>
              <a:spcPct val="0"/>
            </a:spcBef>
            <a:spcAft>
              <a:spcPct val="15000"/>
            </a:spcAft>
            <a:buChar char="•"/>
          </a:pPr>
          <a:r>
            <a:rPr lang="de-DE" sz="2000" kern="1200" dirty="0"/>
            <a:t>Komplett getrennte vollständige Installationen</a:t>
          </a:r>
          <a:endParaRPr lang="en-US" sz="2000" kern="1200" dirty="0"/>
        </a:p>
        <a:p>
          <a:pPr marL="228600" lvl="1" indent="-228600" algn="l" defTabSz="889000">
            <a:lnSpc>
              <a:spcPct val="90000"/>
            </a:lnSpc>
            <a:spcBef>
              <a:spcPct val="0"/>
            </a:spcBef>
            <a:spcAft>
              <a:spcPct val="15000"/>
            </a:spcAft>
            <a:buChar char="•"/>
          </a:pPr>
          <a:r>
            <a:rPr lang="de-DE" sz="2000" kern="1200" dirty="0"/>
            <a:t>Incl. eigener Gruppen (im Mandanten gibt es außer der Mandantennummer auch noch einen Gruppennamen-Zusatz)</a:t>
          </a:r>
          <a:endParaRPr lang="en-US" sz="2000" kern="1200" dirty="0"/>
        </a:p>
        <a:p>
          <a:pPr marL="228600" lvl="1" indent="-228600" algn="l" defTabSz="889000">
            <a:lnSpc>
              <a:spcPct val="90000"/>
            </a:lnSpc>
            <a:spcBef>
              <a:spcPct val="0"/>
            </a:spcBef>
            <a:spcAft>
              <a:spcPct val="15000"/>
            </a:spcAft>
            <a:buChar char="•"/>
          </a:pPr>
          <a:r>
            <a:rPr lang="de-DE" sz="2000" kern="1200" dirty="0"/>
            <a:t>Gerne verwendet für automatisierbares Duplizieren eines Produktivsystems ins Testsystem</a:t>
          </a:r>
          <a:endParaRPr lang="en-US" sz="2000" kern="1200" dirty="0"/>
        </a:p>
      </dsp:txBody>
      <dsp:txXfrm>
        <a:off x="0" y="2883262"/>
        <a:ext cx="6269038" cy="2646000"/>
      </dsp:txXfrm>
    </dsp:sp>
    <dsp:sp modelId="{D1898DF9-4931-4A7C-A36B-638E84A60DB1}">
      <dsp:nvSpPr>
        <dsp:cNvPr id="0" name=""/>
        <dsp:cNvSpPr/>
      </dsp:nvSpPr>
      <dsp:spPr>
        <a:xfrm>
          <a:off x="313451" y="2588062"/>
          <a:ext cx="4388326" cy="5904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marL="0" lvl="0" indent="0" algn="l" defTabSz="889000">
            <a:lnSpc>
              <a:spcPct val="90000"/>
            </a:lnSpc>
            <a:spcBef>
              <a:spcPct val="0"/>
            </a:spcBef>
            <a:spcAft>
              <a:spcPct val="35000"/>
            </a:spcAft>
            <a:buNone/>
          </a:pPr>
          <a:r>
            <a:rPr lang="de-DE" sz="2000" kern="1200" dirty="0"/>
            <a:t>Mehrere getrennte Datenbanken</a:t>
          </a:r>
          <a:endParaRPr lang="en-US" sz="2000" kern="1200" dirty="0"/>
        </a:p>
      </dsp:txBody>
      <dsp:txXfrm>
        <a:off x="342272" y="2616883"/>
        <a:ext cx="4330684"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4C5B2-1F0F-49A6-B70B-32E04F0B7119}">
      <dsp:nvSpPr>
        <dsp:cNvPr id="0" name=""/>
        <dsp:cNvSpPr/>
      </dsp:nvSpPr>
      <dsp:spPr>
        <a:xfrm>
          <a:off x="6412" y="1143620"/>
          <a:ext cx="2064097" cy="2064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E-Mail-Postfächer mit 10 GB und mehr sind keine Ausnahme</a:t>
          </a:r>
        </a:p>
      </dsp:txBody>
      <dsp:txXfrm>
        <a:off x="308692" y="1445900"/>
        <a:ext cx="1459537" cy="1459537"/>
      </dsp:txXfrm>
    </dsp:sp>
    <dsp:sp modelId="{F0C6F852-391B-4442-9DCD-FC2DE11F1F91}">
      <dsp:nvSpPr>
        <dsp:cNvPr id="0" name=""/>
        <dsp:cNvSpPr/>
      </dsp:nvSpPr>
      <dsp:spPr>
        <a:xfrm rot="17909946">
          <a:off x="1860053" y="1605978"/>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B4CBF-0CC2-4470-85D1-DE6A273FD967}">
      <dsp:nvSpPr>
        <dsp:cNvPr id="0" name=""/>
        <dsp:cNvSpPr/>
      </dsp:nvSpPr>
      <dsp:spPr>
        <a:xfrm rot="14490054">
          <a:off x="4549366" y="1605978"/>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0C3838-3F3C-4D4E-AC17-A5A6B0AE3663}">
      <dsp:nvSpPr>
        <dsp:cNvPr id="0" name=""/>
        <dsp:cNvSpPr/>
      </dsp:nvSpPr>
      <dsp:spPr>
        <a:xfrm>
          <a:off x="2627816" y="1149200"/>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B2C7B-8855-47E8-89C2-4C194DDF6E3C}">
      <dsp:nvSpPr>
        <dsp:cNvPr id="0" name=""/>
        <dsp:cNvSpPr/>
      </dsp:nvSpPr>
      <dsp:spPr>
        <a:xfrm>
          <a:off x="2869080" y="635965"/>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Darin findet sich eine kreative eigene Ordnerstruktur</a:t>
          </a:r>
        </a:p>
      </dsp:txBody>
      <dsp:txXfrm>
        <a:off x="2869080" y="635965"/>
        <a:ext cx="1710781" cy="1026468"/>
      </dsp:txXfrm>
    </dsp:sp>
    <dsp:sp modelId="{CAA31F8D-D3A4-4825-B8A6-3CD7A981A63D}">
      <dsp:nvSpPr>
        <dsp:cNvPr id="0" name=""/>
        <dsp:cNvSpPr/>
      </dsp:nvSpPr>
      <dsp:spPr>
        <a:xfrm>
          <a:off x="4579861" y="1149200"/>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DC6B68-13C7-48C6-BE04-0E4D78CEA409}">
      <dsp:nvSpPr>
        <dsp:cNvPr id="0" name=""/>
        <dsp:cNvSpPr/>
      </dsp:nvSpPr>
      <dsp:spPr>
        <a:xfrm>
          <a:off x="2131813" y="2175669"/>
          <a:ext cx="496002" cy="0"/>
        </a:xfrm>
        <a:custGeom>
          <a:avLst/>
          <a:gdLst/>
          <a:ahLst/>
          <a:cxnLst/>
          <a:rect l="0" t="0" r="0" b="0"/>
          <a:pathLst>
            <a:path>
              <a:moveTo>
                <a:pt x="0" y="0"/>
              </a:moveTo>
              <a:lnTo>
                <a:pt x="49600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DC55D7-0EFD-460A-86A0-C9A3989D2E84}">
      <dsp:nvSpPr>
        <dsp:cNvPr id="0" name=""/>
        <dsp:cNvSpPr/>
      </dsp:nvSpPr>
      <dsp:spPr>
        <a:xfrm rot="10800000">
          <a:off x="4821125" y="2175669"/>
          <a:ext cx="496002" cy="0"/>
        </a:xfrm>
        <a:custGeom>
          <a:avLst/>
          <a:gdLst/>
          <a:ahLst/>
          <a:cxnLst/>
          <a:rect l="0" t="0" r="0" b="0"/>
          <a:pathLst>
            <a:path>
              <a:moveTo>
                <a:pt x="0" y="0"/>
              </a:moveTo>
              <a:lnTo>
                <a:pt x="49600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B0FE2C-F9F6-4B65-974C-D95AE3622818}">
      <dsp:nvSpPr>
        <dsp:cNvPr id="0" name=""/>
        <dsp:cNvSpPr/>
      </dsp:nvSpPr>
      <dsp:spPr>
        <a:xfrm>
          <a:off x="2627816" y="2175669"/>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2C400E-F10A-4128-B8B0-3769C212EBA5}">
      <dsp:nvSpPr>
        <dsp:cNvPr id="0" name=""/>
        <dsp:cNvSpPr/>
      </dsp:nvSpPr>
      <dsp:spPr>
        <a:xfrm>
          <a:off x="2869080" y="1662434"/>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Niemand im Team sieht den aktuellen Stand</a:t>
          </a:r>
        </a:p>
      </dsp:txBody>
      <dsp:txXfrm>
        <a:off x="2869080" y="1662434"/>
        <a:ext cx="1710781" cy="1026468"/>
      </dsp:txXfrm>
    </dsp:sp>
    <dsp:sp modelId="{0A064F9C-B65C-4C02-8323-2DA5AC930E14}">
      <dsp:nvSpPr>
        <dsp:cNvPr id="0" name=""/>
        <dsp:cNvSpPr/>
      </dsp:nvSpPr>
      <dsp:spPr>
        <a:xfrm>
          <a:off x="4579861" y="2175669"/>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8CEEC1-2055-4948-A483-DC2CD45A9250}">
      <dsp:nvSpPr>
        <dsp:cNvPr id="0" name=""/>
        <dsp:cNvSpPr/>
      </dsp:nvSpPr>
      <dsp:spPr>
        <a:xfrm rot="3690054">
          <a:off x="1860053" y="2745359"/>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BA537-956D-4261-A8F2-AB0B6BC9E1B8}">
      <dsp:nvSpPr>
        <dsp:cNvPr id="0" name=""/>
        <dsp:cNvSpPr/>
      </dsp:nvSpPr>
      <dsp:spPr>
        <a:xfrm rot="7109946">
          <a:off x="4549366" y="2745359"/>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271971-72D1-45CE-A268-8AD35226BFB7}">
      <dsp:nvSpPr>
        <dsp:cNvPr id="0" name=""/>
        <dsp:cNvSpPr/>
      </dsp:nvSpPr>
      <dsp:spPr>
        <a:xfrm>
          <a:off x="2627816" y="3202137"/>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C19D6-244C-486A-8D07-35396096640A}">
      <dsp:nvSpPr>
        <dsp:cNvPr id="0" name=""/>
        <dsp:cNvSpPr/>
      </dsp:nvSpPr>
      <dsp:spPr>
        <a:xfrm>
          <a:off x="2869080" y="2688903"/>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Niemand anderes kann eine Aufgabe einfach „übernehmen“</a:t>
          </a:r>
        </a:p>
      </dsp:txBody>
      <dsp:txXfrm>
        <a:off x="2869080" y="2688903"/>
        <a:ext cx="1710781" cy="1026468"/>
      </dsp:txXfrm>
    </dsp:sp>
    <dsp:sp modelId="{40D29E88-A266-40BD-9224-A28D796BE824}">
      <dsp:nvSpPr>
        <dsp:cNvPr id="0" name=""/>
        <dsp:cNvSpPr/>
      </dsp:nvSpPr>
      <dsp:spPr>
        <a:xfrm>
          <a:off x="4579861" y="3202137"/>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798E39-6500-4EAF-9B20-15613E5FED22}">
      <dsp:nvSpPr>
        <dsp:cNvPr id="0" name=""/>
        <dsp:cNvSpPr/>
      </dsp:nvSpPr>
      <dsp:spPr>
        <a:xfrm>
          <a:off x="5378432" y="1143620"/>
          <a:ext cx="2064097" cy="2064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Was ist bei Urlaub, Krankheit oder Nachfolge?</a:t>
          </a:r>
        </a:p>
      </dsp:txBody>
      <dsp:txXfrm>
        <a:off x="5680712" y="1445900"/>
        <a:ext cx="1459537" cy="1459537"/>
      </dsp:txXfrm>
    </dsp:sp>
    <dsp:sp modelId="{83656359-1953-4D88-A1E0-808017D1978B}">
      <dsp:nvSpPr>
        <dsp:cNvPr id="0" name=""/>
        <dsp:cNvSpPr/>
      </dsp:nvSpPr>
      <dsp:spPr>
        <a:xfrm rot="19041445">
          <a:off x="7386850" y="1605978"/>
          <a:ext cx="1348577" cy="0"/>
        </a:xfrm>
        <a:custGeom>
          <a:avLst/>
          <a:gdLst/>
          <a:ahLst/>
          <a:cxnLst/>
          <a:rect l="0" t="0" r="0" b="0"/>
          <a:pathLst>
            <a:path>
              <a:moveTo>
                <a:pt x="0" y="0"/>
              </a:moveTo>
              <a:lnTo>
                <a:pt x="13485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CF0E2A-CBCB-4600-A0D7-E88D6D446B82}">
      <dsp:nvSpPr>
        <dsp:cNvPr id="0" name=""/>
        <dsp:cNvSpPr/>
      </dsp:nvSpPr>
      <dsp:spPr>
        <a:xfrm>
          <a:off x="8557141" y="1149200"/>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9EF54C-B633-4DF6-94C3-C2FBB2026825}">
      <dsp:nvSpPr>
        <dsp:cNvPr id="0" name=""/>
        <dsp:cNvSpPr/>
      </dsp:nvSpPr>
      <dsp:spPr>
        <a:xfrm>
          <a:off x="8798405" y="635965"/>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Wo verstecken sich wichtige dienstliche Mails?</a:t>
          </a:r>
        </a:p>
      </dsp:txBody>
      <dsp:txXfrm>
        <a:off x="8798405" y="635965"/>
        <a:ext cx="1710781" cy="1026468"/>
      </dsp:txXfrm>
    </dsp:sp>
    <dsp:sp modelId="{DCCC1790-AB6B-40B8-A173-8AC82519B337}">
      <dsp:nvSpPr>
        <dsp:cNvPr id="0" name=""/>
        <dsp:cNvSpPr/>
      </dsp:nvSpPr>
      <dsp:spPr>
        <a:xfrm>
          <a:off x="7565136" y="2175669"/>
          <a:ext cx="992005" cy="0"/>
        </a:xfrm>
        <a:custGeom>
          <a:avLst/>
          <a:gdLst/>
          <a:ahLst/>
          <a:cxnLst/>
          <a:rect l="0" t="0" r="0" b="0"/>
          <a:pathLst>
            <a:path>
              <a:moveTo>
                <a:pt x="0" y="0"/>
              </a:moveTo>
              <a:lnTo>
                <a:pt x="99200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BEADC7-877B-48EC-BFFE-5E0F757C5C89}">
      <dsp:nvSpPr>
        <dsp:cNvPr id="0" name=""/>
        <dsp:cNvSpPr/>
      </dsp:nvSpPr>
      <dsp:spPr>
        <a:xfrm>
          <a:off x="8557141" y="2175669"/>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71EA19-E5CC-43DD-B8B5-65DE71F5CB8D}">
      <dsp:nvSpPr>
        <dsp:cNvPr id="0" name=""/>
        <dsp:cNvSpPr/>
      </dsp:nvSpPr>
      <dsp:spPr>
        <a:xfrm>
          <a:off x="8798405" y="1662434"/>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Wer findet sich zurecht?</a:t>
          </a:r>
        </a:p>
      </dsp:txBody>
      <dsp:txXfrm>
        <a:off x="8798405" y="1662434"/>
        <a:ext cx="1710781" cy="1026468"/>
      </dsp:txXfrm>
    </dsp:sp>
    <dsp:sp modelId="{E4E1A65B-7DDB-4CE8-8181-A3FFEC926F8B}">
      <dsp:nvSpPr>
        <dsp:cNvPr id="0" name=""/>
        <dsp:cNvSpPr/>
      </dsp:nvSpPr>
      <dsp:spPr>
        <a:xfrm rot="2558555">
          <a:off x="7386850" y="2745359"/>
          <a:ext cx="1348577" cy="0"/>
        </a:xfrm>
        <a:custGeom>
          <a:avLst/>
          <a:gdLst/>
          <a:ahLst/>
          <a:cxnLst/>
          <a:rect l="0" t="0" r="0" b="0"/>
          <a:pathLst>
            <a:path>
              <a:moveTo>
                <a:pt x="0" y="0"/>
              </a:moveTo>
              <a:lnTo>
                <a:pt x="13485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8FBC4F-E495-493F-B0EE-003C53ED476B}">
      <dsp:nvSpPr>
        <dsp:cNvPr id="0" name=""/>
        <dsp:cNvSpPr/>
      </dsp:nvSpPr>
      <dsp:spPr>
        <a:xfrm>
          <a:off x="8557141" y="3202137"/>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2F406D-1FD9-400C-B399-5ABA0BF83D34}">
      <dsp:nvSpPr>
        <dsp:cNvPr id="0" name=""/>
        <dsp:cNvSpPr/>
      </dsp:nvSpPr>
      <dsp:spPr>
        <a:xfrm>
          <a:off x="8798405" y="2688903"/>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Welche Fristen laufen ab, ohne dass es jemand weiß?</a:t>
          </a:r>
        </a:p>
      </dsp:txBody>
      <dsp:txXfrm>
        <a:off x="8798405" y="2688903"/>
        <a:ext cx="1710781" cy="102646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9A5CC-5A5B-4CBB-85ED-3715CE16C53F}">
      <dsp:nvSpPr>
        <dsp:cNvPr id="0" name=""/>
        <dsp:cNvSpPr/>
      </dsp:nvSpPr>
      <dsp:spPr>
        <a:xfrm>
          <a:off x="30" y="193762"/>
          <a:ext cx="2929428" cy="110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de-DE" sz="2200" kern="1200" dirty="0"/>
            <a:t>Das Speichersystem ist beliebig, solange ein Provider dafür existiert</a:t>
          </a:r>
          <a:endParaRPr lang="en-US" sz="2200" kern="1200" dirty="0"/>
        </a:p>
      </dsp:txBody>
      <dsp:txXfrm>
        <a:off x="30" y="193762"/>
        <a:ext cx="2929428" cy="1104499"/>
      </dsp:txXfrm>
    </dsp:sp>
    <dsp:sp modelId="{BFC9218C-9A0B-43D5-9049-E9DBF2386CC3}">
      <dsp:nvSpPr>
        <dsp:cNvPr id="0" name=""/>
        <dsp:cNvSpPr/>
      </dsp:nvSpPr>
      <dsp:spPr>
        <a:xfrm>
          <a:off x="30" y="1298262"/>
          <a:ext cx="2929428" cy="40800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de-DE" sz="2200" kern="1200" dirty="0"/>
            <a:t>Dateisystem (Fileserver) standardmäßig enthalten</a:t>
          </a:r>
          <a:endParaRPr lang="en-US" sz="2200" kern="1200" dirty="0"/>
        </a:p>
        <a:p>
          <a:pPr marL="228600" lvl="1" indent="-228600" algn="l" defTabSz="977900">
            <a:lnSpc>
              <a:spcPct val="90000"/>
            </a:lnSpc>
            <a:spcBef>
              <a:spcPct val="0"/>
            </a:spcBef>
            <a:spcAft>
              <a:spcPct val="15000"/>
            </a:spcAft>
            <a:buChar char="•"/>
          </a:pPr>
          <a:r>
            <a:rPr lang="de-DE" sz="2200" kern="1200" dirty="0"/>
            <a:t>Grundsätzlich möglich: SharePoint, revisionssichere Datenbank etc.</a:t>
          </a:r>
          <a:endParaRPr lang="en-US" sz="2200" kern="1200" dirty="0"/>
        </a:p>
      </dsp:txBody>
      <dsp:txXfrm>
        <a:off x="30" y="1298262"/>
        <a:ext cx="2929428" cy="4080099"/>
      </dsp:txXfrm>
    </dsp:sp>
    <dsp:sp modelId="{D02AB3CD-443D-4DE8-936D-379AB87B50BF}">
      <dsp:nvSpPr>
        <dsp:cNvPr id="0" name=""/>
        <dsp:cNvSpPr/>
      </dsp:nvSpPr>
      <dsp:spPr>
        <a:xfrm>
          <a:off x="3339578" y="193762"/>
          <a:ext cx="2929428" cy="110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de-DE" sz="2200" kern="1200" dirty="0"/>
            <a:t>Der Dateisystem-Provider…</a:t>
          </a:r>
          <a:endParaRPr lang="en-US" sz="2200" kern="1200" dirty="0"/>
        </a:p>
      </dsp:txBody>
      <dsp:txXfrm>
        <a:off x="3339578" y="193762"/>
        <a:ext cx="2929428" cy="1104499"/>
      </dsp:txXfrm>
    </dsp:sp>
    <dsp:sp modelId="{64E74C9A-9B25-4A1D-A6F5-624D8CFA8FCA}">
      <dsp:nvSpPr>
        <dsp:cNvPr id="0" name=""/>
        <dsp:cNvSpPr/>
      </dsp:nvSpPr>
      <dsp:spPr>
        <a:xfrm>
          <a:off x="3339578" y="1298262"/>
          <a:ext cx="2929428" cy="40800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de-DE" sz="2200" kern="1200" dirty="0"/>
            <a:t>legt die Ordnerstrukturen an: Team – Prozesshierarchie – Vorgang</a:t>
          </a:r>
          <a:endParaRPr lang="en-US" sz="2200" kern="1200" dirty="0"/>
        </a:p>
        <a:p>
          <a:pPr marL="228600" lvl="1" indent="-228600" algn="l" defTabSz="977900">
            <a:lnSpc>
              <a:spcPct val="90000"/>
            </a:lnSpc>
            <a:spcBef>
              <a:spcPct val="0"/>
            </a:spcBef>
            <a:spcAft>
              <a:spcPct val="15000"/>
            </a:spcAft>
            <a:buChar char="•"/>
          </a:pPr>
          <a:r>
            <a:rPr lang="de-DE" sz="2200" kern="1200" dirty="0"/>
            <a:t>stellt Zugriffsrechte im Fileserver sicher</a:t>
          </a:r>
          <a:endParaRPr lang="en-US" sz="2200" kern="1200" dirty="0"/>
        </a:p>
        <a:p>
          <a:pPr marL="228600" lvl="1" indent="-228600" algn="l" defTabSz="977900">
            <a:lnSpc>
              <a:spcPct val="90000"/>
            </a:lnSpc>
            <a:spcBef>
              <a:spcPct val="0"/>
            </a:spcBef>
            <a:spcAft>
              <a:spcPct val="15000"/>
            </a:spcAft>
            <a:buChar char="•"/>
          </a:pPr>
          <a:r>
            <a:rPr lang="de-DE" sz="2200" kern="1200" dirty="0"/>
            <a:t>SFO legt dazu in Active Directory automatisch Gruppen für Teams und Stellen an</a:t>
          </a:r>
          <a:endParaRPr lang="en-US" sz="2200" kern="1200" dirty="0"/>
        </a:p>
      </dsp:txBody>
      <dsp:txXfrm>
        <a:off x="3339578" y="1298262"/>
        <a:ext cx="2929428" cy="408009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F89BD-8F38-4202-8E48-FC496A83B96C}">
      <dsp:nvSpPr>
        <dsp:cNvPr id="0" name=""/>
        <dsp:cNvSpPr/>
      </dsp:nvSpPr>
      <dsp:spPr>
        <a:xfrm rot="5400000">
          <a:off x="2477277" y="-259408"/>
          <a:ext cx="232559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Eine Freigabe, auf die Benutzer als Freigaberecht (nur) </a:t>
          </a:r>
          <a:r>
            <a:rPr lang="de-DE" sz="1300" i="1" kern="1200" dirty="0"/>
            <a:t>Ändern</a:t>
          </a:r>
          <a:r>
            <a:rPr lang="de-DE" sz="1300" kern="1200" dirty="0"/>
            <a:t> haben. Nicht </a:t>
          </a:r>
          <a:r>
            <a:rPr lang="de-DE" sz="1300" i="1" kern="1200" dirty="0"/>
            <a:t>Vollzugriff!</a:t>
          </a:r>
          <a:endParaRPr lang="de-DE" sz="1300" kern="1200" dirty="0"/>
        </a:p>
        <a:p>
          <a:pPr marL="114300" lvl="1" indent="-114300" algn="l" defTabSz="577850">
            <a:lnSpc>
              <a:spcPct val="90000"/>
            </a:lnSpc>
            <a:spcBef>
              <a:spcPct val="0"/>
            </a:spcBef>
            <a:spcAft>
              <a:spcPct val="15000"/>
            </a:spcAft>
            <a:buChar char="•"/>
          </a:pPr>
          <a:r>
            <a:rPr lang="de-DE" sz="1300" kern="1200" dirty="0"/>
            <a:t>Benutzer brauchen (nur) im Wurzelverzeichnis das Recht </a:t>
          </a:r>
          <a:r>
            <a:rPr lang="de-DE" sz="1300" i="1" kern="1200" dirty="0"/>
            <a:t>Ordnerinhalt auflisten</a:t>
          </a:r>
          <a:r>
            <a:rPr lang="de-DE" sz="1300" i="0" kern="1200" dirty="0"/>
            <a:t> zu haben</a:t>
          </a:r>
          <a:endParaRPr lang="de-DE" sz="1300" kern="1200" dirty="0"/>
        </a:p>
        <a:p>
          <a:pPr marL="114300" lvl="1" indent="-114300" algn="l" defTabSz="577850">
            <a:lnSpc>
              <a:spcPct val="90000"/>
            </a:lnSpc>
            <a:spcBef>
              <a:spcPct val="0"/>
            </a:spcBef>
            <a:spcAft>
              <a:spcPct val="15000"/>
            </a:spcAft>
            <a:buChar char="•"/>
          </a:pPr>
          <a:r>
            <a:rPr lang="de-DE" sz="1300" kern="1200" dirty="0"/>
            <a:t>Tiefere Berechtigungen werden von SFO verwaltet</a:t>
          </a:r>
        </a:p>
        <a:p>
          <a:pPr marL="114300" lvl="1" indent="-114300" algn="l" defTabSz="577850">
            <a:lnSpc>
              <a:spcPct val="90000"/>
            </a:lnSpc>
            <a:spcBef>
              <a:spcPct val="0"/>
            </a:spcBef>
            <a:spcAft>
              <a:spcPct val="15000"/>
            </a:spcAft>
            <a:buChar char="•"/>
          </a:pPr>
          <a:r>
            <a:rPr lang="de-DE" sz="1300" i="0" kern="1200" dirty="0"/>
            <a:t>Wird von Benutzern beim Arbeiten verwendet</a:t>
          </a:r>
        </a:p>
      </dsp:txBody>
      <dsp:txXfrm rot="-5400000">
        <a:off x="1927097" y="404298"/>
        <a:ext cx="3312426" cy="2098540"/>
      </dsp:txXfrm>
    </dsp:sp>
    <dsp:sp modelId="{AA822647-D084-4D82-A32E-6D8FD687A4C3}">
      <dsp:nvSpPr>
        <dsp:cNvPr id="0" name=""/>
        <dsp:cNvSpPr/>
      </dsp:nvSpPr>
      <dsp:spPr>
        <a:xfrm>
          <a:off x="0" y="72"/>
          <a:ext cx="1927098" cy="29069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de-DE" sz="1100" kern="1200" dirty="0"/>
            <a:t>Zugriff von Benutzern</a:t>
          </a:r>
        </a:p>
      </dsp:txBody>
      <dsp:txXfrm>
        <a:off x="94073" y="94145"/>
        <a:ext cx="1738952" cy="2718844"/>
      </dsp:txXfrm>
    </dsp:sp>
    <dsp:sp modelId="{754F913D-4EFF-44D0-A82E-871C7B19C831}">
      <dsp:nvSpPr>
        <dsp:cNvPr id="0" name=""/>
        <dsp:cNvSpPr/>
      </dsp:nvSpPr>
      <dsp:spPr>
        <a:xfrm rot="5400000">
          <a:off x="2477277" y="2792931"/>
          <a:ext cx="232559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Eine </a:t>
          </a:r>
          <a:r>
            <a:rPr lang="de-DE" sz="1300" b="1" kern="1200" dirty="0"/>
            <a:t>andere</a:t>
          </a:r>
          <a:r>
            <a:rPr lang="de-DE" sz="1300" kern="1200" dirty="0"/>
            <a:t> Freigabe auf </a:t>
          </a:r>
          <a:r>
            <a:rPr lang="de-DE" sz="1300" b="1" kern="1200" dirty="0"/>
            <a:t>denselben</a:t>
          </a:r>
          <a:r>
            <a:rPr lang="de-DE" sz="1300" kern="1200" dirty="0"/>
            <a:t> Ordner</a:t>
          </a:r>
          <a:endParaRPr lang="de-DE" sz="1300" i="1" kern="1200" dirty="0"/>
        </a:p>
        <a:p>
          <a:pPr marL="114300" lvl="1" indent="-114300" algn="l" defTabSz="577850">
            <a:lnSpc>
              <a:spcPct val="90000"/>
            </a:lnSpc>
            <a:spcBef>
              <a:spcPct val="0"/>
            </a:spcBef>
            <a:spcAft>
              <a:spcPct val="15000"/>
            </a:spcAft>
            <a:buChar char="•"/>
          </a:pPr>
          <a:r>
            <a:rPr lang="de-DE" sz="1300" i="0" kern="1200" dirty="0"/>
            <a:t>Freigabe- und NTFS-Recht </a:t>
          </a:r>
          <a:r>
            <a:rPr lang="de-DE" sz="1300" i="1" kern="1200" dirty="0"/>
            <a:t>Vollzugriff</a:t>
          </a:r>
          <a:r>
            <a:rPr lang="de-DE" sz="1300" i="0" kern="1200" dirty="0"/>
            <a:t> für die SFO-Admins</a:t>
          </a:r>
        </a:p>
        <a:p>
          <a:pPr marL="114300" lvl="1" indent="-114300" algn="l" defTabSz="577850">
            <a:lnSpc>
              <a:spcPct val="90000"/>
            </a:lnSpc>
            <a:spcBef>
              <a:spcPct val="0"/>
            </a:spcBef>
            <a:spcAft>
              <a:spcPct val="15000"/>
            </a:spcAft>
            <a:buChar char="•"/>
          </a:pPr>
          <a:r>
            <a:rPr lang="de-DE" sz="1300" i="0" kern="1200" dirty="0"/>
            <a:t>Wird von Administratoren beim Umsetzen der Zugriffsrechte verwendet</a:t>
          </a:r>
        </a:p>
      </dsp:txBody>
      <dsp:txXfrm rot="-5400000">
        <a:off x="1927097" y="3456637"/>
        <a:ext cx="3312426" cy="2098540"/>
      </dsp:txXfrm>
    </dsp:sp>
    <dsp:sp modelId="{A4D0C3BC-7020-492B-8363-D691696D38BF}">
      <dsp:nvSpPr>
        <dsp:cNvPr id="0" name=""/>
        <dsp:cNvSpPr/>
      </dsp:nvSpPr>
      <dsp:spPr>
        <a:xfrm>
          <a:off x="0" y="3052412"/>
          <a:ext cx="1927098" cy="29069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de-DE" sz="1100" i="0" kern="1200" dirty="0"/>
            <a:t>Berechtigungseinstellungen durch Administration</a:t>
          </a:r>
        </a:p>
      </dsp:txBody>
      <dsp:txXfrm>
        <a:off x="94073" y="3146485"/>
        <a:ext cx="1738952" cy="271884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5ED95-CEE9-400E-8F9E-DD1524D5C79C}">
      <dsp:nvSpPr>
        <dsp:cNvPr id="0" name=""/>
        <dsp:cNvSpPr/>
      </dsp:nvSpPr>
      <dsp:spPr>
        <a:xfrm rot="5400000">
          <a:off x="3258877" y="-1234843"/>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Kurzfassung der Bezeichnung</a:t>
          </a:r>
        </a:p>
      </dsp:txBody>
      <dsp:txXfrm rot="-5400000">
        <a:off x="1927098" y="134153"/>
        <a:ext cx="3388735" cy="687959"/>
      </dsp:txXfrm>
    </dsp:sp>
    <dsp:sp modelId="{093D9DD2-3FCD-4BDB-918B-6B5D4B9EFDD0}">
      <dsp:nvSpPr>
        <dsp:cNvPr id="0" name=""/>
        <dsp:cNvSpPr/>
      </dsp:nvSpPr>
      <dsp:spPr>
        <a:xfrm>
          <a:off x="0" y="1636"/>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Ordnername</a:t>
          </a:r>
        </a:p>
      </dsp:txBody>
      <dsp:txXfrm>
        <a:off x="46521" y="48157"/>
        <a:ext cx="1834056" cy="859950"/>
      </dsp:txXfrm>
    </dsp:sp>
    <dsp:sp modelId="{06A0AFB2-A72B-438E-B6DC-4267C3943F90}">
      <dsp:nvSpPr>
        <dsp:cNvPr id="0" name=""/>
        <dsp:cNvSpPr/>
      </dsp:nvSpPr>
      <dsp:spPr>
        <a:xfrm rot="5400000">
          <a:off x="3258877" y="-234201"/>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Definiert Hierarchie</a:t>
          </a:r>
        </a:p>
        <a:p>
          <a:pPr marL="114300" lvl="1" indent="-114300" algn="l" defTabSz="666750">
            <a:lnSpc>
              <a:spcPct val="90000"/>
            </a:lnSpc>
            <a:spcBef>
              <a:spcPct val="0"/>
            </a:spcBef>
            <a:spcAft>
              <a:spcPct val="15000"/>
            </a:spcAft>
            <a:buChar char="•"/>
          </a:pPr>
          <a:r>
            <a:rPr lang="de-DE" sz="1500" kern="1200" dirty="0"/>
            <a:t>Vorgänge nur in „Blättern“ des Baums</a:t>
          </a:r>
        </a:p>
      </dsp:txBody>
      <dsp:txXfrm rot="-5400000">
        <a:off x="1927098" y="1134795"/>
        <a:ext cx="3388735" cy="687959"/>
      </dsp:txXfrm>
    </dsp:sp>
    <dsp:sp modelId="{A7443FEB-3406-47B4-9A98-AE02783C812D}">
      <dsp:nvSpPr>
        <dsp:cNvPr id="0" name=""/>
        <dsp:cNvSpPr/>
      </dsp:nvSpPr>
      <dsp:spPr>
        <a:xfrm>
          <a:off x="0" y="1002278"/>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Übergeordneter Prozess, Nummer</a:t>
          </a:r>
        </a:p>
      </dsp:txBody>
      <dsp:txXfrm>
        <a:off x="46521" y="1048799"/>
        <a:ext cx="1834056" cy="859950"/>
      </dsp:txXfrm>
    </dsp:sp>
    <dsp:sp modelId="{B609F915-A88A-462C-82A3-7F61C3397FBB}">
      <dsp:nvSpPr>
        <dsp:cNvPr id="0" name=""/>
        <dsp:cNvSpPr/>
      </dsp:nvSpPr>
      <dsp:spPr>
        <a:xfrm rot="5400000">
          <a:off x="3258877" y="766440"/>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Jahr, Monat/Jahr, Datum, keines?</a:t>
          </a:r>
        </a:p>
      </dsp:txBody>
      <dsp:txXfrm rot="-5400000">
        <a:off x="1927098" y="2135437"/>
        <a:ext cx="3388735" cy="687959"/>
      </dsp:txXfrm>
    </dsp:sp>
    <dsp:sp modelId="{E2623829-C9D2-4046-8417-6F80F131EF35}">
      <dsp:nvSpPr>
        <dsp:cNvPr id="0" name=""/>
        <dsp:cNvSpPr/>
      </dsp:nvSpPr>
      <dsp:spPr>
        <a:xfrm>
          <a:off x="0" y="2002920"/>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Datumsart</a:t>
          </a:r>
        </a:p>
      </dsp:txBody>
      <dsp:txXfrm>
        <a:off x="46521" y="2049441"/>
        <a:ext cx="1834056" cy="859950"/>
      </dsp:txXfrm>
    </dsp:sp>
    <dsp:sp modelId="{ABF4C38E-5E05-4636-8B5F-D35032C53080}">
      <dsp:nvSpPr>
        <dsp:cNvPr id="0" name=""/>
        <dsp:cNvSpPr/>
      </dsp:nvSpPr>
      <dsp:spPr>
        <a:xfrm rot="5400000">
          <a:off x="3258877" y="1767082"/>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Wie soll das Datum genannt werden?</a:t>
          </a:r>
        </a:p>
      </dsp:txBody>
      <dsp:txXfrm rot="-5400000">
        <a:off x="1927098" y="3136079"/>
        <a:ext cx="3388735" cy="687959"/>
      </dsp:txXfrm>
    </dsp:sp>
    <dsp:sp modelId="{455E5150-D92D-42C2-8178-19FA5724F7A1}">
      <dsp:nvSpPr>
        <dsp:cNvPr id="0" name=""/>
        <dsp:cNvSpPr/>
      </dsp:nvSpPr>
      <dsp:spPr>
        <a:xfrm>
          <a:off x="0" y="3003562"/>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Datumsbezeichnung</a:t>
          </a:r>
        </a:p>
      </dsp:txBody>
      <dsp:txXfrm>
        <a:off x="46521" y="3050083"/>
        <a:ext cx="1834056" cy="859950"/>
      </dsp:txXfrm>
    </dsp:sp>
    <dsp:sp modelId="{0BAFB1C8-18CB-4E54-84FE-DB7FDF303BB2}">
      <dsp:nvSpPr>
        <dsp:cNvPr id="0" name=""/>
        <dsp:cNvSpPr/>
      </dsp:nvSpPr>
      <dsp:spPr>
        <a:xfrm rot="5400000">
          <a:off x="3258877" y="2767724"/>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Filterkriterium für Vorgänge</a:t>
          </a:r>
        </a:p>
        <a:p>
          <a:pPr marL="114300" lvl="1" indent="-114300" algn="l" defTabSz="666750">
            <a:lnSpc>
              <a:spcPct val="90000"/>
            </a:lnSpc>
            <a:spcBef>
              <a:spcPct val="0"/>
            </a:spcBef>
            <a:spcAft>
              <a:spcPct val="15000"/>
            </a:spcAft>
            <a:buChar char="•"/>
          </a:pPr>
          <a:r>
            <a:rPr lang="de-DE" sz="1500" kern="1200" dirty="0"/>
            <a:t>Wissen gilt „immer“</a:t>
          </a:r>
        </a:p>
      </dsp:txBody>
      <dsp:txXfrm rot="-5400000">
        <a:off x="1927098" y="4136721"/>
        <a:ext cx="3388735" cy="687959"/>
      </dsp:txXfrm>
    </dsp:sp>
    <dsp:sp modelId="{BB9E576F-168B-49D5-9CA1-63F5BC7B11F0}">
      <dsp:nvSpPr>
        <dsp:cNvPr id="0" name=""/>
        <dsp:cNvSpPr/>
      </dsp:nvSpPr>
      <dsp:spPr>
        <a:xfrm>
          <a:off x="0" y="4004204"/>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Wissensprozess</a:t>
          </a:r>
        </a:p>
      </dsp:txBody>
      <dsp:txXfrm>
        <a:off x="46521" y="4050725"/>
        <a:ext cx="1834056" cy="859950"/>
      </dsp:txXfrm>
    </dsp:sp>
    <dsp:sp modelId="{5DCEF04C-ABB5-49C7-B119-EDB9BDB7D38F}">
      <dsp:nvSpPr>
        <dsp:cNvPr id="0" name=""/>
        <dsp:cNvSpPr/>
      </dsp:nvSpPr>
      <dsp:spPr>
        <a:xfrm rot="5400000">
          <a:off x="3258877" y="3768366"/>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Ab wann nach dem Vorgangsabschluss könnte archiviert/gelöscht werden?</a:t>
          </a:r>
        </a:p>
      </dsp:txBody>
      <dsp:txXfrm rot="-5400000">
        <a:off x="1927098" y="5137363"/>
        <a:ext cx="3388735" cy="687959"/>
      </dsp:txXfrm>
    </dsp:sp>
    <dsp:sp modelId="{0F375909-4AA6-403D-A4B1-DF6545247646}">
      <dsp:nvSpPr>
        <dsp:cNvPr id="0" name=""/>
        <dsp:cNvSpPr/>
      </dsp:nvSpPr>
      <dsp:spPr>
        <a:xfrm>
          <a:off x="0" y="5004845"/>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Aufbewahrungsfrist</a:t>
          </a:r>
        </a:p>
      </dsp:txBody>
      <dsp:txXfrm>
        <a:off x="46521" y="5051366"/>
        <a:ext cx="1834056" cy="85995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497DC-55BD-4F6F-AB23-866FF9EB936A}">
      <dsp:nvSpPr>
        <dsp:cNvPr id="0" name=""/>
        <dsp:cNvSpPr/>
      </dsp:nvSpPr>
      <dsp:spPr>
        <a:xfrm rot="5400000">
          <a:off x="3354612" y="-1355913"/>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Kategorie </a:t>
          </a:r>
          <a:r>
            <a:rPr lang="de-DE" sz="1300" kern="1200" dirty="0">
              <a:sym typeface="Wingdings" panose="05000000000000000000" pitchFamily="2" charset="2"/>
            </a:rPr>
            <a:t> Verweis auf Stammdatenobjekt</a:t>
          </a:r>
          <a:endParaRPr lang="de-DE" sz="1300" kern="1200" dirty="0"/>
        </a:p>
        <a:p>
          <a:pPr marL="114300" lvl="1" indent="-114300" algn="l" defTabSz="577850">
            <a:lnSpc>
              <a:spcPct val="90000"/>
            </a:lnSpc>
            <a:spcBef>
              <a:spcPct val="0"/>
            </a:spcBef>
            <a:spcAft>
              <a:spcPct val="15000"/>
            </a:spcAft>
            <a:buChar char="•"/>
          </a:pPr>
          <a:r>
            <a:rPr lang="de-DE" sz="1300" kern="1200" dirty="0"/>
            <a:t>Merkmal </a:t>
          </a:r>
          <a:r>
            <a:rPr lang="de-DE" sz="1300" kern="1200" dirty="0">
              <a:sym typeface="Wingdings" panose="05000000000000000000" pitchFamily="2" charset="2"/>
            </a:rPr>
            <a:t> Direkteingabe</a:t>
          </a:r>
          <a:endParaRPr lang="de-DE" sz="1300" kern="1200" dirty="0"/>
        </a:p>
      </dsp:txBody>
      <dsp:txXfrm rot="-5400000">
        <a:off x="1927097" y="99472"/>
        <a:ext cx="3398082" cy="515182"/>
      </dsp:txXfrm>
    </dsp:sp>
    <dsp:sp modelId="{004E273E-EC55-4FD0-95D2-EA6AD0543E41}">
      <dsp:nvSpPr>
        <dsp:cNvPr id="0" name=""/>
        <dsp:cNvSpPr/>
      </dsp:nvSpPr>
      <dsp:spPr>
        <a:xfrm>
          <a:off x="0" y="236"/>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Kategorie oder Merkmal</a:t>
          </a:r>
        </a:p>
      </dsp:txBody>
      <dsp:txXfrm>
        <a:off x="34838" y="35074"/>
        <a:ext cx="1857422" cy="643976"/>
      </dsp:txXfrm>
    </dsp:sp>
    <dsp:sp modelId="{870127F9-775A-41EF-B8F0-63C74FA53D3B}">
      <dsp:nvSpPr>
        <dsp:cNvPr id="0" name=""/>
        <dsp:cNvSpPr/>
      </dsp:nvSpPr>
      <dsp:spPr>
        <a:xfrm rot="5400000">
          <a:off x="3354612" y="-606577"/>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Wie soll das Feld in diesem Prozess heißen?</a:t>
          </a:r>
        </a:p>
      </dsp:txBody>
      <dsp:txXfrm rot="-5400000">
        <a:off x="1927097" y="848808"/>
        <a:ext cx="3398082" cy="515182"/>
      </dsp:txXfrm>
    </dsp:sp>
    <dsp:sp modelId="{E9F658BD-79B3-4171-BAA0-18E369AB21D7}">
      <dsp:nvSpPr>
        <dsp:cNvPr id="0" name=""/>
        <dsp:cNvSpPr/>
      </dsp:nvSpPr>
      <dsp:spPr>
        <a:xfrm>
          <a:off x="0" y="749572"/>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Bezeichnung</a:t>
          </a:r>
        </a:p>
      </dsp:txBody>
      <dsp:txXfrm>
        <a:off x="34838" y="784410"/>
        <a:ext cx="1857422" cy="643976"/>
      </dsp:txXfrm>
    </dsp:sp>
    <dsp:sp modelId="{AF0FF254-2A35-447C-AA65-8F41D99082AB}">
      <dsp:nvSpPr>
        <dsp:cNvPr id="0" name=""/>
        <dsp:cNvSpPr/>
      </dsp:nvSpPr>
      <dsp:spPr>
        <a:xfrm rot="5400000">
          <a:off x="3354612" y="142758"/>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Kann z.B. kürzer sein als die Bezeichnung</a:t>
          </a:r>
        </a:p>
      </dsp:txBody>
      <dsp:txXfrm rot="-5400000">
        <a:off x="1927097" y="1598143"/>
        <a:ext cx="3398082" cy="515182"/>
      </dsp:txXfrm>
    </dsp:sp>
    <dsp:sp modelId="{B0623212-3C18-4B75-9E7D-7FB0CB784AD2}">
      <dsp:nvSpPr>
        <dsp:cNvPr id="0" name=""/>
        <dsp:cNvSpPr/>
      </dsp:nvSpPr>
      <dsp:spPr>
        <a:xfrm>
          <a:off x="0" y="1498907"/>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Abweichender Platzhalter in Dokumenten</a:t>
          </a:r>
        </a:p>
      </dsp:txBody>
      <dsp:txXfrm>
        <a:off x="34838" y="1533745"/>
        <a:ext cx="1857422" cy="643976"/>
      </dsp:txXfrm>
    </dsp:sp>
    <dsp:sp modelId="{286DB64A-2013-46ED-ADD3-75B9498CA43F}">
      <dsp:nvSpPr>
        <dsp:cNvPr id="0" name=""/>
        <dsp:cNvSpPr/>
      </dsp:nvSpPr>
      <dsp:spPr>
        <a:xfrm rot="5400000">
          <a:off x="3354612" y="892093"/>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Muss das Feld schon bei Vorgangsanlage ausgefüllt werden?</a:t>
          </a:r>
        </a:p>
      </dsp:txBody>
      <dsp:txXfrm rot="-5400000">
        <a:off x="1927097" y="2347478"/>
        <a:ext cx="3398082" cy="515182"/>
      </dsp:txXfrm>
    </dsp:sp>
    <dsp:sp modelId="{C5588A84-0954-42CE-9350-A08C0DF6040C}">
      <dsp:nvSpPr>
        <dsp:cNvPr id="0" name=""/>
        <dsp:cNvSpPr/>
      </dsp:nvSpPr>
      <dsp:spPr>
        <a:xfrm>
          <a:off x="0" y="2248243"/>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Pflichtfeld</a:t>
          </a:r>
        </a:p>
      </dsp:txBody>
      <dsp:txXfrm>
        <a:off x="34838" y="2283081"/>
        <a:ext cx="1857422" cy="643976"/>
      </dsp:txXfrm>
    </dsp:sp>
    <dsp:sp modelId="{F49E4A2C-42CB-492B-B366-0E3487BD980F}">
      <dsp:nvSpPr>
        <dsp:cNvPr id="0" name=""/>
        <dsp:cNvSpPr/>
      </dsp:nvSpPr>
      <dsp:spPr>
        <a:xfrm rot="5400000">
          <a:off x="3354612" y="1641429"/>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Definiert Mehrfach-Eigenschaften</a:t>
          </a:r>
        </a:p>
      </dsp:txBody>
      <dsp:txXfrm rot="-5400000">
        <a:off x="1927097" y="3096814"/>
        <a:ext cx="3398082" cy="515182"/>
      </dsp:txXfrm>
    </dsp:sp>
    <dsp:sp modelId="{0B5DFA44-F3D5-4012-8B6E-38C416367A38}">
      <dsp:nvSpPr>
        <dsp:cNvPr id="0" name=""/>
        <dsp:cNvSpPr/>
      </dsp:nvSpPr>
      <dsp:spPr>
        <a:xfrm>
          <a:off x="0" y="2997578"/>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Minimale/Maximale Anzahl</a:t>
          </a:r>
        </a:p>
      </dsp:txBody>
      <dsp:txXfrm>
        <a:off x="34838" y="3032416"/>
        <a:ext cx="1857422" cy="643976"/>
      </dsp:txXfrm>
    </dsp:sp>
    <dsp:sp modelId="{C6D52790-838A-406A-8288-EF2E22EF2755}">
      <dsp:nvSpPr>
        <dsp:cNvPr id="0" name=""/>
        <dsp:cNvSpPr/>
      </dsp:nvSpPr>
      <dsp:spPr>
        <a:xfrm rot="5400000">
          <a:off x="3354612" y="2390764"/>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Ergänzen Inhalt beim Bilden der Vorgangsbezeichnung</a:t>
          </a:r>
        </a:p>
      </dsp:txBody>
      <dsp:txXfrm rot="-5400000">
        <a:off x="1927097" y="3846149"/>
        <a:ext cx="3398082" cy="515182"/>
      </dsp:txXfrm>
    </dsp:sp>
    <dsp:sp modelId="{24425CFF-78C3-43C6-8A79-6ED1077FC68A}">
      <dsp:nvSpPr>
        <dsp:cNvPr id="0" name=""/>
        <dsp:cNvSpPr/>
      </dsp:nvSpPr>
      <dsp:spPr>
        <a:xfrm>
          <a:off x="0" y="3746914"/>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Vortext, Nachtext</a:t>
          </a:r>
        </a:p>
      </dsp:txBody>
      <dsp:txXfrm>
        <a:off x="34838" y="3781752"/>
        <a:ext cx="1857422" cy="643976"/>
      </dsp:txXfrm>
    </dsp:sp>
    <dsp:sp modelId="{AB7A6F05-ADE0-49EA-B1A6-92AEDBF96154}">
      <dsp:nvSpPr>
        <dsp:cNvPr id="0" name=""/>
        <dsp:cNvSpPr/>
      </dsp:nvSpPr>
      <dsp:spPr>
        <a:xfrm rot="5400000">
          <a:off x="3354612" y="3140100"/>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Strukturiert komplexe Prozesse</a:t>
          </a:r>
        </a:p>
      </dsp:txBody>
      <dsp:txXfrm rot="-5400000">
        <a:off x="1927097" y="4595485"/>
        <a:ext cx="3398082" cy="515182"/>
      </dsp:txXfrm>
    </dsp:sp>
    <dsp:sp modelId="{FECEFC3D-93AA-4A87-9A54-42E87464CBA2}">
      <dsp:nvSpPr>
        <dsp:cNvPr id="0" name=""/>
        <dsp:cNvSpPr/>
      </dsp:nvSpPr>
      <dsp:spPr>
        <a:xfrm>
          <a:off x="0" y="4496250"/>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Zwischenüberschrift</a:t>
          </a:r>
        </a:p>
      </dsp:txBody>
      <dsp:txXfrm>
        <a:off x="34838" y="4531088"/>
        <a:ext cx="1857422" cy="643976"/>
      </dsp:txXfrm>
    </dsp:sp>
    <dsp:sp modelId="{5C199F7B-3C99-4946-8087-8D0ED95E1F73}">
      <dsp:nvSpPr>
        <dsp:cNvPr id="0" name=""/>
        <dsp:cNvSpPr/>
      </dsp:nvSpPr>
      <dsp:spPr>
        <a:xfrm rot="5400000">
          <a:off x="3354612" y="3889436"/>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Stilllegen einer Prozess-Eigenschaft</a:t>
          </a:r>
        </a:p>
        <a:p>
          <a:pPr marL="114300" lvl="1" indent="-114300" algn="l" defTabSz="577850">
            <a:lnSpc>
              <a:spcPct val="90000"/>
            </a:lnSpc>
            <a:spcBef>
              <a:spcPct val="0"/>
            </a:spcBef>
            <a:spcAft>
              <a:spcPct val="15000"/>
            </a:spcAft>
            <a:buChar char="•"/>
          </a:pPr>
          <a:r>
            <a:rPr lang="de-DE" sz="1300" kern="1200" dirty="0"/>
            <a:t>Bestehende Vorgänge behalten ihre Daten</a:t>
          </a:r>
        </a:p>
      </dsp:txBody>
      <dsp:txXfrm rot="-5400000">
        <a:off x="1927097" y="5344821"/>
        <a:ext cx="3398082" cy="515182"/>
      </dsp:txXfrm>
    </dsp:sp>
    <dsp:sp modelId="{11909F26-2861-4C9B-9512-495AA63B6392}">
      <dsp:nvSpPr>
        <dsp:cNvPr id="0" name=""/>
        <dsp:cNvSpPr/>
      </dsp:nvSpPr>
      <dsp:spPr>
        <a:xfrm>
          <a:off x="0" y="5245585"/>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Bei neuen Vorgängen nicht abfragen</a:t>
          </a:r>
        </a:p>
      </dsp:txBody>
      <dsp:txXfrm>
        <a:off x="34838" y="5280423"/>
        <a:ext cx="1857422" cy="64397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B7D41-6E32-41E4-A6E3-0D6429F9C6E0}">
      <dsp:nvSpPr>
        <dsp:cNvPr id="0" name=""/>
        <dsp:cNvSpPr/>
      </dsp:nvSpPr>
      <dsp:spPr>
        <a:xfrm rot="5400000">
          <a:off x="3258877" y="-1234843"/>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Globale Vorlagen in jedem Prozess verfügbar</a:t>
          </a:r>
        </a:p>
        <a:p>
          <a:pPr marL="57150" lvl="1" indent="-57150" algn="l" defTabSz="444500">
            <a:lnSpc>
              <a:spcPct val="90000"/>
            </a:lnSpc>
            <a:spcBef>
              <a:spcPct val="0"/>
            </a:spcBef>
            <a:spcAft>
              <a:spcPct val="15000"/>
            </a:spcAft>
            <a:buChar char="•"/>
          </a:pPr>
          <a:r>
            <a:rPr lang="de-DE" sz="1000" kern="1200" dirty="0"/>
            <a:t>Prozessvorlagen in Vorgängen dieses Prozesses (oder tiefer) verfügbar</a:t>
          </a:r>
        </a:p>
      </dsp:txBody>
      <dsp:txXfrm rot="-5400000">
        <a:off x="1927098" y="134153"/>
        <a:ext cx="3388735" cy="687959"/>
      </dsp:txXfrm>
    </dsp:sp>
    <dsp:sp modelId="{891F95C8-2258-45FB-A8B2-3A6BCA176010}">
      <dsp:nvSpPr>
        <dsp:cNvPr id="0" name=""/>
        <dsp:cNvSpPr/>
      </dsp:nvSpPr>
      <dsp:spPr>
        <a:xfrm>
          <a:off x="0" y="1636"/>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Global und je Prozess</a:t>
          </a:r>
        </a:p>
      </dsp:txBody>
      <dsp:txXfrm>
        <a:off x="46521" y="48157"/>
        <a:ext cx="1834056" cy="859950"/>
      </dsp:txXfrm>
    </dsp:sp>
    <dsp:sp modelId="{63EE80FC-7E30-42FF-B5D9-BBCC576DD2A9}">
      <dsp:nvSpPr>
        <dsp:cNvPr id="0" name=""/>
        <dsp:cNvSpPr/>
      </dsp:nvSpPr>
      <dsp:spPr>
        <a:xfrm rot="5400000">
          <a:off x="3258877" y="-234201"/>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Macht Prozesse mit vielen Vorlagen übersichtlicher</a:t>
          </a:r>
        </a:p>
      </dsp:txBody>
      <dsp:txXfrm rot="-5400000">
        <a:off x="1927098" y="1134795"/>
        <a:ext cx="3388735" cy="687959"/>
      </dsp:txXfrm>
    </dsp:sp>
    <dsp:sp modelId="{15247111-2E8F-47CD-81D9-80510A170579}">
      <dsp:nvSpPr>
        <dsp:cNvPr id="0" name=""/>
        <dsp:cNvSpPr/>
      </dsp:nvSpPr>
      <dsp:spPr>
        <a:xfrm>
          <a:off x="0" y="1002278"/>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Vorlagengruppe</a:t>
          </a:r>
        </a:p>
      </dsp:txBody>
      <dsp:txXfrm>
        <a:off x="46521" y="1048799"/>
        <a:ext cx="1834056" cy="859950"/>
      </dsp:txXfrm>
    </dsp:sp>
    <dsp:sp modelId="{FE27F41B-951B-4E30-AE62-90183F5339A7}">
      <dsp:nvSpPr>
        <dsp:cNvPr id="0" name=""/>
        <dsp:cNvSpPr/>
      </dsp:nvSpPr>
      <dsp:spPr>
        <a:xfrm rot="5400000">
          <a:off x="3258877" y="766440"/>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Vorlagen können ausschließlich für ein bestimmtes Team verfügbar gemacht werden</a:t>
          </a:r>
        </a:p>
      </dsp:txBody>
      <dsp:txXfrm rot="-5400000">
        <a:off x="1927098" y="2135437"/>
        <a:ext cx="3388735" cy="687959"/>
      </dsp:txXfrm>
    </dsp:sp>
    <dsp:sp modelId="{A1585136-7F3E-4FFE-8A5E-9C3FD3242F59}">
      <dsp:nvSpPr>
        <dsp:cNvPr id="0" name=""/>
        <dsp:cNvSpPr/>
      </dsp:nvSpPr>
      <dsp:spPr>
        <a:xfrm>
          <a:off x="0" y="2002920"/>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Team</a:t>
          </a:r>
        </a:p>
      </dsp:txBody>
      <dsp:txXfrm>
        <a:off x="46521" y="2049441"/>
        <a:ext cx="1834056" cy="859950"/>
      </dsp:txXfrm>
    </dsp:sp>
    <dsp:sp modelId="{DD8DBB82-9135-4695-80EA-FB1868E48DBF}">
      <dsp:nvSpPr>
        <dsp:cNvPr id="0" name=""/>
        <dsp:cNvSpPr/>
      </dsp:nvSpPr>
      <dsp:spPr>
        <a:xfrm rot="5400000">
          <a:off x="3258877" y="1767082"/>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So wird die Vorlage bei der Dokumenterstellung angeboten</a:t>
          </a:r>
        </a:p>
      </dsp:txBody>
      <dsp:txXfrm rot="-5400000">
        <a:off x="1927098" y="3136079"/>
        <a:ext cx="3388735" cy="687959"/>
      </dsp:txXfrm>
    </dsp:sp>
    <dsp:sp modelId="{F8D00122-2D04-4D18-892E-742891A5EFBD}">
      <dsp:nvSpPr>
        <dsp:cNvPr id="0" name=""/>
        <dsp:cNvSpPr/>
      </dsp:nvSpPr>
      <dsp:spPr>
        <a:xfrm>
          <a:off x="0" y="3003562"/>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Beschreibung</a:t>
          </a:r>
        </a:p>
      </dsp:txBody>
      <dsp:txXfrm>
        <a:off x="46521" y="3050083"/>
        <a:ext cx="1834056" cy="859950"/>
      </dsp:txXfrm>
    </dsp:sp>
    <dsp:sp modelId="{72EC8F0D-F6B3-4DE7-9383-D545156312EF}">
      <dsp:nvSpPr>
        <dsp:cNvPr id="0" name=""/>
        <dsp:cNvSpPr/>
      </dsp:nvSpPr>
      <dsp:spPr>
        <a:xfrm rot="5400000">
          <a:off x="3258877" y="2767724"/>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Das jeweilige Dokument</a:t>
          </a:r>
        </a:p>
        <a:p>
          <a:pPr marL="57150" lvl="1" indent="-57150" algn="l" defTabSz="444500">
            <a:lnSpc>
              <a:spcPct val="90000"/>
            </a:lnSpc>
            <a:spcBef>
              <a:spcPct val="0"/>
            </a:spcBef>
            <a:spcAft>
              <a:spcPct val="15000"/>
            </a:spcAft>
            <a:buChar char="•"/>
          </a:pPr>
          <a:r>
            <a:rPr lang="de-DE" sz="1000" kern="1200" dirty="0"/>
            <a:t>Platzhalter einfach in {} einschließen</a:t>
          </a:r>
        </a:p>
        <a:p>
          <a:pPr marL="57150" lvl="1" indent="-57150" algn="l" defTabSz="444500">
            <a:lnSpc>
              <a:spcPct val="90000"/>
            </a:lnSpc>
            <a:spcBef>
              <a:spcPct val="0"/>
            </a:spcBef>
            <a:spcAft>
              <a:spcPct val="15000"/>
            </a:spcAft>
            <a:buChar char="•"/>
          </a:pPr>
          <a:r>
            <a:rPr lang="de-DE" sz="1000" kern="1200" dirty="0"/>
            <a:t>Textmarken (Word) oder benannte Zellen (Excel) funktionieren auch</a:t>
          </a:r>
        </a:p>
      </dsp:txBody>
      <dsp:txXfrm rot="-5400000">
        <a:off x="1927098" y="4136721"/>
        <a:ext cx="3388735" cy="687959"/>
      </dsp:txXfrm>
    </dsp:sp>
    <dsp:sp modelId="{4E0240BB-96D8-4590-8CAB-C95B54BCFA3B}">
      <dsp:nvSpPr>
        <dsp:cNvPr id="0" name=""/>
        <dsp:cNvSpPr/>
      </dsp:nvSpPr>
      <dsp:spPr>
        <a:xfrm>
          <a:off x="0" y="4004204"/>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Anlage</a:t>
          </a:r>
        </a:p>
      </dsp:txBody>
      <dsp:txXfrm>
        <a:off x="46521" y="4050725"/>
        <a:ext cx="1834056" cy="859950"/>
      </dsp:txXfrm>
    </dsp:sp>
    <dsp:sp modelId="{084C2784-B743-4AB4-BFFD-DB023F0F0DE0}">
      <dsp:nvSpPr>
        <dsp:cNvPr id="0" name=""/>
        <dsp:cNvSpPr/>
      </dsp:nvSpPr>
      <dsp:spPr>
        <a:xfrm rot="5400000">
          <a:off x="3258877" y="3768366"/>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Enthält Vorschlag für Dokumentnamen im Vorgang</a:t>
          </a:r>
        </a:p>
        <a:p>
          <a:pPr marL="57150" lvl="1" indent="-57150" algn="l" defTabSz="444500">
            <a:lnSpc>
              <a:spcPct val="90000"/>
            </a:lnSpc>
            <a:spcBef>
              <a:spcPct val="0"/>
            </a:spcBef>
            <a:spcAft>
              <a:spcPct val="15000"/>
            </a:spcAft>
            <a:buChar char="•"/>
          </a:pPr>
          <a:r>
            <a:rPr lang="de-DE" sz="1000" kern="1200" dirty="0"/>
            <a:t>Kann Platzhalter enthalten: </a:t>
          </a:r>
          <a:r>
            <a:rPr lang="de-DE" sz="1000" i="1" kern="1200" dirty="0"/>
            <a:t>{TagesdatumISO} ABrief {</a:t>
          </a:r>
          <a:r>
            <a:rPr lang="de-DE" sz="1000" i="1" kern="1200" dirty="0" err="1"/>
            <a:t>Ansprechpartnerliste_Kuerzel</a:t>
          </a:r>
          <a:r>
            <a:rPr lang="de-DE" sz="1000" i="1" kern="1200" dirty="0"/>
            <a:t>}</a:t>
          </a:r>
        </a:p>
      </dsp:txBody>
      <dsp:txXfrm rot="-5400000">
        <a:off x="1927098" y="5137363"/>
        <a:ext cx="3388735" cy="687959"/>
      </dsp:txXfrm>
    </dsp:sp>
    <dsp:sp modelId="{3C9BB67C-1350-42AE-B75D-B539DC84D6F2}">
      <dsp:nvSpPr>
        <dsp:cNvPr id="0" name=""/>
        <dsp:cNvSpPr/>
      </dsp:nvSpPr>
      <dsp:spPr>
        <a:xfrm>
          <a:off x="0" y="5004845"/>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Zieldateiname mit Platzhaltern</a:t>
          </a:r>
        </a:p>
      </dsp:txBody>
      <dsp:txXfrm>
        <a:off x="46521" y="5051366"/>
        <a:ext cx="1834056" cy="85995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8AA73-6535-4753-9A6E-CC766F212B2C}">
      <dsp:nvSpPr>
        <dsp:cNvPr id="0" name=""/>
        <dsp:cNvSpPr/>
      </dsp:nvSpPr>
      <dsp:spPr>
        <a:xfrm rot="5400000">
          <a:off x="3386621" y="-1394487"/>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Global eindeutig</a:t>
          </a:r>
        </a:p>
      </dsp:txBody>
      <dsp:txXfrm rot="-5400000">
        <a:off x="1927098" y="89781"/>
        <a:ext cx="3401207" cy="457414"/>
      </dsp:txXfrm>
    </dsp:sp>
    <dsp:sp modelId="{093D9DD2-3FCD-4BDB-918B-6B5D4B9EFDD0}">
      <dsp:nvSpPr>
        <dsp:cNvPr id="0" name=""/>
        <dsp:cNvSpPr/>
      </dsp:nvSpPr>
      <dsp:spPr>
        <a:xfrm>
          <a:off x="0" y="1673"/>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Bezeichnung</a:t>
          </a:r>
        </a:p>
      </dsp:txBody>
      <dsp:txXfrm>
        <a:off x="30931" y="32604"/>
        <a:ext cx="1865236" cy="571768"/>
      </dsp:txXfrm>
    </dsp:sp>
    <dsp:sp modelId="{08FEB009-3B19-45D1-A059-59674A4FF312}">
      <dsp:nvSpPr>
        <dsp:cNvPr id="0" name=""/>
        <dsp:cNvSpPr/>
      </dsp:nvSpPr>
      <dsp:spPr>
        <a:xfrm rot="5400000">
          <a:off x="3386621" y="-729175"/>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Nein: Aufklappfeld</a:t>
          </a:r>
        </a:p>
        <a:p>
          <a:pPr marL="114300" lvl="1" indent="-114300" algn="l" defTabSz="577850">
            <a:lnSpc>
              <a:spcPct val="90000"/>
            </a:lnSpc>
            <a:spcBef>
              <a:spcPct val="0"/>
            </a:spcBef>
            <a:spcAft>
              <a:spcPct val="15000"/>
            </a:spcAft>
            <a:buChar char="•"/>
          </a:pPr>
          <a:r>
            <a:rPr lang="de-DE" sz="1300" kern="1200" dirty="0"/>
            <a:t>Ja: Suchmöglichkeit</a:t>
          </a:r>
        </a:p>
      </dsp:txBody>
      <dsp:txXfrm rot="-5400000">
        <a:off x="1927098" y="755093"/>
        <a:ext cx="3401207" cy="457414"/>
      </dsp:txXfrm>
    </dsp:sp>
    <dsp:sp modelId="{4660EC39-99FC-4314-989C-FDE060BE66E1}">
      <dsp:nvSpPr>
        <dsp:cNvPr id="0" name=""/>
        <dsp:cNvSpPr/>
      </dsp:nvSpPr>
      <dsp:spPr>
        <a:xfrm>
          <a:off x="0" y="666985"/>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Viele Objekte erwartet</a:t>
          </a:r>
        </a:p>
      </dsp:txBody>
      <dsp:txXfrm>
        <a:off x="30931" y="697916"/>
        <a:ext cx="1865236" cy="571768"/>
      </dsp:txXfrm>
    </dsp:sp>
    <dsp:sp modelId="{7C4865C5-622F-4C7A-A904-16FEC0EFD81B}">
      <dsp:nvSpPr>
        <dsp:cNvPr id="0" name=""/>
        <dsp:cNvSpPr/>
      </dsp:nvSpPr>
      <dsp:spPr>
        <a:xfrm rot="5400000">
          <a:off x="3386621" y="-63862"/>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„Str.“ </a:t>
          </a:r>
          <a:r>
            <a:rPr lang="de-DE" sz="1300" kern="1200" dirty="0">
              <a:sym typeface="Wingdings" panose="05000000000000000000" pitchFamily="2" charset="2"/>
            </a:rPr>
            <a:t></a:t>
          </a:r>
          <a:r>
            <a:rPr lang="de-DE" sz="1300" kern="1200" dirty="0"/>
            <a:t> „Straße“</a:t>
          </a:r>
        </a:p>
      </dsp:txBody>
      <dsp:txXfrm rot="-5400000">
        <a:off x="1927098" y="1420406"/>
        <a:ext cx="3401207" cy="457414"/>
      </dsp:txXfrm>
    </dsp:sp>
    <dsp:sp modelId="{ABD87D7B-4996-4C1C-A2D7-F4C546E4FAEB}">
      <dsp:nvSpPr>
        <dsp:cNvPr id="0" name=""/>
        <dsp:cNvSpPr/>
      </dsp:nvSpPr>
      <dsp:spPr>
        <a:xfrm>
          <a:off x="0" y="1332297"/>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Automatische Sonderbehandlung</a:t>
          </a:r>
        </a:p>
      </dsp:txBody>
      <dsp:txXfrm>
        <a:off x="30931" y="1363228"/>
        <a:ext cx="1865236" cy="571768"/>
      </dsp:txXfrm>
    </dsp:sp>
    <dsp:sp modelId="{9506A186-6DDA-46E7-B715-A633D7009791}">
      <dsp:nvSpPr>
        <dsp:cNvPr id="0" name=""/>
        <dsp:cNvSpPr/>
      </dsp:nvSpPr>
      <dsp:spPr>
        <a:xfrm rot="5400000">
          <a:off x="3386621" y="601449"/>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Mächtiges Werkzeug zur Syntaxprüfung</a:t>
          </a:r>
        </a:p>
      </dsp:txBody>
      <dsp:txXfrm rot="-5400000">
        <a:off x="1927098" y="2085718"/>
        <a:ext cx="3401207" cy="457414"/>
      </dsp:txXfrm>
    </dsp:sp>
    <dsp:sp modelId="{C994FDED-4AFA-461B-8207-268D2B4BF587}">
      <dsp:nvSpPr>
        <dsp:cNvPr id="0" name=""/>
        <dsp:cNvSpPr/>
      </dsp:nvSpPr>
      <dsp:spPr>
        <a:xfrm>
          <a:off x="0" y="1997609"/>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Reguläre Ausdrücke</a:t>
          </a:r>
        </a:p>
      </dsp:txBody>
      <dsp:txXfrm>
        <a:off x="30931" y="2028540"/>
        <a:ext cx="1865236" cy="571768"/>
      </dsp:txXfrm>
    </dsp:sp>
    <dsp:sp modelId="{555A0EDF-9CCE-4E3F-9276-26391AEA4039}">
      <dsp:nvSpPr>
        <dsp:cNvPr id="0" name=""/>
        <dsp:cNvSpPr/>
      </dsp:nvSpPr>
      <dsp:spPr>
        <a:xfrm rot="5400000">
          <a:off x="3386621" y="1266761"/>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Objekte können als Ansprechpartner in beliebigen Vorgängen dienen</a:t>
          </a:r>
        </a:p>
      </dsp:txBody>
      <dsp:txXfrm rot="-5400000">
        <a:off x="1927098" y="2751030"/>
        <a:ext cx="3401207" cy="457414"/>
      </dsp:txXfrm>
    </dsp:sp>
    <dsp:sp modelId="{B665E81F-BF51-4BB7-9A21-71F6862753D3}">
      <dsp:nvSpPr>
        <dsp:cNvPr id="0" name=""/>
        <dsp:cNvSpPr/>
      </dsp:nvSpPr>
      <dsp:spPr>
        <a:xfrm>
          <a:off x="0" y="2662922"/>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Steht für Ansprechpartner</a:t>
          </a:r>
        </a:p>
      </dsp:txBody>
      <dsp:txXfrm>
        <a:off x="30931" y="2693853"/>
        <a:ext cx="1865236" cy="571768"/>
      </dsp:txXfrm>
    </dsp:sp>
    <dsp:sp modelId="{AA3BA71B-D417-4548-B967-322F0B710649}">
      <dsp:nvSpPr>
        <dsp:cNvPr id="0" name=""/>
        <dsp:cNvSpPr/>
      </dsp:nvSpPr>
      <dsp:spPr>
        <a:xfrm rot="5400000">
          <a:off x="3386621" y="1932073"/>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Nützlich bei Kategorie-Hierarchien, wenn die Basiskategorie nur als Sammelkategorie dient</a:t>
          </a:r>
        </a:p>
      </dsp:txBody>
      <dsp:txXfrm rot="-5400000">
        <a:off x="1927098" y="3416342"/>
        <a:ext cx="3401207" cy="457414"/>
      </dsp:txXfrm>
    </dsp:sp>
    <dsp:sp modelId="{9F2C4F27-49A4-406A-9501-7A5404219951}">
      <dsp:nvSpPr>
        <dsp:cNvPr id="0" name=""/>
        <dsp:cNvSpPr/>
      </dsp:nvSpPr>
      <dsp:spPr>
        <a:xfrm>
          <a:off x="0" y="3328234"/>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Nicht alleine zuweisen</a:t>
          </a:r>
        </a:p>
      </dsp:txBody>
      <dsp:txXfrm>
        <a:off x="30931" y="3359165"/>
        <a:ext cx="1865236" cy="571768"/>
      </dsp:txXfrm>
    </dsp:sp>
    <dsp:sp modelId="{5CE7037F-2344-43B7-9864-8748FADCAB3B}">
      <dsp:nvSpPr>
        <dsp:cNvPr id="0" name=""/>
        <dsp:cNvSpPr/>
      </dsp:nvSpPr>
      <dsp:spPr>
        <a:xfrm rot="5400000">
          <a:off x="3386621" y="2597385"/>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Fortgeschrittenes Feature zur Vereinigung von Objekten aus unterschiedlichen Importquellen</a:t>
          </a:r>
        </a:p>
      </dsp:txBody>
      <dsp:txXfrm rot="-5400000">
        <a:off x="1927098" y="4081654"/>
        <a:ext cx="3401207" cy="457414"/>
      </dsp:txXfrm>
    </dsp:sp>
    <dsp:sp modelId="{A16515DB-20D8-4673-B49B-74C726F6A36A}">
      <dsp:nvSpPr>
        <dsp:cNvPr id="0" name=""/>
        <dsp:cNvSpPr/>
      </dsp:nvSpPr>
      <dsp:spPr>
        <a:xfrm>
          <a:off x="0" y="3993546"/>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Automatisches Zusammenführen erlaubt</a:t>
          </a:r>
        </a:p>
      </dsp:txBody>
      <dsp:txXfrm>
        <a:off x="30931" y="4024477"/>
        <a:ext cx="1865236" cy="571768"/>
      </dsp:txXfrm>
    </dsp:sp>
    <dsp:sp modelId="{360FB0B7-A933-4484-9C70-9F8C0D345FD5}">
      <dsp:nvSpPr>
        <dsp:cNvPr id="0" name=""/>
        <dsp:cNvSpPr/>
      </dsp:nvSpPr>
      <dsp:spPr>
        <a:xfrm rot="5400000">
          <a:off x="3386621" y="3262698"/>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Berechnen Bezeichnung/Kürzel aus anderen Merkmalen automatisch</a:t>
          </a:r>
        </a:p>
      </dsp:txBody>
      <dsp:txXfrm rot="-5400000">
        <a:off x="1927098" y="4746967"/>
        <a:ext cx="3401207" cy="457414"/>
      </dsp:txXfrm>
    </dsp:sp>
    <dsp:sp modelId="{A9515484-4529-4FFB-A433-EF086AE91D5D}">
      <dsp:nvSpPr>
        <dsp:cNvPr id="0" name=""/>
        <dsp:cNvSpPr/>
      </dsp:nvSpPr>
      <dsp:spPr>
        <a:xfrm>
          <a:off x="0" y="4658858"/>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Formeln für Bezeichnung und Kürzel</a:t>
          </a:r>
        </a:p>
      </dsp:txBody>
      <dsp:txXfrm>
        <a:off x="30931" y="4689789"/>
        <a:ext cx="1865236" cy="571768"/>
      </dsp:txXfrm>
    </dsp:sp>
    <dsp:sp modelId="{AC1FF2DF-E170-4E2E-9733-C45ACAA2DBE4}">
      <dsp:nvSpPr>
        <dsp:cNvPr id="0" name=""/>
        <dsp:cNvSpPr/>
      </dsp:nvSpPr>
      <dsp:spPr>
        <a:xfrm rot="5400000">
          <a:off x="3386621" y="3928010"/>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Welche Teams dürfen Objekte dieser Kategorie lesen oder pflegen?</a:t>
          </a:r>
        </a:p>
      </dsp:txBody>
      <dsp:txXfrm rot="-5400000">
        <a:off x="1927098" y="5412279"/>
        <a:ext cx="3401207" cy="457414"/>
      </dsp:txXfrm>
    </dsp:sp>
    <dsp:sp modelId="{4AF03C56-37CB-4E8B-8ACD-863BAD153E93}">
      <dsp:nvSpPr>
        <dsp:cNvPr id="0" name=""/>
        <dsp:cNvSpPr/>
      </dsp:nvSpPr>
      <dsp:spPr>
        <a:xfrm>
          <a:off x="0" y="5324171"/>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Berechtigungen</a:t>
          </a:r>
        </a:p>
      </dsp:txBody>
      <dsp:txXfrm>
        <a:off x="30931" y="5355102"/>
        <a:ext cx="1865236" cy="57176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EA876-76A5-463D-966F-05C2C56AFCD0}">
      <dsp:nvSpPr>
        <dsp:cNvPr id="0" name=""/>
        <dsp:cNvSpPr/>
      </dsp:nvSpPr>
      <dsp:spPr>
        <a:xfrm rot="5400000">
          <a:off x="3182055" y="-1137834"/>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In Kategorien = Felder der Stammdatenobjekte</a:t>
          </a:r>
        </a:p>
        <a:p>
          <a:pPr marL="114300" lvl="1" indent="-114300" algn="l" defTabSz="533400">
            <a:lnSpc>
              <a:spcPct val="90000"/>
            </a:lnSpc>
            <a:spcBef>
              <a:spcPct val="0"/>
            </a:spcBef>
            <a:spcAft>
              <a:spcPct val="15000"/>
            </a:spcAft>
            <a:buChar char="•"/>
          </a:pPr>
          <a:r>
            <a:rPr lang="de-DE" sz="1200" kern="1200" dirty="0"/>
            <a:t>In Prozessen = Feld in Vorgangseigenschaften</a:t>
          </a:r>
        </a:p>
        <a:p>
          <a:pPr marL="114300" lvl="1" indent="-114300" algn="l" defTabSz="533400">
            <a:lnSpc>
              <a:spcPct val="90000"/>
            </a:lnSpc>
            <a:spcBef>
              <a:spcPct val="0"/>
            </a:spcBef>
            <a:spcAft>
              <a:spcPct val="15000"/>
            </a:spcAft>
            <a:buChar char="•"/>
          </a:pPr>
          <a:r>
            <a:rPr lang="de-DE" sz="1200" kern="1200" dirty="0"/>
            <a:t>Für viele Kategorien/Prozesse wiederverwendbar</a:t>
          </a:r>
        </a:p>
      </dsp:txBody>
      <dsp:txXfrm rot="-5400000">
        <a:off x="1927098" y="161840"/>
        <a:ext cx="3381235" cy="826602"/>
      </dsp:txXfrm>
    </dsp:sp>
    <dsp:sp modelId="{76C9ACDD-9F2E-4BF4-8507-645302BE9E05}">
      <dsp:nvSpPr>
        <dsp:cNvPr id="0" name=""/>
        <dsp:cNvSpPr/>
      </dsp:nvSpPr>
      <dsp:spPr>
        <a:xfrm>
          <a:off x="0" y="2618"/>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Eine Bibliothek von Feldtypen</a:t>
          </a:r>
        </a:p>
      </dsp:txBody>
      <dsp:txXfrm>
        <a:off x="55896" y="58514"/>
        <a:ext cx="1815306" cy="1033253"/>
      </dsp:txXfrm>
    </dsp:sp>
    <dsp:sp modelId="{2EF8AA73-6535-4753-9A6E-CC766F212B2C}">
      <dsp:nvSpPr>
        <dsp:cNvPr id="0" name=""/>
        <dsp:cNvSpPr/>
      </dsp:nvSpPr>
      <dsp:spPr>
        <a:xfrm rot="5400000">
          <a:off x="3182055" y="64463"/>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Kann z.B. kürzer sein als Bezeichnung</a:t>
          </a:r>
        </a:p>
      </dsp:txBody>
      <dsp:txXfrm rot="-5400000">
        <a:off x="1927098" y="1364138"/>
        <a:ext cx="3381235" cy="826602"/>
      </dsp:txXfrm>
    </dsp:sp>
    <dsp:sp modelId="{093D9DD2-3FCD-4BDB-918B-6B5D4B9EFDD0}">
      <dsp:nvSpPr>
        <dsp:cNvPr id="0" name=""/>
        <dsp:cNvSpPr/>
      </dsp:nvSpPr>
      <dsp:spPr>
        <a:xfrm>
          <a:off x="0" y="1204916"/>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Platzhalter in Dokumenten</a:t>
          </a:r>
        </a:p>
      </dsp:txBody>
      <dsp:txXfrm>
        <a:off x="55896" y="1260812"/>
        <a:ext cx="1815306" cy="1033253"/>
      </dsp:txXfrm>
    </dsp:sp>
    <dsp:sp modelId="{C37A2232-E297-4E1C-8737-937AEBEAA899}">
      <dsp:nvSpPr>
        <dsp:cNvPr id="0" name=""/>
        <dsp:cNvSpPr/>
      </dsp:nvSpPr>
      <dsp:spPr>
        <a:xfrm rot="5400000">
          <a:off x="3182055" y="1266761"/>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Legt fest, ob und als welches Outlook-Feld dieses Merkmal nach Outlook exportiert wird</a:t>
          </a:r>
        </a:p>
      </dsp:txBody>
      <dsp:txXfrm rot="-5400000">
        <a:off x="1927098" y="2566436"/>
        <a:ext cx="3381235" cy="826602"/>
      </dsp:txXfrm>
    </dsp:sp>
    <dsp:sp modelId="{4660EC39-99FC-4314-989C-FDE060BE66E1}">
      <dsp:nvSpPr>
        <dsp:cNvPr id="0" name=""/>
        <dsp:cNvSpPr/>
      </dsp:nvSpPr>
      <dsp:spPr>
        <a:xfrm>
          <a:off x="0" y="2407214"/>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Outlook-Export</a:t>
          </a:r>
        </a:p>
      </dsp:txBody>
      <dsp:txXfrm>
        <a:off x="55896" y="2463110"/>
        <a:ext cx="1815306" cy="1033253"/>
      </dsp:txXfrm>
    </dsp:sp>
    <dsp:sp modelId="{8069A9A5-C360-4FC5-A4CF-C60867090049}">
      <dsp:nvSpPr>
        <dsp:cNvPr id="0" name=""/>
        <dsp:cNvSpPr/>
      </dsp:nvSpPr>
      <dsp:spPr>
        <a:xfrm rot="5400000">
          <a:off x="3182055" y="2469059"/>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Gibt die Art zu erfassender Daten an</a:t>
          </a:r>
        </a:p>
        <a:p>
          <a:pPr marL="114300" lvl="1" indent="-114300" algn="l" defTabSz="533400">
            <a:lnSpc>
              <a:spcPct val="90000"/>
            </a:lnSpc>
            <a:spcBef>
              <a:spcPct val="0"/>
            </a:spcBef>
            <a:spcAft>
              <a:spcPct val="15000"/>
            </a:spcAft>
            <a:buChar char="•"/>
          </a:pPr>
          <a:r>
            <a:rPr lang="de-DE" sz="1200" kern="1200" dirty="0"/>
            <a:t>E-Mail-Adresse kann angeschrieben werden</a:t>
          </a:r>
        </a:p>
        <a:p>
          <a:pPr marL="114300" lvl="1" indent="-114300" algn="l" defTabSz="533400">
            <a:lnSpc>
              <a:spcPct val="90000"/>
            </a:lnSpc>
            <a:spcBef>
              <a:spcPct val="0"/>
            </a:spcBef>
            <a:spcAft>
              <a:spcPct val="15000"/>
            </a:spcAft>
            <a:buChar char="•"/>
          </a:pPr>
          <a:r>
            <a:rPr lang="de-DE" sz="1200" kern="1200" dirty="0"/>
            <a:t>Telefonnummer kann angerufen werden</a:t>
          </a:r>
        </a:p>
        <a:p>
          <a:pPr marL="114300" lvl="1" indent="-114300" algn="l" defTabSz="533400">
            <a:lnSpc>
              <a:spcPct val="90000"/>
            </a:lnSpc>
            <a:spcBef>
              <a:spcPct val="0"/>
            </a:spcBef>
            <a:spcAft>
              <a:spcPct val="15000"/>
            </a:spcAft>
            <a:buChar char="•"/>
          </a:pPr>
          <a:r>
            <a:rPr lang="de-DE" sz="1200" kern="1200" dirty="0"/>
            <a:t>Website-URL kann aufgerufen werden</a:t>
          </a:r>
        </a:p>
      </dsp:txBody>
      <dsp:txXfrm rot="-5400000">
        <a:off x="1927098" y="3768734"/>
        <a:ext cx="3381235" cy="826602"/>
      </dsp:txXfrm>
    </dsp:sp>
    <dsp:sp modelId="{87C4535E-38D0-4EBF-8680-684F63BA458E}">
      <dsp:nvSpPr>
        <dsp:cNvPr id="0" name=""/>
        <dsp:cNvSpPr/>
      </dsp:nvSpPr>
      <dsp:spPr>
        <a:xfrm>
          <a:off x="0" y="3609512"/>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Datentyp</a:t>
          </a:r>
        </a:p>
      </dsp:txBody>
      <dsp:txXfrm>
        <a:off x="55896" y="3665408"/>
        <a:ext cx="1815306" cy="1033253"/>
      </dsp:txXfrm>
    </dsp:sp>
    <dsp:sp modelId="{A509ADFD-803D-461F-8199-EA0F16E8B08B}">
      <dsp:nvSpPr>
        <dsp:cNvPr id="0" name=""/>
        <dsp:cNvSpPr/>
      </dsp:nvSpPr>
      <dsp:spPr>
        <a:xfrm rot="5400000">
          <a:off x="3182055" y="3671357"/>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Person gehört zu Arbeitgeber</a:t>
          </a:r>
        </a:p>
        <a:p>
          <a:pPr marL="114300" lvl="1" indent="-114300" algn="l" defTabSz="533400">
            <a:lnSpc>
              <a:spcPct val="90000"/>
            </a:lnSpc>
            <a:spcBef>
              <a:spcPct val="0"/>
            </a:spcBef>
            <a:spcAft>
              <a:spcPct val="15000"/>
            </a:spcAft>
            <a:buChar char="•"/>
          </a:pPr>
          <a:r>
            <a:rPr lang="de-DE" sz="1200" kern="1200" dirty="0"/>
            <a:t>Gebäude steht auf Grundstück</a:t>
          </a:r>
        </a:p>
        <a:p>
          <a:pPr marL="114300" lvl="1" indent="-114300" algn="l" defTabSz="533400">
            <a:lnSpc>
              <a:spcPct val="90000"/>
            </a:lnSpc>
            <a:spcBef>
              <a:spcPct val="0"/>
            </a:spcBef>
            <a:spcAft>
              <a:spcPct val="15000"/>
            </a:spcAft>
            <a:buChar char="•"/>
          </a:pPr>
          <a:r>
            <a:rPr lang="de-DE" sz="1200" kern="1200" dirty="0"/>
            <a:t>Bauteil gehört zu Maschine gehört zu Standort</a:t>
          </a:r>
        </a:p>
      </dsp:txBody>
      <dsp:txXfrm rot="-5400000">
        <a:off x="1927098" y="4971032"/>
        <a:ext cx="3381235" cy="826602"/>
      </dsp:txXfrm>
    </dsp:sp>
    <dsp:sp modelId="{075027BE-FBB8-4D92-874F-B66455B0730A}">
      <dsp:nvSpPr>
        <dsp:cNvPr id="0" name=""/>
        <dsp:cNvSpPr/>
      </dsp:nvSpPr>
      <dsp:spPr>
        <a:xfrm>
          <a:off x="0" y="4811810"/>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Verweis auf Objekt bildet Objekthierarchien</a:t>
          </a:r>
        </a:p>
      </dsp:txBody>
      <dsp:txXfrm>
        <a:off x="55896" y="4867706"/>
        <a:ext cx="1815306" cy="103325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0A981-9C4C-437A-9E89-521CEBCEE80E}">
      <dsp:nvSpPr>
        <dsp:cNvPr id="0" name=""/>
        <dsp:cNvSpPr/>
      </dsp:nvSpPr>
      <dsp:spPr>
        <a:xfrm rot="5400000">
          <a:off x="3086628" y="-1109539"/>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Eingabe zwingend verlangt oder freigestellt</a:t>
          </a:r>
          <a:endParaRPr lang="en-US" sz="1200" kern="1200"/>
        </a:p>
      </dsp:txBody>
      <dsp:txXfrm rot="-5400000">
        <a:off x="1865376" y="154364"/>
        <a:ext cx="3273573" cy="788417"/>
      </dsp:txXfrm>
    </dsp:sp>
    <dsp:sp modelId="{58E84E89-98D7-4EBD-8AF1-66A897CC1DE2}">
      <dsp:nvSpPr>
        <dsp:cNvPr id="0" name=""/>
        <dsp:cNvSpPr/>
      </dsp:nvSpPr>
      <dsp:spPr>
        <a:xfrm>
          <a:off x="0" y="2497"/>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Pflichtfeld</a:t>
          </a:r>
          <a:endParaRPr lang="en-US" sz="1300" kern="1200"/>
        </a:p>
      </dsp:txBody>
      <dsp:txXfrm>
        <a:off x="53314" y="55811"/>
        <a:ext cx="1758748" cy="985521"/>
      </dsp:txXfrm>
    </dsp:sp>
    <dsp:sp modelId="{A3DFBD3C-9F83-4A9D-8177-C796943D2E8F}">
      <dsp:nvSpPr>
        <dsp:cNvPr id="0" name=""/>
        <dsp:cNvSpPr/>
      </dsp:nvSpPr>
      <dsp:spPr>
        <a:xfrm rot="5400000">
          <a:off x="3086628" y="37217"/>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Gruppierung der Eingabefelder eines Objekts</a:t>
          </a:r>
          <a:endParaRPr lang="en-US" sz="1200" kern="1200"/>
        </a:p>
      </dsp:txBody>
      <dsp:txXfrm rot="-5400000">
        <a:off x="1865376" y="1301121"/>
        <a:ext cx="3273573" cy="788417"/>
      </dsp:txXfrm>
    </dsp:sp>
    <dsp:sp modelId="{47F5EFDA-D35E-4FFD-8C74-1B15AFC1C10F}">
      <dsp:nvSpPr>
        <dsp:cNvPr id="0" name=""/>
        <dsp:cNvSpPr/>
      </dsp:nvSpPr>
      <dsp:spPr>
        <a:xfrm>
          <a:off x="0" y="1149254"/>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Zwischenüberschriften</a:t>
          </a:r>
          <a:endParaRPr lang="en-US" sz="1300" kern="1200"/>
        </a:p>
      </dsp:txBody>
      <dsp:txXfrm>
        <a:off x="53314" y="1202568"/>
        <a:ext cx="1758748" cy="985521"/>
      </dsp:txXfrm>
    </dsp:sp>
    <dsp:sp modelId="{3F15AF93-947A-4399-82E0-532A67291396}">
      <dsp:nvSpPr>
        <dsp:cNvPr id="0" name=""/>
        <dsp:cNvSpPr/>
      </dsp:nvSpPr>
      <dsp:spPr>
        <a:xfrm rot="5400000">
          <a:off x="3086628" y="1183974"/>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empfohlen oder zwingend verlangt</a:t>
          </a:r>
          <a:endParaRPr lang="en-US" sz="1200" kern="1200"/>
        </a:p>
        <a:p>
          <a:pPr marL="114300" lvl="1" indent="-114300" algn="l" defTabSz="533400">
            <a:lnSpc>
              <a:spcPct val="90000"/>
            </a:lnSpc>
            <a:spcBef>
              <a:spcPct val="0"/>
            </a:spcBef>
            <a:spcAft>
              <a:spcPct val="15000"/>
            </a:spcAft>
            <a:buChar char="•"/>
          </a:pPr>
          <a:r>
            <a:rPr lang="de-DE" sz="1200" kern="1200"/>
            <a:t>flexibel einstellbar</a:t>
          </a:r>
          <a:endParaRPr lang="en-US" sz="1200" kern="1200"/>
        </a:p>
      </dsp:txBody>
      <dsp:txXfrm rot="-5400000">
        <a:off x="1865376" y="2447878"/>
        <a:ext cx="3273573" cy="788417"/>
      </dsp:txXfrm>
    </dsp:sp>
    <dsp:sp modelId="{281661E4-7BB5-47BA-9AD2-BE9CAE6EC5D7}">
      <dsp:nvSpPr>
        <dsp:cNvPr id="0" name=""/>
        <dsp:cNvSpPr/>
      </dsp:nvSpPr>
      <dsp:spPr>
        <a:xfrm>
          <a:off x="0" y="2296011"/>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Eindeutigkeit von Einträgen</a:t>
          </a:r>
          <a:endParaRPr lang="en-US" sz="1300" kern="1200"/>
        </a:p>
      </dsp:txBody>
      <dsp:txXfrm>
        <a:off x="53314" y="2349325"/>
        <a:ext cx="1758748" cy="985521"/>
      </dsp:txXfrm>
    </dsp:sp>
    <dsp:sp modelId="{C96DB938-D0D7-489A-A432-419EDD47FE69}">
      <dsp:nvSpPr>
        <dsp:cNvPr id="0" name=""/>
        <dsp:cNvSpPr/>
      </dsp:nvSpPr>
      <dsp:spPr>
        <a:xfrm rot="5400000">
          <a:off x="3086628" y="2330731"/>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ermöglichen die DSGVO-Dokumentation</a:t>
          </a:r>
          <a:endParaRPr lang="en-US" sz="1200" kern="1200"/>
        </a:p>
      </dsp:txBody>
      <dsp:txXfrm rot="-5400000">
        <a:off x="1865376" y="3594635"/>
        <a:ext cx="3273573" cy="788417"/>
      </dsp:txXfrm>
    </dsp:sp>
    <dsp:sp modelId="{5CFB8793-9E5A-42B6-A0C5-9FCD69175FC6}">
      <dsp:nvSpPr>
        <dsp:cNvPr id="0" name=""/>
        <dsp:cNvSpPr/>
      </dsp:nvSpPr>
      <dsp:spPr>
        <a:xfrm>
          <a:off x="0" y="3442768"/>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DSGVO-Angaben</a:t>
          </a:r>
          <a:endParaRPr lang="en-US" sz="1300" kern="1200"/>
        </a:p>
      </dsp:txBody>
      <dsp:txXfrm>
        <a:off x="53314" y="3496082"/>
        <a:ext cx="1758748" cy="985521"/>
      </dsp:txXfrm>
    </dsp:sp>
    <dsp:sp modelId="{26C6F5EC-ADE3-4384-911D-87B72F8958BC}">
      <dsp:nvSpPr>
        <dsp:cNvPr id="0" name=""/>
        <dsp:cNvSpPr/>
      </dsp:nvSpPr>
      <dsp:spPr>
        <a:xfrm rot="5400000">
          <a:off x="3086628" y="3477488"/>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werden in Assistenten und Berichten ausgegeben</a:t>
          </a:r>
          <a:endParaRPr lang="en-US" sz="1200" kern="1200"/>
        </a:p>
        <a:p>
          <a:pPr marL="114300" lvl="1" indent="-114300" algn="l" defTabSz="533400">
            <a:lnSpc>
              <a:spcPct val="90000"/>
            </a:lnSpc>
            <a:spcBef>
              <a:spcPct val="0"/>
            </a:spcBef>
            <a:spcAft>
              <a:spcPct val="15000"/>
            </a:spcAft>
            <a:buChar char="•"/>
          </a:pPr>
          <a:r>
            <a:rPr lang="de-DE" sz="1200" kern="1200"/>
            <a:t>Können als Kontakt-Bild nach Microsoft Outlook exportiert werden</a:t>
          </a:r>
          <a:endParaRPr lang="en-US" sz="1200" kern="1200"/>
        </a:p>
      </dsp:txBody>
      <dsp:txXfrm rot="-5400000">
        <a:off x="1865376" y="4741392"/>
        <a:ext cx="3273573" cy="788417"/>
      </dsp:txXfrm>
    </dsp:sp>
    <dsp:sp modelId="{2EBE13DA-D123-430E-B418-EAD9C7A46A93}">
      <dsp:nvSpPr>
        <dsp:cNvPr id="0" name=""/>
        <dsp:cNvSpPr/>
      </dsp:nvSpPr>
      <dsp:spPr>
        <a:xfrm>
          <a:off x="0" y="4589525"/>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Charakteristische Bild-Merkmale</a:t>
          </a:r>
          <a:endParaRPr lang="en-US" sz="1300" kern="1200"/>
        </a:p>
      </dsp:txBody>
      <dsp:txXfrm>
        <a:off x="53314" y="4642839"/>
        <a:ext cx="1758748" cy="98552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1EE15-6664-4D9A-856E-1F0E03C7C7C2}">
      <dsp:nvSpPr>
        <dsp:cNvPr id="0" name=""/>
        <dsp:cNvSpPr/>
      </dsp:nvSpPr>
      <dsp:spPr>
        <a:xfrm>
          <a:off x="4494" y="152066"/>
          <a:ext cx="3858501" cy="818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de-DE" sz="1400" kern="1200" dirty="0"/>
            <a:t>Objekte von Kategorien </a:t>
          </a:r>
          <a:r>
            <a:rPr lang="de-DE" sz="1400" i="1" kern="1200" dirty="0"/>
            <a:t>A</a:t>
          </a:r>
          <a:r>
            <a:rPr lang="de-DE" sz="1400" kern="1200" dirty="0"/>
            <a:t> oder </a:t>
          </a:r>
          <a:r>
            <a:rPr lang="de-DE" sz="1400" i="1" kern="1200" dirty="0"/>
            <a:t>B </a:t>
          </a:r>
          <a:r>
            <a:rPr lang="de-DE" sz="1400" kern="1200" dirty="0"/>
            <a:t>sollen immer auch automatisch zu Kategorie </a:t>
          </a:r>
          <a:r>
            <a:rPr lang="de-DE" sz="1400" i="1" kern="1200" dirty="0"/>
            <a:t>X </a:t>
          </a:r>
          <a:r>
            <a:rPr lang="de-DE" sz="1400" kern="1200" dirty="0"/>
            <a:t>gehören</a:t>
          </a:r>
        </a:p>
      </dsp:txBody>
      <dsp:txXfrm>
        <a:off x="4494" y="152066"/>
        <a:ext cx="3858501" cy="545725"/>
      </dsp:txXfrm>
    </dsp:sp>
    <dsp:sp modelId="{765D42D9-56E4-410F-9173-88589CFAED76}">
      <dsp:nvSpPr>
        <dsp:cNvPr id="0" name=""/>
        <dsp:cNvSpPr/>
      </dsp:nvSpPr>
      <dsp:spPr>
        <a:xfrm>
          <a:off x="794790" y="697792"/>
          <a:ext cx="3858501" cy="3830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de-DE" sz="1400" kern="1200"/>
            <a:t>„Erweiterung“ von Kategorien</a:t>
          </a:r>
        </a:p>
        <a:p>
          <a:pPr marL="360000" lvl="2" indent="-114300" algn="l" defTabSz="622300">
            <a:lnSpc>
              <a:spcPct val="90000"/>
            </a:lnSpc>
            <a:spcBef>
              <a:spcPct val="0"/>
            </a:spcBef>
            <a:spcAft>
              <a:spcPct val="15000"/>
            </a:spcAft>
            <a:buChar char="•"/>
          </a:pPr>
          <a:r>
            <a:rPr lang="de-DE" sz="1400" i="1" kern="1200" dirty="0"/>
            <a:t>Kunde</a:t>
          </a:r>
          <a:r>
            <a:rPr lang="de-DE" sz="1400" kern="1200" dirty="0"/>
            <a:t> ist immer </a:t>
          </a:r>
          <a:r>
            <a:rPr lang="de-DE" sz="1400" i="1" kern="1200" dirty="0"/>
            <a:t>Kontakt, </a:t>
          </a:r>
          <a:r>
            <a:rPr lang="de-DE" sz="1400" kern="1200" dirty="0"/>
            <a:t>hat aber zusätzlich eine </a:t>
          </a:r>
          <a:r>
            <a:rPr lang="de-DE" sz="1400" i="1" kern="1200" dirty="0"/>
            <a:t>Kundennummer</a:t>
          </a:r>
        </a:p>
        <a:p>
          <a:pPr marL="360000" lvl="2" indent="-114300" algn="l" defTabSz="622300">
            <a:lnSpc>
              <a:spcPct val="90000"/>
            </a:lnSpc>
            <a:spcBef>
              <a:spcPct val="0"/>
            </a:spcBef>
            <a:spcAft>
              <a:spcPct val="15000"/>
            </a:spcAft>
            <a:buChar char="•"/>
          </a:pPr>
          <a:r>
            <a:rPr lang="de-DE" sz="1400" i="1" kern="1200" dirty="0"/>
            <a:t>Person </a:t>
          </a:r>
          <a:r>
            <a:rPr lang="de-DE" sz="1400" kern="1200" dirty="0"/>
            <a:t>ist immer </a:t>
          </a:r>
          <a:r>
            <a:rPr lang="de-DE" sz="1400" i="1" kern="1200" dirty="0"/>
            <a:t>Kontakt, </a:t>
          </a:r>
          <a:r>
            <a:rPr lang="de-DE" sz="1400" kern="1200" dirty="0"/>
            <a:t>hat aber </a:t>
          </a:r>
          <a:r>
            <a:rPr lang="de-DE" sz="1400" i="1" kern="1200" dirty="0"/>
            <a:t>Namen, Geschlecht, Titel</a:t>
          </a:r>
        </a:p>
        <a:p>
          <a:pPr marL="114300" lvl="1" indent="-114300" algn="l" defTabSz="622300">
            <a:lnSpc>
              <a:spcPct val="90000"/>
            </a:lnSpc>
            <a:spcBef>
              <a:spcPct val="0"/>
            </a:spcBef>
            <a:spcAft>
              <a:spcPct val="15000"/>
            </a:spcAft>
            <a:buChar char="•"/>
          </a:pPr>
          <a:r>
            <a:rPr lang="de-DE" sz="1400" kern="1200" dirty="0"/>
            <a:t>„Zusammenfassung“ von Kategorien</a:t>
          </a:r>
        </a:p>
        <a:p>
          <a:pPr marL="360000" lvl="2" indent="-114300" algn="l" defTabSz="622300">
            <a:lnSpc>
              <a:spcPct val="90000"/>
            </a:lnSpc>
            <a:spcBef>
              <a:spcPct val="0"/>
            </a:spcBef>
            <a:spcAft>
              <a:spcPct val="15000"/>
            </a:spcAft>
            <a:buChar char="•"/>
          </a:pPr>
          <a:r>
            <a:rPr lang="de-DE" sz="1400" i="1" kern="1200" dirty="0"/>
            <a:t>Fahrzeuge </a:t>
          </a:r>
          <a:r>
            <a:rPr lang="de-DE" sz="1400" kern="1200" dirty="0"/>
            <a:t>und </a:t>
          </a:r>
          <a:r>
            <a:rPr lang="de-DE" sz="1400" i="1" kern="1200" dirty="0"/>
            <a:t>Geräte </a:t>
          </a:r>
          <a:r>
            <a:rPr lang="de-DE" sz="1400" kern="1200" dirty="0"/>
            <a:t>sind auch immer ein </a:t>
          </a:r>
          <a:r>
            <a:rPr lang="de-DE" sz="1400" i="1" kern="1200" dirty="0"/>
            <a:t>Reparierbarer Gegenstand </a:t>
          </a:r>
          <a:r>
            <a:rPr lang="de-DE" sz="1400" kern="1200" dirty="0"/>
            <a:t>für einen Prozess </a:t>
          </a:r>
          <a:r>
            <a:rPr lang="de-DE" sz="1400" i="1" kern="1200" dirty="0"/>
            <a:t>Geräte und Gegenstände reparieren</a:t>
          </a:r>
        </a:p>
        <a:p>
          <a:pPr marL="114300" lvl="1" indent="-114300" algn="l" defTabSz="622300">
            <a:lnSpc>
              <a:spcPct val="90000"/>
            </a:lnSpc>
            <a:spcBef>
              <a:spcPct val="0"/>
            </a:spcBef>
            <a:spcAft>
              <a:spcPct val="15000"/>
            </a:spcAft>
            <a:buChar char="•"/>
          </a:pPr>
          <a:r>
            <a:rPr lang="de-DE" sz="1400" kern="1200" dirty="0"/>
            <a:t>„Merkmalssammlung“</a:t>
          </a:r>
        </a:p>
        <a:p>
          <a:pPr marL="360000" lvl="2" indent="-114300" algn="l" defTabSz="622300">
            <a:lnSpc>
              <a:spcPct val="90000"/>
            </a:lnSpc>
            <a:spcBef>
              <a:spcPct val="0"/>
            </a:spcBef>
            <a:spcAft>
              <a:spcPct val="15000"/>
            </a:spcAft>
            <a:buChar char="•"/>
          </a:pPr>
          <a:r>
            <a:rPr lang="de-DE" sz="1400" i="1" kern="1200" dirty="0"/>
            <a:t>Kontakt</a:t>
          </a:r>
          <a:r>
            <a:rPr lang="de-DE" sz="1400" kern="1200" dirty="0"/>
            <a:t> enthält Felder, Gültigkeitsregeln, Formeln, aber </a:t>
          </a:r>
          <a:r>
            <a:rPr lang="de-DE" sz="1400" i="1" kern="1200" dirty="0"/>
            <a:t>keine Berechtigungen</a:t>
          </a:r>
        </a:p>
        <a:p>
          <a:pPr marL="360000" lvl="2" indent="-114300" algn="l" defTabSz="622300">
            <a:lnSpc>
              <a:spcPct val="90000"/>
            </a:lnSpc>
            <a:spcBef>
              <a:spcPct val="0"/>
            </a:spcBef>
            <a:spcAft>
              <a:spcPct val="15000"/>
            </a:spcAft>
            <a:buChar char="•"/>
          </a:pPr>
          <a:r>
            <a:rPr lang="de-DE" sz="1400" i="1" kern="1200" dirty="0"/>
            <a:t>Architekten</a:t>
          </a:r>
          <a:r>
            <a:rPr lang="de-DE" sz="1400" i="0" kern="1200" dirty="0"/>
            <a:t> und </a:t>
          </a:r>
          <a:r>
            <a:rPr lang="de-DE" sz="1400" i="1" kern="1200" dirty="0"/>
            <a:t>Ehrenamtliche</a:t>
          </a:r>
          <a:r>
            <a:rPr lang="de-DE" sz="1400" i="0" kern="1200" dirty="0"/>
            <a:t> sind immer </a:t>
          </a:r>
          <a:r>
            <a:rPr lang="de-DE" sz="1400" i="1" kern="1200" dirty="0"/>
            <a:t>Kontakt</a:t>
          </a:r>
          <a:r>
            <a:rPr lang="de-DE" sz="1400" i="0" kern="1200" dirty="0"/>
            <a:t>, haben aber getrennte Berechtigungen</a:t>
          </a:r>
          <a:endParaRPr lang="de-DE" sz="1400" i="1" kern="1200" dirty="0"/>
        </a:p>
      </dsp:txBody>
      <dsp:txXfrm>
        <a:off x="906979" y="809981"/>
        <a:ext cx="3634123" cy="3606022"/>
      </dsp:txXfrm>
    </dsp:sp>
    <dsp:sp modelId="{9C0BDCAB-97BD-4D6A-8FB5-A73BD270998E}">
      <dsp:nvSpPr>
        <dsp:cNvPr id="0" name=""/>
        <dsp:cNvSpPr/>
      </dsp:nvSpPr>
      <dsp:spPr>
        <a:xfrm rot="46486">
          <a:off x="4443900" y="-13124"/>
          <a:ext cx="1231749" cy="9606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4443913" y="177059"/>
        <a:ext cx="943553" cy="576393"/>
      </dsp:txXfrm>
    </dsp:sp>
    <dsp:sp modelId="{1B2E247F-5D16-4000-B771-F60F92D5ACCD}">
      <dsp:nvSpPr>
        <dsp:cNvPr id="0" name=""/>
        <dsp:cNvSpPr/>
      </dsp:nvSpPr>
      <dsp:spPr>
        <a:xfrm>
          <a:off x="6186838" y="235670"/>
          <a:ext cx="3858501" cy="818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de-DE" sz="1400" kern="1200" dirty="0"/>
            <a:t>Prozesse können ein Objekt der Kategorie </a:t>
          </a:r>
          <a:r>
            <a:rPr lang="de-DE" sz="1400" i="1" kern="1200" dirty="0"/>
            <a:t>X</a:t>
          </a:r>
          <a:r>
            <a:rPr lang="de-DE" sz="1400" kern="1200" dirty="0"/>
            <a:t> verlangen</a:t>
          </a:r>
        </a:p>
      </dsp:txBody>
      <dsp:txXfrm>
        <a:off x="6186838" y="235670"/>
        <a:ext cx="3858501" cy="545725"/>
      </dsp:txXfrm>
    </dsp:sp>
    <dsp:sp modelId="{00AD3737-475D-4321-B39B-FD704F8A8B90}">
      <dsp:nvSpPr>
        <dsp:cNvPr id="0" name=""/>
        <dsp:cNvSpPr/>
      </dsp:nvSpPr>
      <dsp:spPr>
        <a:xfrm>
          <a:off x="6657109" y="808232"/>
          <a:ext cx="3858501" cy="465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de-DE" sz="1400" kern="1200" dirty="0"/>
            <a:t>Alle von A und B sind damit auch gültig</a:t>
          </a:r>
        </a:p>
      </dsp:txBody>
      <dsp:txXfrm>
        <a:off x="6670730" y="821853"/>
        <a:ext cx="3831259" cy="43780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B9B63-46AE-49A5-9DAE-C0A3942A41FC}">
      <dsp:nvSpPr>
        <dsp:cNvPr id="0" name=""/>
        <dsp:cNvSpPr/>
      </dsp:nvSpPr>
      <dsp:spPr>
        <a:xfrm rot="5400000">
          <a:off x="3021195" y="-667236"/>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noProof="0" dirty="0"/>
            <a:t>Erleichtert die Bildung universell verwendbarer Dokumentvorlagen</a:t>
          </a:r>
        </a:p>
        <a:p>
          <a:pPr marL="114300" lvl="1" indent="-114300" algn="l" defTabSz="533400">
            <a:lnSpc>
              <a:spcPct val="90000"/>
            </a:lnSpc>
            <a:spcBef>
              <a:spcPct val="0"/>
            </a:spcBef>
            <a:spcAft>
              <a:spcPct val="15000"/>
            </a:spcAft>
            <a:buChar char="•"/>
          </a:pPr>
          <a:r>
            <a:rPr lang="de-DE" sz="1200" kern="1200" noProof="0" dirty="0"/>
            <a:t>Erleichtert den Export von Ansprechpartnern als Outlook-Kontakte</a:t>
          </a:r>
        </a:p>
        <a:p>
          <a:pPr marL="114300" lvl="1" indent="-114300" algn="l" defTabSz="533400">
            <a:lnSpc>
              <a:spcPct val="90000"/>
            </a:lnSpc>
            <a:spcBef>
              <a:spcPct val="0"/>
            </a:spcBef>
            <a:spcAft>
              <a:spcPct val="15000"/>
            </a:spcAft>
            <a:buChar char="•"/>
          </a:pPr>
          <a:r>
            <a:rPr lang="de-DE" sz="1200" kern="1200" noProof="0" dirty="0"/>
            <a:t>Ermöglicht </a:t>
          </a:r>
          <a:r>
            <a:rPr lang="de-DE" sz="1200" i="1" kern="1200" noProof="0" dirty="0"/>
            <a:t>Extras, Landkarte anzeigen…</a:t>
          </a:r>
          <a:endParaRPr lang="de-DE" sz="1200" kern="1200" noProof="0" dirty="0"/>
        </a:p>
        <a:p>
          <a:pPr marL="114300" lvl="1" indent="-114300" algn="l" defTabSz="533400">
            <a:lnSpc>
              <a:spcPct val="90000"/>
            </a:lnSpc>
            <a:spcBef>
              <a:spcPct val="0"/>
            </a:spcBef>
            <a:spcAft>
              <a:spcPct val="15000"/>
            </a:spcAft>
            <a:buChar char="•"/>
          </a:pPr>
          <a:r>
            <a:rPr lang="de-DE" sz="1200" kern="1200" noProof="0" dirty="0"/>
            <a:t>Können bei </a:t>
          </a:r>
          <a:r>
            <a:rPr lang="de-DE" sz="1200" i="1" kern="1200" noProof="0" dirty="0"/>
            <a:t>Objekt bearbeiten… </a:t>
          </a:r>
          <a:r>
            <a:rPr lang="de-DE" sz="1200" kern="1200" noProof="0" dirty="0"/>
            <a:t>angezeigt werden</a:t>
          </a:r>
        </a:p>
        <a:p>
          <a:pPr marL="114300" lvl="1" indent="-114300" algn="l" defTabSz="533400">
            <a:lnSpc>
              <a:spcPct val="90000"/>
            </a:lnSpc>
            <a:spcBef>
              <a:spcPct val="0"/>
            </a:spcBef>
            <a:spcAft>
              <a:spcPct val="15000"/>
            </a:spcAft>
            <a:buChar char="•"/>
          </a:pPr>
          <a:r>
            <a:rPr lang="de-DE" sz="1200" kern="1200" noProof="0" dirty="0"/>
            <a:t>Beispiele: komplette </a:t>
          </a:r>
          <a:r>
            <a:rPr lang="de-DE" sz="1200" i="0" kern="1200" noProof="0" dirty="0"/>
            <a:t>Anschrift, Briefanrede, IBAN mit/ohne Leerschritte, Brief- und E-Mail-Betreff je nach Prozess</a:t>
          </a:r>
        </a:p>
      </dsp:txBody>
      <dsp:txXfrm rot="-5400000">
        <a:off x="2111907" y="336556"/>
        <a:ext cx="3659998" cy="1746918"/>
      </dsp:txXfrm>
    </dsp:sp>
    <dsp:sp modelId="{729F68DE-05C7-4172-ABB5-D08B190B796A}">
      <dsp:nvSpPr>
        <dsp:cNvPr id="0" name=""/>
        <dsp:cNvSpPr/>
      </dsp:nvSpPr>
      <dsp:spPr>
        <a:xfrm>
          <a:off x="0" y="60"/>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Objekte und Vorgänge können aus ihren Merkmalen weitere Merkmale berechnen</a:t>
          </a:r>
          <a:endParaRPr lang="en-US" sz="1700" kern="1200" dirty="0"/>
        </a:p>
      </dsp:txBody>
      <dsp:txXfrm>
        <a:off x="103095" y="103155"/>
        <a:ext cx="1905717" cy="2213718"/>
      </dsp:txXfrm>
    </dsp:sp>
    <dsp:sp modelId="{B07A7960-50F8-4B0B-828F-43F9D21F722E}">
      <dsp:nvSpPr>
        <dsp:cNvPr id="0" name=""/>
        <dsp:cNvSpPr/>
      </dsp:nvSpPr>
      <dsp:spPr>
        <a:xfrm rot="5400000">
          <a:off x="3021195" y="1873667"/>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Es funktioniert also für Objekte verschiedener Kategorien</a:t>
          </a:r>
          <a:endParaRPr lang="en-US" sz="1200" kern="1200" dirty="0"/>
        </a:p>
        <a:p>
          <a:pPr marL="114300" lvl="1" indent="-114300" algn="l" defTabSz="533400">
            <a:lnSpc>
              <a:spcPct val="90000"/>
            </a:lnSpc>
            <a:spcBef>
              <a:spcPct val="0"/>
            </a:spcBef>
            <a:spcAft>
              <a:spcPct val="15000"/>
            </a:spcAft>
            <a:buChar char="•"/>
          </a:pPr>
          <a:r>
            <a:rPr lang="de-DE" sz="1200" kern="1200" dirty="0"/>
            <a:t>Beispiel: </a:t>
          </a:r>
          <a:r>
            <a:rPr lang="de-DE" sz="1200" i="1" kern="1200" dirty="0"/>
            <a:t>Mailadresse</a:t>
          </a:r>
          <a:r>
            <a:rPr lang="de-DE" sz="1200" kern="1200" dirty="0"/>
            <a:t> für importierte Daten verschiedener Quellen</a:t>
          </a:r>
          <a:endParaRPr lang="en-US" sz="1200" kern="1200" dirty="0"/>
        </a:p>
        <a:p>
          <a:pPr marL="114300" lvl="1" indent="-114300" algn="l" defTabSz="533400">
            <a:lnSpc>
              <a:spcPct val="90000"/>
            </a:lnSpc>
            <a:spcBef>
              <a:spcPct val="0"/>
            </a:spcBef>
            <a:spcAft>
              <a:spcPct val="15000"/>
            </a:spcAft>
            <a:buChar char="•"/>
          </a:pPr>
          <a:r>
            <a:rPr lang="de-DE" sz="1200" kern="1200" dirty="0"/>
            <a:t>Formel in Kategorie A: </a:t>
          </a:r>
          <a:r>
            <a:rPr lang="de-DE" sz="1200" i="1" kern="1200" dirty="0"/>
            <a:t>{Mail}</a:t>
          </a:r>
          <a:endParaRPr lang="en-US" sz="1200" kern="1200" dirty="0"/>
        </a:p>
        <a:p>
          <a:pPr marL="114300" lvl="1" indent="-114300" algn="l" defTabSz="533400">
            <a:lnSpc>
              <a:spcPct val="90000"/>
            </a:lnSpc>
            <a:spcBef>
              <a:spcPct val="0"/>
            </a:spcBef>
            <a:spcAft>
              <a:spcPct val="15000"/>
            </a:spcAft>
            <a:buChar char="•"/>
          </a:pPr>
          <a:r>
            <a:rPr lang="de-DE" sz="1200" kern="1200" dirty="0"/>
            <a:t>Formel in Kategorie B: </a:t>
          </a:r>
          <a:r>
            <a:rPr lang="de-DE" sz="1200" i="1" kern="1200" dirty="0"/>
            <a:t>{E-Mail}</a:t>
          </a:r>
          <a:endParaRPr lang="en-US" sz="1200" kern="1200" dirty="0"/>
        </a:p>
      </dsp:txBody>
      <dsp:txXfrm rot="-5400000">
        <a:off x="2111907" y="2877459"/>
        <a:ext cx="3659998" cy="1746918"/>
      </dsp:txXfrm>
    </dsp:sp>
    <dsp:sp modelId="{C812418D-2D71-4D0C-B973-A25425DA1B97}">
      <dsp:nvSpPr>
        <dsp:cNvPr id="0" name=""/>
        <dsp:cNvSpPr/>
      </dsp:nvSpPr>
      <dsp:spPr>
        <a:xfrm>
          <a:off x="0" y="2540964"/>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Ein und dasselbe berechnete Merkmal kann in verschiedenen Prozessen und Kategorien unterschiedliche Formeln verwenden</a:t>
          </a:r>
          <a:endParaRPr lang="en-US" sz="1700" kern="1200" dirty="0"/>
        </a:p>
      </dsp:txBody>
      <dsp:txXfrm>
        <a:off x="103095" y="2644059"/>
        <a:ext cx="1905717" cy="2213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5F850-C432-4CD8-8E17-BDE6F215EFEC}">
      <dsp:nvSpPr>
        <dsp:cNvPr id="0" name=""/>
        <dsp:cNvSpPr/>
      </dsp:nvSpPr>
      <dsp:spPr>
        <a:xfrm>
          <a:off x="598341" y="339899"/>
          <a:ext cx="4680585" cy="4680585"/>
        </a:xfrm>
        <a:prstGeom prst="pie">
          <a:avLst>
            <a:gd name="adj1" fmla="val 16200000"/>
            <a:gd name="adj2" fmla="val 19285716"/>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Suche nach „Angebot Müller“</a:t>
          </a:r>
        </a:p>
      </dsp:txBody>
      <dsp:txXfrm>
        <a:off x="3057320" y="774525"/>
        <a:ext cx="1114425" cy="891540"/>
      </dsp:txXfrm>
    </dsp:sp>
    <dsp:sp modelId="{0971E877-2063-4497-B62D-E95D741901A5}">
      <dsp:nvSpPr>
        <dsp:cNvPr id="0" name=""/>
        <dsp:cNvSpPr/>
      </dsp:nvSpPr>
      <dsp:spPr>
        <a:xfrm>
          <a:off x="658520" y="415123"/>
          <a:ext cx="4680585" cy="4680585"/>
        </a:xfrm>
        <a:prstGeom prst="pie">
          <a:avLst>
            <a:gd name="adj1" fmla="val 19285716"/>
            <a:gd name="adj2" fmla="val 771428"/>
          </a:avLst>
        </a:prstGeom>
        <a:solidFill>
          <a:schemeClr val="accent2">
            <a:shade val="80000"/>
            <a:hueOff val="-80236"/>
            <a:satOff val="1694"/>
            <a:lumOff val="45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Viel zu viele Treffer </a:t>
          </a:r>
          <a:r>
            <a:rPr lang="de-DE" sz="1800" kern="1200" dirty="0">
              <a:sym typeface="Wingdings" panose="05000000000000000000" pitchFamily="2" charset="2"/>
            </a:rPr>
            <a:t></a:t>
          </a:r>
          <a:endParaRPr lang="de-DE" sz="1800" kern="1200" dirty="0"/>
        </a:p>
      </dsp:txBody>
      <dsp:txXfrm>
        <a:off x="3837418" y="2111835"/>
        <a:ext cx="1281588" cy="780097"/>
      </dsp:txXfrm>
    </dsp:sp>
    <dsp:sp modelId="{834C50F2-10B3-40DD-850E-70A3F05340B9}">
      <dsp:nvSpPr>
        <dsp:cNvPr id="0" name=""/>
        <dsp:cNvSpPr/>
      </dsp:nvSpPr>
      <dsp:spPr>
        <a:xfrm>
          <a:off x="636789" y="509849"/>
          <a:ext cx="4680585" cy="4680585"/>
        </a:xfrm>
        <a:prstGeom prst="pie">
          <a:avLst>
            <a:gd name="adj1" fmla="val 771428"/>
            <a:gd name="adj2" fmla="val 3857143"/>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Mehr Such-begriffe!</a:t>
          </a:r>
        </a:p>
      </dsp:txBody>
      <dsp:txXfrm>
        <a:off x="3642393" y="3281981"/>
        <a:ext cx="1114425" cy="863679"/>
      </dsp:txXfrm>
    </dsp:sp>
    <dsp:sp modelId="{A22FA13A-53B6-409A-8BF4-43A5CADC9489}">
      <dsp:nvSpPr>
        <dsp:cNvPr id="0" name=""/>
        <dsp:cNvSpPr/>
      </dsp:nvSpPr>
      <dsp:spPr>
        <a:xfrm>
          <a:off x="549864" y="551640"/>
          <a:ext cx="4680585" cy="4680585"/>
        </a:xfrm>
        <a:prstGeom prst="pie">
          <a:avLst>
            <a:gd name="adj1" fmla="val 3857226"/>
            <a:gd name="adj2" fmla="val 6942858"/>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Angebot gefunden</a:t>
          </a:r>
        </a:p>
      </dsp:txBody>
      <dsp:txXfrm>
        <a:off x="2346874" y="4229242"/>
        <a:ext cx="1086564" cy="780097"/>
      </dsp:txXfrm>
    </dsp:sp>
    <dsp:sp modelId="{6BC2C021-FDE4-4039-B84F-6C2769C189A3}">
      <dsp:nvSpPr>
        <dsp:cNvPr id="0" name=""/>
        <dsp:cNvSpPr/>
      </dsp:nvSpPr>
      <dsp:spPr>
        <a:xfrm>
          <a:off x="462939" y="509849"/>
          <a:ext cx="4680585" cy="4680585"/>
        </a:xfrm>
        <a:prstGeom prst="pie">
          <a:avLst>
            <a:gd name="adj1" fmla="val 6942858"/>
            <a:gd name="adj2" fmla="val 10028574"/>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Wo ist die Kalkulation zu diesem Angebot?</a:t>
          </a:r>
        </a:p>
      </dsp:txBody>
      <dsp:txXfrm>
        <a:off x="1023495" y="3281981"/>
        <a:ext cx="1114425" cy="863679"/>
      </dsp:txXfrm>
    </dsp:sp>
    <dsp:sp modelId="{9A13E354-2844-49A6-8F33-21E08A2D01A0}">
      <dsp:nvSpPr>
        <dsp:cNvPr id="0" name=""/>
        <dsp:cNvSpPr/>
      </dsp:nvSpPr>
      <dsp:spPr>
        <a:xfrm>
          <a:off x="441208" y="415123"/>
          <a:ext cx="4680585" cy="4680585"/>
        </a:xfrm>
        <a:prstGeom prst="pie">
          <a:avLst>
            <a:gd name="adj1" fmla="val 10028574"/>
            <a:gd name="adj2" fmla="val 13114284"/>
          </a:avLst>
        </a:prstGeom>
        <a:solidFill>
          <a:schemeClr val="accent2">
            <a:shade val="80000"/>
            <a:hueOff val="-401179"/>
            <a:satOff val="8472"/>
            <a:lumOff val="22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Suche nach „Kalkulation Müller“</a:t>
          </a:r>
        </a:p>
      </dsp:txBody>
      <dsp:txXfrm>
        <a:off x="661307" y="2111835"/>
        <a:ext cx="1281588" cy="780097"/>
      </dsp:txXfrm>
    </dsp:sp>
    <dsp:sp modelId="{B5EBF022-27E9-4AC0-B44B-5A4EB212C578}">
      <dsp:nvSpPr>
        <dsp:cNvPr id="0" name=""/>
        <dsp:cNvSpPr/>
      </dsp:nvSpPr>
      <dsp:spPr>
        <a:xfrm>
          <a:off x="501387" y="339899"/>
          <a:ext cx="4680585" cy="4680585"/>
        </a:xfrm>
        <a:prstGeom prst="pie">
          <a:avLst>
            <a:gd name="adj1" fmla="val 13114284"/>
            <a:gd name="adj2" fmla="val 1620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usw., usw.</a:t>
          </a:r>
        </a:p>
      </dsp:txBody>
      <dsp:txXfrm>
        <a:off x="1608568" y="774525"/>
        <a:ext cx="1114425" cy="891540"/>
      </dsp:txXfrm>
    </dsp:sp>
    <dsp:sp modelId="{32CD22D6-40B3-4D09-9D59-DF6BA44EFBB7}">
      <dsp:nvSpPr>
        <dsp:cNvPr id="0" name=""/>
        <dsp:cNvSpPr/>
      </dsp:nvSpPr>
      <dsp:spPr>
        <a:xfrm>
          <a:off x="308358" y="50149"/>
          <a:ext cx="5260086" cy="5260086"/>
        </a:xfrm>
        <a:prstGeom prst="circularArrow">
          <a:avLst>
            <a:gd name="adj1" fmla="val 5085"/>
            <a:gd name="adj2" fmla="val 327528"/>
            <a:gd name="adj3" fmla="val 18957827"/>
            <a:gd name="adj4" fmla="val 16200343"/>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56D316-30C3-46A4-B0FC-A246E462260D}">
      <dsp:nvSpPr>
        <dsp:cNvPr id="0" name=""/>
        <dsp:cNvSpPr/>
      </dsp:nvSpPr>
      <dsp:spPr>
        <a:xfrm>
          <a:off x="368915" y="125705"/>
          <a:ext cx="5260086" cy="5260086"/>
        </a:xfrm>
        <a:prstGeom prst="circularArrow">
          <a:avLst>
            <a:gd name="adj1" fmla="val 5085"/>
            <a:gd name="adj2" fmla="val 327528"/>
            <a:gd name="adj3" fmla="val 443744"/>
            <a:gd name="adj4" fmla="val 19285776"/>
            <a:gd name="adj5" fmla="val 5932"/>
          </a:avLst>
        </a:prstGeom>
        <a:solidFill>
          <a:schemeClr val="accent2">
            <a:shade val="90000"/>
            <a:hueOff val="-80242"/>
            <a:satOff val="403"/>
            <a:lumOff val="40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BD354E-0F21-42B8-95C5-DC1E8FC2842F}">
      <dsp:nvSpPr>
        <dsp:cNvPr id="0" name=""/>
        <dsp:cNvSpPr/>
      </dsp:nvSpPr>
      <dsp:spPr>
        <a:xfrm>
          <a:off x="347107" y="220212"/>
          <a:ext cx="5260086" cy="5260086"/>
        </a:xfrm>
        <a:prstGeom prst="circularArrow">
          <a:avLst>
            <a:gd name="adj1" fmla="val 5085"/>
            <a:gd name="adj2" fmla="val 327528"/>
            <a:gd name="adj3" fmla="val 3529100"/>
            <a:gd name="adj4" fmla="val 770764"/>
            <a:gd name="adj5" fmla="val 5932"/>
          </a:avLst>
        </a:prstGeom>
        <a:solidFill>
          <a:schemeClr val="accent2">
            <a:shade val="90000"/>
            <a:hueOff val="-160484"/>
            <a:satOff val="805"/>
            <a:lumOff val="80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4B9CF4-44CE-49E4-9759-52E71506AA19}">
      <dsp:nvSpPr>
        <dsp:cNvPr id="0" name=""/>
        <dsp:cNvSpPr/>
      </dsp:nvSpPr>
      <dsp:spPr>
        <a:xfrm>
          <a:off x="260114" y="261767"/>
          <a:ext cx="5260086" cy="5260086"/>
        </a:xfrm>
        <a:prstGeom prst="circularArrow">
          <a:avLst>
            <a:gd name="adj1" fmla="val 5085"/>
            <a:gd name="adj2" fmla="val 327528"/>
            <a:gd name="adj3" fmla="val 6615046"/>
            <a:gd name="adj4" fmla="val 3857426"/>
            <a:gd name="adj5" fmla="val 5932"/>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2D17C5-D2EC-4F35-8427-5903B7C8EED3}">
      <dsp:nvSpPr>
        <dsp:cNvPr id="0" name=""/>
        <dsp:cNvSpPr/>
      </dsp:nvSpPr>
      <dsp:spPr>
        <a:xfrm>
          <a:off x="173120" y="220212"/>
          <a:ext cx="5260086" cy="5260086"/>
        </a:xfrm>
        <a:prstGeom prst="circularArrow">
          <a:avLst>
            <a:gd name="adj1" fmla="val 5085"/>
            <a:gd name="adj2" fmla="val 327528"/>
            <a:gd name="adj3" fmla="val 9701707"/>
            <a:gd name="adj4" fmla="val 6943371"/>
            <a:gd name="adj5" fmla="val 5932"/>
          </a:avLst>
        </a:prstGeom>
        <a:solidFill>
          <a:schemeClr val="accent2">
            <a:shade val="90000"/>
            <a:hueOff val="-320968"/>
            <a:satOff val="1611"/>
            <a:lumOff val="161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375CE-BE58-4CBC-858C-9E28758ACF16}">
      <dsp:nvSpPr>
        <dsp:cNvPr id="0" name=""/>
        <dsp:cNvSpPr/>
      </dsp:nvSpPr>
      <dsp:spPr>
        <a:xfrm>
          <a:off x="151312" y="125705"/>
          <a:ext cx="5260086" cy="5260086"/>
        </a:xfrm>
        <a:prstGeom prst="circularArrow">
          <a:avLst>
            <a:gd name="adj1" fmla="val 5085"/>
            <a:gd name="adj2" fmla="val 327528"/>
            <a:gd name="adj3" fmla="val 12786695"/>
            <a:gd name="adj4" fmla="val 10028727"/>
            <a:gd name="adj5" fmla="val 5932"/>
          </a:avLst>
        </a:prstGeom>
        <a:solidFill>
          <a:schemeClr val="accent2">
            <a:shade val="90000"/>
            <a:hueOff val="-401210"/>
            <a:satOff val="2013"/>
            <a:lumOff val="20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A2191D-7C8F-4D05-94E4-4212142D8E5E}">
      <dsp:nvSpPr>
        <dsp:cNvPr id="0" name=""/>
        <dsp:cNvSpPr/>
      </dsp:nvSpPr>
      <dsp:spPr>
        <a:xfrm>
          <a:off x="211869" y="50149"/>
          <a:ext cx="5260086" cy="5260086"/>
        </a:xfrm>
        <a:prstGeom prst="circularArrow">
          <a:avLst>
            <a:gd name="adj1" fmla="val 5085"/>
            <a:gd name="adj2" fmla="val 327528"/>
            <a:gd name="adj3" fmla="val 15872129"/>
            <a:gd name="adj4" fmla="val 13114645"/>
            <a:gd name="adj5" fmla="val 5932"/>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14E5C-0A90-491F-87C2-C6339B8624DA}">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70EC4-BE93-490A-B365-9AE3C8C239CF}">
      <dsp:nvSpPr>
        <dsp:cNvPr id="0" name=""/>
        <dsp:cNvSpPr/>
      </dsp:nvSpPr>
      <dsp:spPr>
        <a:xfrm>
          <a:off x="0" y="531"/>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"Text"</a:t>
          </a:r>
        </a:p>
      </dsp:txBody>
      <dsp:txXfrm>
        <a:off x="0" y="531"/>
        <a:ext cx="2103120" cy="621467"/>
      </dsp:txXfrm>
    </dsp:sp>
    <dsp:sp modelId="{DF37B122-F43B-443B-AAB2-9C057375A696}">
      <dsp:nvSpPr>
        <dsp:cNvPr id="0" name=""/>
        <dsp:cNvSpPr/>
      </dsp:nvSpPr>
      <dsp:spPr>
        <a:xfrm>
          <a:off x="2260854" y="28752"/>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Konstante</a:t>
          </a:r>
        </a:p>
      </dsp:txBody>
      <dsp:txXfrm>
        <a:off x="2260854" y="28752"/>
        <a:ext cx="8254746" cy="564419"/>
      </dsp:txXfrm>
    </dsp:sp>
    <dsp:sp modelId="{96F347AE-0676-49DF-82D5-6E58E454F72F}">
      <dsp:nvSpPr>
        <dsp:cNvPr id="0" name=""/>
        <dsp:cNvSpPr/>
      </dsp:nvSpPr>
      <dsp:spPr>
        <a:xfrm>
          <a:off x="2103120" y="59317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DE28F-3B8F-4D7D-B48E-790CEEE6C4D9}">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361B1-8564-40EF-9FAC-F2FAE0257EFC}">
      <dsp:nvSpPr>
        <dsp:cNvPr id="0" name=""/>
        <dsp:cNvSpPr/>
      </dsp:nvSpPr>
      <dsp:spPr>
        <a:xfrm>
          <a:off x="0" y="621999"/>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dirty="0"/>
            <a:t>{</a:t>
          </a:r>
          <a:r>
            <a:rPr lang="de-DE" sz="2800" i="1" kern="1200" dirty="0"/>
            <a:t>Platzhalter</a:t>
          </a:r>
          <a:r>
            <a:rPr lang="de-DE" sz="2800" kern="1200" dirty="0"/>
            <a:t>}</a:t>
          </a:r>
        </a:p>
      </dsp:txBody>
      <dsp:txXfrm>
        <a:off x="0" y="621999"/>
        <a:ext cx="2103120" cy="621467"/>
      </dsp:txXfrm>
    </dsp:sp>
    <dsp:sp modelId="{B2032FBB-5A5E-4B95-A5D5-D9123328BEE0}">
      <dsp:nvSpPr>
        <dsp:cNvPr id="0" name=""/>
        <dsp:cNvSpPr/>
      </dsp:nvSpPr>
      <dsp:spPr>
        <a:xfrm>
          <a:off x="2260854" y="650220"/>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Objekteigenschaft</a:t>
          </a:r>
        </a:p>
      </dsp:txBody>
      <dsp:txXfrm>
        <a:off x="2260854" y="650220"/>
        <a:ext cx="8254746" cy="564419"/>
      </dsp:txXfrm>
    </dsp:sp>
    <dsp:sp modelId="{09AD0446-F322-4939-8668-3EAE5C0D5FA1}">
      <dsp:nvSpPr>
        <dsp:cNvPr id="0" name=""/>
        <dsp:cNvSpPr/>
      </dsp:nvSpPr>
      <dsp:spPr>
        <a:xfrm>
          <a:off x="2103120" y="121463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67FE6-65EA-4723-8858-11C564DF3604}">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D7929-7D18-4BDB-998F-14746059DA54}">
      <dsp:nvSpPr>
        <dsp:cNvPr id="0" name=""/>
        <dsp:cNvSpPr/>
      </dsp:nvSpPr>
      <dsp:spPr>
        <a:xfrm>
          <a:off x="0" y="1243467"/>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Tab</a:t>
          </a:r>
        </a:p>
      </dsp:txBody>
      <dsp:txXfrm>
        <a:off x="0" y="1243467"/>
        <a:ext cx="2103120" cy="621467"/>
      </dsp:txXfrm>
    </dsp:sp>
    <dsp:sp modelId="{DBD79C88-2275-49B9-AC6C-5474C25B1C27}">
      <dsp:nvSpPr>
        <dsp:cNvPr id="0" name=""/>
        <dsp:cNvSpPr/>
      </dsp:nvSpPr>
      <dsp:spPr>
        <a:xfrm>
          <a:off x="2260854" y="1271688"/>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Tabulatorzeichen</a:t>
          </a:r>
        </a:p>
      </dsp:txBody>
      <dsp:txXfrm>
        <a:off x="2260854" y="1271688"/>
        <a:ext cx="8254746" cy="564419"/>
      </dsp:txXfrm>
    </dsp:sp>
    <dsp:sp modelId="{80D2EB53-EC7E-4D3D-A27A-EDF8E20ECF77}">
      <dsp:nvSpPr>
        <dsp:cNvPr id="0" name=""/>
        <dsp:cNvSpPr/>
      </dsp:nvSpPr>
      <dsp:spPr>
        <a:xfrm>
          <a:off x="2103120" y="183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30720F-7087-4123-B094-CB9520137161}">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1F4D4-ADA1-4DBD-A961-87E7D9B1A505}">
      <dsp:nvSpPr>
        <dsp:cNvPr id="0" name=""/>
        <dsp:cNvSpPr/>
      </dsp:nvSpPr>
      <dsp:spPr>
        <a:xfrm>
          <a:off x="0" y="1864935"/>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Zeile</a:t>
          </a:r>
        </a:p>
      </dsp:txBody>
      <dsp:txXfrm>
        <a:off x="0" y="1864935"/>
        <a:ext cx="2103120" cy="621467"/>
      </dsp:txXfrm>
    </dsp:sp>
    <dsp:sp modelId="{5BA465F6-8E20-477A-99BF-AFBFFDCC5B00}">
      <dsp:nvSpPr>
        <dsp:cNvPr id="0" name=""/>
        <dsp:cNvSpPr/>
      </dsp:nvSpPr>
      <dsp:spPr>
        <a:xfrm>
          <a:off x="2260854" y="1893155"/>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Shift-Return in Word</a:t>
          </a:r>
        </a:p>
      </dsp:txBody>
      <dsp:txXfrm>
        <a:off x="2260854" y="1893155"/>
        <a:ext cx="8254746" cy="564419"/>
      </dsp:txXfrm>
    </dsp:sp>
    <dsp:sp modelId="{97E3ED93-924A-46DD-97E1-DBBA014AE2B6}">
      <dsp:nvSpPr>
        <dsp:cNvPr id="0" name=""/>
        <dsp:cNvSpPr/>
      </dsp:nvSpPr>
      <dsp:spPr>
        <a:xfrm>
          <a:off x="2103120" y="245757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8B8B03-29BA-4A61-B2CC-A9984247933D}">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19BA4-874A-4C37-8B51-EF81D834312B}">
      <dsp:nvSpPr>
        <dsp:cNvPr id="0" name=""/>
        <dsp:cNvSpPr/>
      </dsp:nvSpPr>
      <dsp:spPr>
        <a:xfrm>
          <a:off x="0" y="2486402"/>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Absatz</a:t>
          </a:r>
        </a:p>
      </dsp:txBody>
      <dsp:txXfrm>
        <a:off x="0" y="2486402"/>
        <a:ext cx="2103120" cy="621467"/>
      </dsp:txXfrm>
    </dsp:sp>
    <dsp:sp modelId="{1D3B82DF-8337-4041-9744-BDCF4FAC9B12}">
      <dsp:nvSpPr>
        <dsp:cNvPr id="0" name=""/>
        <dsp:cNvSpPr/>
      </dsp:nvSpPr>
      <dsp:spPr>
        <a:xfrm>
          <a:off x="2260854" y="2514623"/>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Absatzende in Word</a:t>
          </a:r>
        </a:p>
      </dsp:txBody>
      <dsp:txXfrm>
        <a:off x="2260854" y="2514623"/>
        <a:ext cx="8254746" cy="564419"/>
      </dsp:txXfrm>
    </dsp:sp>
    <dsp:sp modelId="{2FC18C31-CC29-4FEF-A33F-6FF4C2CBBDB6}">
      <dsp:nvSpPr>
        <dsp:cNvPr id="0" name=""/>
        <dsp:cNvSpPr/>
      </dsp:nvSpPr>
      <dsp:spPr>
        <a:xfrm>
          <a:off x="2103120" y="307904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DAB2B3-1157-4BEB-8E00-495530DF9BF5}">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CD415-0F6B-40D0-9C30-674F3F7B1E2C}">
      <dsp:nvSpPr>
        <dsp:cNvPr id="0" name=""/>
        <dsp:cNvSpPr/>
      </dsp:nvSpPr>
      <dsp:spPr>
        <a:xfrm>
          <a:off x="0" y="3107870"/>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Ja, Nein</a:t>
          </a:r>
        </a:p>
      </dsp:txBody>
      <dsp:txXfrm>
        <a:off x="0" y="3107870"/>
        <a:ext cx="2103120" cy="621467"/>
      </dsp:txXfrm>
    </dsp:sp>
    <dsp:sp modelId="{36592AD8-3AD7-4F5C-91A8-D0A704B03400}">
      <dsp:nvSpPr>
        <dsp:cNvPr id="0" name=""/>
        <dsp:cNvSpPr/>
      </dsp:nvSpPr>
      <dsp:spPr>
        <a:xfrm>
          <a:off x="2260854" y="3136091"/>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dirty="0"/>
            <a:t>Konstante </a:t>
          </a:r>
          <a:r>
            <a:rPr lang="de-DE" sz="2600" i="1" kern="1200" dirty="0"/>
            <a:t>Ja/Nein</a:t>
          </a:r>
          <a:r>
            <a:rPr lang="de-DE" sz="2600" kern="1200" dirty="0"/>
            <a:t>-Werte</a:t>
          </a:r>
        </a:p>
      </dsp:txBody>
      <dsp:txXfrm>
        <a:off x="2260854" y="3136091"/>
        <a:ext cx="8254746" cy="564419"/>
      </dsp:txXfrm>
    </dsp:sp>
    <dsp:sp modelId="{FD6F449E-6D32-49D5-ABB5-027CE41AE849}">
      <dsp:nvSpPr>
        <dsp:cNvPr id="0" name=""/>
        <dsp:cNvSpPr/>
      </dsp:nvSpPr>
      <dsp:spPr>
        <a:xfrm>
          <a:off x="2103120" y="370051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D134A3-072C-4CF9-9157-54C0BC11FA39}">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D9CCE-6375-433C-95F3-65D604668F9D}">
      <dsp:nvSpPr>
        <dsp:cNvPr id="0" name=""/>
        <dsp:cNvSpPr/>
      </dsp:nvSpPr>
      <dsp:spPr>
        <a:xfrm>
          <a:off x="0" y="3729338"/>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a:t>
          </a:r>
        </a:p>
      </dsp:txBody>
      <dsp:txXfrm>
        <a:off x="0" y="3729338"/>
        <a:ext cx="2103120" cy="621467"/>
      </dsp:txXfrm>
    </dsp:sp>
    <dsp:sp modelId="{729D8DC4-4ECF-400F-8D9E-E380BD71CC87}">
      <dsp:nvSpPr>
        <dsp:cNvPr id="0" name=""/>
        <dsp:cNvSpPr/>
      </dsp:nvSpPr>
      <dsp:spPr>
        <a:xfrm>
          <a:off x="2260854" y="3757559"/>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Beliebig viele Klammerebenen</a:t>
          </a:r>
        </a:p>
      </dsp:txBody>
      <dsp:txXfrm>
        <a:off x="2260854" y="3757559"/>
        <a:ext cx="8254746" cy="564419"/>
      </dsp:txXfrm>
    </dsp:sp>
    <dsp:sp modelId="{25DA84E5-6904-4021-A8B7-8D227C5A62D4}">
      <dsp:nvSpPr>
        <dsp:cNvPr id="0" name=""/>
        <dsp:cNvSpPr/>
      </dsp:nvSpPr>
      <dsp:spPr>
        <a:xfrm>
          <a:off x="2103120" y="432197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BAC3B-2D89-4F71-B516-DF28607C17BF}">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29240-5263-49D5-9A3A-269E3FCC3FD7}">
      <dsp:nvSpPr>
        <dsp:cNvPr id="0" name=""/>
        <dsp:cNvSpPr/>
      </dsp:nvSpPr>
      <dsp:spPr>
        <a:xfrm>
          <a:off x="0" y="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 #, &lt;, &gt;</a:t>
          </a:r>
        </a:p>
      </dsp:txBody>
      <dsp:txXfrm>
        <a:off x="0" y="0"/>
        <a:ext cx="2103120" cy="543917"/>
      </dsp:txXfrm>
    </dsp:sp>
    <dsp:sp modelId="{FD53EC2D-B54A-47C6-8752-2DF46E2D27AB}">
      <dsp:nvSpPr>
        <dsp:cNvPr id="0" name=""/>
        <dsp:cNvSpPr/>
      </dsp:nvSpPr>
      <dsp:spPr>
        <a:xfrm>
          <a:off x="2260854" y="24699"/>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Gleich, ungleich, kleiner als, größer als (zwischen Texten)</a:t>
          </a:r>
        </a:p>
      </dsp:txBody>
      <dsp:txXfrm>
        <a:off x="2260854" y="24699"/>
        <a:ext cx="8254746" cy="493987"/>
      </dsp:txXfrm>
    </dsp:sp>
    <dsp:sp modelId="{0B170070-201A-49A4-98FD-064BA71959AE}">
      <dsp:nvSpPr>
        <dsp:cNvPr id="0" name=""/>
        <dsp:cNvSpPr/>
      </dsp:nvSpPr>
      <dsp:spPr>
        <a:xfrm>
          <a:off x="2103120" y="51868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D1BFA-4A78-41D6-87B5-3D0D93867F5E}">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DD3D1-250D-4120-BE72-B1D835C86099}">
      <dsp:nvSpPr>
        <dsp:cNvPr id="0" name=""/>
        <dsp:cNvSpPr/>
      </dsp:nvSpPr>
      <dsp:spPr>
        <a:xfrm>
          <a:off x="0" y="543917"/>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 #</a:t>
          </a:r>
        </a:p>
      </dsp:txBody>
      <dsp:txXfrm>
        <a:off x="0" y="543917"/>
        <a:ext cx="2103120" cy="543917"/>
      </dsp:txXfrm>
    </dsp:sp>
    <dsp:sp modelId="{C08BE935-8660-44D3-8CB1-2E753874F7F1}">
      <dsp:nvSpPr>
        <dsp:cNvPr id="0" name=""/>
        <dsp:cNvSpPr/>
      </dsp:nvSpPr>
      <dsp:spPr>
        <a:xfrm>
          <a:off x="2260854" y="568616"/>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Gleich, ungleich (zwischen Wahrheitswerten)</a:t>
          </a:r>
        </a:p>
      </dsp:txBody>
      <dsp:txXfrm>
        <a:off x="2260854" y="568616"/>
        <a:ext cx="8254746" cy="493987"/>
      </dsp:txXfrm>
    </dsp:sp>
    <dsp:sp modelId="{3BA56F6B-698D-4FE3-9B5F-628C4DC74993}">
      <dsp:nvSpPr>
        <dsp:cNvPr id="0" name=""/>
        <dsp:cNvSpPr/>
      </dsp:nvSpPr>
      <dsp:spPr>
        <a:xfrm>
          <a:off x="2103120" y="106260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A1ED1-5E9E-4402-B717-563BDB40D5F6}">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6A2B0-354F-4BF8-8517-07DE9B250ACB}">
      <dsp:nvSpPr>
        <dsp:cNvPr id="0" name=""/>
        <dsp:cNvSpPr/>
      </dsp:nvSpPr>
      <dsp:spPr>
        <a:xfrm>
          <a:off x="0" y="1087834"/>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Text Wie Muster</a:t>
          </a:r>
        </a:p>
      </dsp:txBody>
      <dsp:txXfrm>
        <a:off x="0" y="1087834"/>
        <a:ext cx="2103120" cy="543917"/>
      </dsp:txXfrm>
    </dsp:sp>
    <dsp:sp modelId="{C4D8D23F-880C-4E1A-8831-B44E51B1ADCF}">
      <dsp:nvSpPr>
        <dsp:cNvPr id="0" name=""/>
        <dsp:cNvSpPr/>
      </dsp:nvSpPr>
      <dsp:spPr>
        <a:xfrm>
          <a:off x="2260854" y="1112533"/>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a:t>
          </a:r>
          <a:r>
            <a:rPr lang="de-DE" sz="2200" i="1" kern="1200" dirty="0"/>
            <a:t>Ja</a:t>
          </a:r>
          <a:r>
            <a:rPr lang="de-DE" sz="2200" kern="1200" dirty="0"/>
            <a:t>, wenn der </a:t>
          </a:r>
          <a:r>
            <a:rPr lang="de-DE" sz="2200" i="1" kern="1200" dirty="0"/>
            <a:t>Text</a:t>
          </a:r>
          <a:r>
            <a:rPr lang="de-DE" sz="2200" kern="1200" dirty="0"/>
            <a:t> dem </a:t>
          </a:r>
          <a:r>
            <a:rPr lang="de-DE" sz="2200" i="1" kern="1200" dirty="0"/>
            <a:t>Muster</a:t>
          </a:r>
          <a:r>
            <a:rPr lang="de-DE" sz="2200" kern="1200" dirty="0"/>
            <a:t> (?, *) entspricht</a:t>
          </a:r>
        </a:p>
      </dsp:txBody>
      <dsp:txXfrm>
        <a:off x="2260854" y="1112533"/>
        <a:ext cx="8254746" cy="493987"/>
      </dsp:txXfrm>
    </dsp:sp>
    <dsp:sp modelId="{725EF538-A342-41E9-B66E-105EA90F5C4F}">
      <dsp:nvSpPr>
        <dsp:cNvPr id="0" name=""/>
        <dsp:cNvSpPr/>
      </dsp:nvSpPr>
      <dsp:spPr>
        <a:xfrm>
          <a:off x="2103120" y="160652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CA2EB-4F4C-4002-A716-D75433075394}">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04A06-EDA1-4B23-88B0-DD1E7F4AFCE8}">
      <dsp:nvSpPr>
        <dsp:cNvPr id="0" name=""/>
        <dsp:cNvSpPr/>
      </dsp:nvSpPr>
      <dsp:spPr>
        <a:xfrm>
          <a:off x="0" y="1631751"/>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Text Entspricht Muster</a:t>
          </a:r>
        </a:p>
      </dsp:txBody>
      <dsp:txXfrm>
        <a:off x="0" y="1631751"/>
        <a:ext cx="2103120" cy="543917"/>
      </dsp:txXfrm>
    </dsp:sp>
    <dsp:sp modelId="{989490AA-3599-488C-9642-9CA2C4A02A65}">
      <dsp:nvSpPr>
        <dsp:cNvPr id="0" name=""/>
        <dsp:cNvSpPr/>
      </dsp:nvSpPr>
      <dsp:spPr>
        <a:xfrm>
          <a:off x="2260854" y="1656451"/>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a:t>
          </a:r>
          <a:r>
            <a:rPr lang="de-DE" sz="2200" i="1" kern="1200" dirty="0"/>
            <a:t>Ja</a:t>
          </a:r>
          <a:r>
            <a:rPr lang="de-DE" sz="2200" kern="1200" dirty="0"/>
            <a:t>, wenn der </a:t>
          </a:r>
          <a:r>
            <a:rPr lang="de-DE" sz="2200" i="1" kern="1200" dirty="0"/>
            <a:t>Text</a:t>
          </a:r>
          <a:r>
            <a:rPr lang="de-DE" sz="2200" kern="1200" dirty="0"/>
            <a:t> dem </a:t>
          </a:r>
          <a:r>
            <a:rPr lang="de-DE" sz="2200" kern="1200" dirty="0">
              <a:hlinkClick xmlns:r="http://schemas.openxmlformats.org/officeDocument/2006/relationships" r:id="rId1"/>
            </a:rPr>
            <a:t>regulären Ausdruck</a:t>
          </a:r>
          <a:r>
            <a:rPr lang="de-DE" sz="2200" kern="1200" dirty="0"/>
            <a:t> </a:t>
          </a:r>
          <a:r>
            <a:rPr lang="de-DE" sz="2200" i="1" kern="1200" dirty="0"/>
            <a:t>Muster</a:t>
          </a:r>
          <a:r>
            <a:rPr lang="de-DE" sz="2200" kern="1200" dirty="0"/>
            <a:t> entspricht</a:t>
          </a:r>
        </a:p>
      </dsp:txBody>
      <dsp:txXfrm>
        <a:off x="2260854" y="1656451"/>
        <a:ext cx="8254746" cy="493987"/>
      </dsp:txXfrm>
    </dsp:sp>
    <dsp:sp modelId="{03CEAC57-ABBB-4A23-9F44-B6927B7FF16F}">
      <dsp:nvSpPr>
        <dsp:cNvPr id="0" name=""/>
        <dsp:cNvSpPr/>
      </dsp:nvSpPr>
      <dsp:spPr>
        <a:xfrm>
          <a:off x="2103120" y="21504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31D03-D9D1-42EC-ABC5-1BA6D25F2105}">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781D3-608F-42D5-89D0-8A8F7860E12B}">
      <dsp:nvSpPr>
        <dsp:cNvPr id="0" name=""/>
        <dsp:cNvSpPr/>
      </dsp:nvSpPr>
      <dsp:spPr>
        <a:xfrm>
          <a:off x="0" y="2175669"/>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Nicht JaNein</a:t>
          </a:r>
        </a:p>
      </dsp:txBody>
      <dsp:txXfrm>
        <a:off x="0" y="2175669"/>
        <a:ext cx="2103120" cy="543917"/>
      </dsp:txXfrm>
    </dsp:sp>
    <dsp:sp modelId="{0CDEE68F-AE4B-4A0A-A1CC-0E93331F5D69}">
      <dsp:nvSpPr>
        <dsp:cNvPr id="0" name=""/>
        <dsp:cNvSpPr/>
      </dsp:nvSpPr>
      <dsp:spPr>
        <a:xfrm>
          <a:off x="2260854" y="2200368"/>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Negation</a:t>
          </a:r>
        </a:p>
      </dsp:txBody>
      <dsp:txXfrm>
        <a:off x="2260854" y="2200368"/>
        <a:ext cx="8254746" cy="493987"/>
      </dsp:txXfrm>
    </dsp:sp>
    <dsp:sp modelId="{525FDAC4-09C7-4D4C-A67D-968F345C2FB2}">
      <dsp:nvSpPr>
        <dsp:cNvPr id="0" name=""/>
        <dsp:cNvSpPr/>
      </dsp:nvSpPr>
      <dsp:spPr>
        <a:xfrm>
          <a:off x="2103120" y="269435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1E866-60CE-4B84-8EA8-FCB79DCF572E}">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4C8C2E-FDA4-476C-A55E-BDB7B0FD17F4}">
      <dsp:nvSpPr>
        <dsp:cNvPr id="0" name=""/>
        <dsp:cNvSpPr/>
      </dsp:nvSpPr>
      <dsp:spPr>
        <a:xfrm>
          <a:off x="0" y="2719586"/>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JaNein Und JaNein</a:t>
          </a:r>
        </a:p>
      </dsp:txBody>
      <dsp:txXfrm>
        <a:off x="0" y="2719586"/>
        <a:ext cx="2103120" cy="543917"/>
      </dsp:txXfrm>
    </dsp:sp>
    <dsp:sp modelId="{757F4535-5C47-4E3E-BE7D-6C6BBD500D9C}">
      <dsp:nvSpPr>
        <dsp:cNvPr id="0" name=""/>
        <dsp:cNvSpPr/>
      </dsp:nvSpPr>
      <dsp:spPr>
        <a:xfrm>
          <a:off x="2260854" y="2744285"/>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Und-Verknüpfung</a:t>
          </a:r>
        </a:p>
      </dsp:txBody>
      <dsp:txXfrm>
        <a:off x="2260854" y="2744285"/>
        <a:ext cx="8254746" cy="493987"/>
      </dsp:txXfrm>
    </dsp:sp>
    <dsp:sp modelId="{90291F7F-6B59-49C1-A225-4B8520C2E87F}">
      <dsp:nvSpPr>
        <dsp:cNvPr id="0" name=""/>
        <dsp:cNvSpPr/>
      </dsp:nvSpPr>
      <dsp:spPr>
        <a:xfrm>
          <a:off x="2103120" y="323827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6D71B9-C43F-458C-A65A-224D560A4FFA}">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D2C330-946A-4CD1-B5B9-AE0650A3866C}">
      <dsp:nvSpPr>
        <dsp:cNvPr id="0" name=""/>
        <dsp:cNvSpPr/>
      </dsp:nvSpPr>
      <dsp:spPr>
        <a:xfrm>
          <a:off x="0" y="3263503"/>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JaNein Oder JaNein</a:t>
          </a:r>
        </a:p>
      </dsp:txBody>
      <dsp:txXfrm>
        <a:off x="0" y="3263503"/>
        <a:ext cx="2103120" cy="543917"/>
      </dsp:txXfrm>
    </dsp:sp>
    <dsp:sp modelId="{684D83A5-3884-4488-BC32-10930C3B79B5}">
      <dsp:nvSpPr>
        <dsp:cNvPr id="0" name=""/>
        <dsp:cNvSpPr/>
      </dsp:nvSpPr>
      <dsp:spPr>
        <a:xfrm>
          <a:off x="2260854" y="3288202"/>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Oder-Verknüpfung</a:t>
          </a:r>
        </a:p>
      </dsp:txBody>
      <dsp:txXfrm>
        <a:off x="2260854" y="3288202"/>
        <a:ext cx="8254746" cy="493987"/>
      </dsp:txXfrm>
    </dsp:sp>
    <dsp:sp modelId="{B3E7402E-B5A9-4187-B379-11E16EF1C9FB}">
      <dsp:nvSpPr>
        <dsp:cNvPr id="0" name=""/>
        <dsp:cNvSpPr/>
      </dsp:nvSpPr>
      <dsp:spPr>
        <a:xfrm>
          <a:off x="2103120" y="378219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348E9-F0F7-461E-8931-0AA4DDEE167B}">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A06CD-9AE8-4832-B6AF-BDEAD5B56751}">
      <dsp:nvSpPr>
        <dsp:cNvPr id="0" name=""/>
        <dsp:cNvSpPr/>
      </dsp:nvSpPr>
      <dsp:spPr>
        <a:xfrm>
          <a:off x="0" y="380742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Text &amp; Text</a:t>
          </a:r>
        </a:p>
      </dsp:txBody>
      <dsp:txXfrm>
        <a:off x="0" y="3807420"/>
        <a:ext cx="2103120" cy="543917"/>
      </dsp:txXfrm>
    </dsp:sp>
    <dsp:sp modelId="{0A9DA3FE-56C0-434C-92F1-B2B4692E8C09}">
      <dsp:nvSpPr>
        <dsp:cNvPr id="0" name=""/>
        <dsp:cNvSpPr/>
      </dsp:nvSpPr>
      <dsp:spPr>
        <a:xfrm>
          <a:off x="2260854" y="3832120"/>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Anfügen</a:t>
          </a:r>
        </a:p>
      </dsp:txBody>
      <dsp:txXfrm>
        <a:off x="2260854" y="3832120"/>
        <a:ext cx="8254746" cy="493987"/>
      </dsp:txXfrm>
    </dsp:sp>
    <dsp:sp modelId="{3CF824D7-8295-46AD-A377-E98DA925B27D}">
      <dsp:nvSpPr>
        <dsp:cNvPr id="0" name=""/>
        <dsp:cNvSpPr/>
      </dsp:nvSpPr>
      <dsp:spPr>
        <a:xfrm>
          <a:off x="2103120" y="432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21F15-45C3-445C-807C-03D330AC9BAC}">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E6C711-6E8C-4ECA-93F2-C64A46418D87}">
      <dsp:nvSpPr>
        <dsp:cNvPr id="0" name=""/>
        <dsp:cNvSpPr/>
      </dsp:nvSpPr>
      <dsp:spPr>
        <a:xfrm>
          <a:off x="0" y="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Glätten(Text)</a:t>
          </a:r>
        </a:p>
      </dsp:txBody>
      <dsp:txXfrm>
        <a:off x="0" y="0"/>
        <a:ext cx="2103120" cy="543917"/>
      </dsp:txXfrm>
    </dsp:sp>
    <dsp:sp modelId="{7BDCA347-A0D9-4391-B41C-BE642B747A61}">
      <dsp:nvSpPr>
        <dsp:cNvPr id="0" name=""/>
        <dsp:cNvSpPr/>
      </dsp:nvSpPr>
      <dsp:spPr>
        <a:xfrm>
          <a:off x="2260854" y="24699"/>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Entfernt führende, nachfolgende und doppelte Leerzeichen</a:t>
          </a:r>
        </a:p>
      </dsp:txBody>
      <dsp:txXfrm>
        <a:off x="2260854" y="24699"/>
        <a:ext cx="8254746" cy="493987"/>
      </dsp:txXfrm>
    </dsp:sp>
    <dsp:sp modelId="{C87E844B-33EB-4BC5-8C22-AB75880919CF}">
      <dsp:nvSpPr>
        <dsp:cNvPr id="0" name=""/>
        <dsp:cNvSpPr/>
      </dsp:nvSpPr>
      <dsp:spPr>
        <a:xfrm>
          <a:off x="2103120" y="51868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7BE0B-136F-4684-8556-1E92CDCEFB5A}">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02F3D-1AAB-40CD-AE29-0E235A0FE445}">
      <dsp:nvSpPr>
        <dsp:cNvPr id="0" name=""/>
        <dsp:cNvSpPr/>
      </dsp:nvSpPr>
      <dsp:spPr>
        <a:xfrm>
          <a:off x="0" y="543917"/>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dirty="0"/>
            <a:t>Wechseln(Text, Suchtext1, Ersatz1, …)</a:t>
          </a:r>
        </a:p>
      </dsp:txBody>
      <dsp:txXfrm>
        <a:off x="0" y="543917"/>
        <a:ext cx="2103120" cy="543917"/>
      </dsp:txXfrm>
    </dsp:sp>
    <dsp:sp modelId="{6934477A-2792-40AD-8F31-7EC3FE59C77F}">
      <dsp:nvSpPr>
        <dsp:cNvPr id="0" name=""/>
        <dsp:cNvSpPr/>
      </dsp:nvSpPr>
      <dsp:spPr>
        <a:xfrm>
          <a:off x="2260854" y="568616"/>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Suchen und Ersetzen (beliebig viele Paare)</a:t>
          </a:r>
        </a:p>
      </dsp:txBody>
      <dsp:txXfrm>
        <a:off x="2260854" y="568616"/>
        <a:ext cx="8254746" cy="493987"/>
      </dsp:txXfrm>
    </dsp:sp>
    <dsp:sp modelId="{BE4F8810-2384-42F4-B052-DF6CD1DC3D1E}">
      <dsp:nvSpPr>
        <dsp:cNvPr id="0" name=""/>
        <dsp:cNvSpPr/>
      </dsp:nvSpPr>
      <dsp:spPr>
        <a:xfrm>
          <a:off x="2103120" y="106260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9FCA6-DAF6-42DA-B8C8-6BC0D8674413}">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46638-881C-4DC8-AB4E-02EB88D437B6}">
      <dsp:nvSpPr>
        <dsp:cNvPr id="0" name=""/>
        <dsp:cNvSpPr/>
      </dsp:nvSpPr>
      <dsp:spPr>
        <a:xfrm>
          <a:off x="0" y="1087834"/>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Groß(Text)</a:t>
          </a:r>
        </a:p>
      </dsp:txBody>
      <dsp:txXfrm>
        <a:off x="0" y="1087834"/>
        <a:ext cx="2103120" cy="543917"/>
      </dsp:txXfrm>
    </dsp:sp>
    <dsp:sp modelId="{B9D81A24-5D8A-40F7-9C67-B8A496E8CA25}">
      <dsp:nvSpPr>
        <dsp:cNvPr id="0" name=""/>
        <dsp:cNvSpPr/>
      </dsp:nvSpPr>
      <dsp:spPr>
        <a:xfrm>
          <a:off x="2260854" y="1112533"/>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Wandelt in Großbuchstaben</a:t>
          </a:r>
        </a:p>
      </dsp:txBody>
      <dsp:txXfrm>
        <a:off x="2260854" y="1112533"/>
        <a:ext cx="8254746" cy="493987"/>
      </dsp:txXfrm>
    </dsp:sp>
    <dsp:sp modelId="{904EE000-D6E5-41A2-95B8-EA123E9B0B87}">
      <dsp:nvSpPr>
        <dsp:cNvPr id="0" name=""/>
        <dsp:cNvSpPr/>
      </dsp:nvSpPr>
      <dsp:spPr>
        <a:xfrm>
          <a:off x="2103120" y="160652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B9D08-C56F-4AC0-BFDD-D10B3EF05B27}">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B48E3-57CE-4F46-9912-391531C81F2E}">
      <dsp:nvSpPr>
        <dsp:cNvPr id="0" name=""/>
        <dsp:cNvSpPr/>
      </dsp:nvSpPr>
      <dsp:spPr>
        <a:xfrm>
          <a:off x="0" y="1631751"/>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Klein(Text)</a:t>
          </a:r>
        </a:p>
      </dsp:txBody>
      <dsp:txXfrm>
        <a:off x="0" y="1631751"/>
        <a:ext cx="2103120" cy="543917"/>
      </dsp:txXfrm>
    </dsp:sp>
    <dsp:sp modelId="{F88F8DE6-19EB-48E6-B3DF-89C2E0B6BDD1}">
      <dsp:nvSpPr>
        <dsp:cNvPr id="0" name=""/>
        <dsp:cNvSpPr/>
      </dsp:nvSpPr>
      <dsp:spPr>
        <a:xfrm>
          <a:off x="2260854" y="1656451"/>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Wandelt in Kleinbuchstaben</a:t>
          </a:r>
        </a:p>
      </dsp:txBody>
      <dsp:txXfrm>
        <a:off x="2260854" y="1656451"/>
        <a:ext cx="8254746" cy="493987"/>
      </dsp:txXfrm>
    </dsp:sp>
    <dsp:sp modelId="{FF1A2215-CA19-401A-B896-0511EF3A282F}">
      <dsp:nvSpPr>
        <dsp:cNvPr id="0" name=""/>
        <dsp:cNvSpPr/>
      </dsp:nvSpPr>
      <dsp:spPr>
        <a:xfrm>
          <a:off x="2103120" y="21504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EB8A2-36BE-44E2-B002-652822FCE729}">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3DC54-B8D4-45B1-862C-8511D16BC66C}">
      <dsp:nvSpPr>
        <dsp:cNvPr id="0" name=""/>
        <dsp:cNvSpPr/>
      </dsp:nvSpPr>
      <dsp:spPr>
        <a:xfrm>
          <a:off x="0" y="2175669"/>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Wenn(Bedingung, Dann, Sonst)</a:t>
          </a:r>
        </a:p>
      </dsp:txBody>
      <dsp:txXfrm>
        <a:off x="0" y="2175669"/>
        <a:ext cx="2103120" cy="543917"/>
      </dsp:txXfrm>
    </dsp:sp>
    <dsp:sp modelId="{D27D7433-84D0-4006-9B19-B285A835D83B}">
      <dsp:nvSpPr>
        <dsp:cNvPr id="0" name=""/>
        <dsp:cNvSpPr/>
      </dsp:nvSpPr>
      <dsp:spPr>
        <a:xfrm>
          <a:off x="2260854" y="2200368"/>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a:t>
          </a:r>
          <a:r>
            <a:rPr lang="de-DE" sz="2200" i="1" kern="1200" dirty="0"/>
            <a:t>Dann</a:t>
          </a:r>
          <a:r>
            <a:rPr lang="de-DE" sz="2200" kern="1200" dirty="0"/>
            <a:t>, wenn </a:t>
          </a:r>
          <a:r>
            <a:rPr lang="de-DE" sz="2200" i="1" kern="1200" dirty="0"/>
            <a:t>Bedingung</a:t>
          </a:r>
          <a:r>
            <a:rPr lang="de-DE" sz="2200" kern="1200" dirty="0"/>
            <a:t> wahr, sonst </a:t>
          </a:r>
          <a:r>
            <a:rPr lang="de-DE" sz="2200" i="1" kern="1200" dirty="0" err="1"/>
            <a:t>Sonst</a:t>
          </a:r>
          <a:endParaRPr lang="de-DE" sz="2200" i="1" kern="1200" dirty="0"/>
        </a:p>
      </dsp:txBody>
      <dsp:txXfrm>
        <a:off x="2260854" y="2200368"/>
        <a:ext cx="8254746" cy="493987"/>
      </dsp:txXfrm>
    </dsp:sp>
    <dsp:sp modelId="{8509E94A-8487-417F-B223-1E84AEBC9995}">
      <dsp:nvSpPr>
        <dsp:cNvPr id="0" name=""/>
        <dsp:cNvSpPr/>
      </dsp:nvSpPr>
      <dsp:spPr>
        <a:xfrm>
          <a:off x="2103120" y="269435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F2DC2-3937-43C8-B7E9-728F7DC5207D}">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5EC6D-374A-4393-8887-ECF52A90DA9F}">
      <dsp:nvSpPr>
        <dsp:cNvPr id="0" name=""/>
        <dsp:cNvSpPr/>
      </dsp:nvSpPr>
      <dsp:spPr>
        <a:xfrm>
          <a:off x="0" y="2719586"/>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ErsterText(Text, …)</a:t>
          </a:r>
        </a:p>
      </dsp:txBody>
      <dsp:txXfrm>
        <a:off x="0" y="2719586"/>
        <a:ext cx="2103120" cy="543917"/>
      </dsp:txXfrm>
    </dsp:sp>
    <dsp:sp modelId="{7EDFDECD-F63D-4A8E-AB3D-B2CD88B32EAA}">
      <dsp:nvSpPr>
        <dsp:cNvPr id="0" name=""/>
        <dsp:cNvSpPr/>
      </dsp:nvSpPr>
      <dsp:spPr>
        <a:xfrm>
          <a:off x="2260854" y="2744285"/>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den ersten nicht-leeren </a:t>
          </a:r>
          <a:r>
            <a:rPr lang="de-DE" sz="2200" i="1" kern="1200" dirty="0"/>
            <a:t>Text</a:t>
          </a:r>
          <a:r>
            <a:rPr lang="de-DE" sz="2200" kern="1200" dirty="0"/>
            <a:t> der Liste</a:t>
          </a:r>
        </a:p>
      </dsp:txBody>
      <dsp:txXfrm>
        <a:off x="2260854" y="2744285"/>
        <a:ext cx="8254746" cy="493987"/>
      </dsp:txXfrm>
    </dsp:sp>
    <dsp:sp modelId="{B4BA8CE4-AF01-46BD-966D-A94F3C4B4E8E}">
      <dsp:nvSpPr>
        <dsp:cNvPr id="0" name=""/>
        <dsp:cNvSpPr/>
      </dsp:nvSpPr>
      <dsp:spPr>
        <a:xfrm>
          <a:off x="2103120" y="323827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B9313-D72D-44BB-B822-40A8F727FDEF}">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1429A9-4490-4F30-B9DE-83E13FF17853}">
      <dsp:nvSpPr>
        <dsp:cNvPr id="0" name=""/>
        <dsp:cNvSpPr/>
      </dsp:nvSpPr>
      <dsp:spPr>
        <a:xfrm>
          <a:off x="0" y="3263503"/>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ZweiterText(Text, …)</a:t>
          </a:r>
        </a:p>
      </dsp:txBody>
      <dsp:txXfrm>
        <a:off x="0" y="3263503"/>
        <a:ext cx="2103120" cy="543917"/>
      </dsp:txXfrm>
    </dsp:sp>
    <dsp:sp modelId="{94F607E0-5BC2-42DC-A172-12DEB992B744}">
      <dsp:nvSpPr>
        <dsp:cNvPr id="0" name=""/>
        <dsp:cNvSpPr/>
      </dsp:nvSpPr>
      <dsp:spPr>
        <a:xfrm>
          <a:off x="2260854" y="3288202"/>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den zweiten nicht-leeren </a:t>
          </a:r>
          <a:r>
            <a:rPr lang="de-DE" sz="2200" i="1" kern="1200" dirty="0"/>
            <a:t>Text</a:t>
          </a:r>
          <a:r>
            <a:rPr lang="de-DE" sz="2200" kern="1200" dirty="0"/>
            <a:t> der Liste</a:t>
          </a:r>
        </a:p>
      </dsp:txBody>
      <dsp:txXfrm>
        <a:off x="2260854" y="3288202"/>
        <a:ext cx="8254746" cy="493987"/>
      </dsp:txXfrm>
    </dsp:sp>
    <dsp:sp modelId="{CEB90AE5-868C-4C56-9BB3-4AD3AB712D07}">
      <dsp:nvSpPr>
        <dsp:cNvPr id="0" name=""/>
        <dsp:cNvSpPr/>
      </dsp:nvSpPr>
      <dsp:spPr>
        <a:xfrm>
          <a:off x="2103120" y="378219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6965C7-A9CB-49F5-99FE-398434B455BF}">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176F6-80F4-471F-BDDE-5CFD6EEAB386}">
      <dsp:nvSpPr>
        <dsp:cNvPr id="0" name=""/>
        <dsp:cNvSpPr/>
      </dsp:nvSpPr>
      <dsp:spPr>
        <a:xfrm>
          <a:off x="0" y="380742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DritterText(Text, …)</a:t>
          </a:r>
        </a:p>
      </dsp:txBody>
      <dsp:txXfrm>
        <a:off x="0" y="3807420"/>
        <a:ext cx="2103120" cy="543917"/>
      </dsp:txXfrm>
    </dsp:sp>
    <dsp:sp modelId="{027D6503-EDE9-4BEF-B534-4DECC80A4A08}">
      <dsp:nvSpPr>
        <dsp:cNvPr id="0" name=""/>
        <dsp:cNvSpPr/>
      </dsp:nvSpPr>
      <dsp:spPr>
        <a:xfrm>
          <a:off x="2260854" y="3832120"/>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den dritten nicht-leeren </a:t>
          </a:r>
          <a:r>
            <a:rPr lang="de-DE" sz="2200" i="1" kern="1200" dirty="0"/>
            <a:t>Text</a:t>
          </a:r>
          <a:r>
            <a:rPr lang="de-DE" sz="2200" kern="1200" dirty="0"/>
            <a:t> der Liste</a:t>
          </a:r>
        </a:p>
      </dsp:txBody>
      <dsp:txXfrm>
        <a:off x="2260854" y="3832120"/>
        <a:ext cx="8254746" cy="493987"/>
      </dsp:txXfrm>
    </dsp:sp>
    <dsp:sp modelId="{AA77171B-B4FC-401C-9C6D-98F1FAB6F654}">
      <dsp:nvSpPr>
        <dsp:cNvPr id="0" name=""/>
        <dsp:cNvSpPr/>
      </dsp:nvSpPr>
      <dsp:spPr>
        <a:xfrm>
          <a:off x="2103120" y="432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1F08A-772A-4E6F-8547-42573261C7FF}">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B05B6-22AA-4F04-B53D-13DCB629B5CA}">
      <dsp:nvSpPr>
        <dsp:cNvPr id="0" name=""/>
        <dsp:cNvSpPr/>
      </dsp:nvSpPr>
      <dsp:spPr>
        <a:xfrm>
          <a:off x="0" y="531"/>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dirty="0"/>
            <a:t>Identisch(Bedingung, Bedingung, …)</a:t>
          </a:r>
        </a:p>
      </dsp:txBody>
      <dsp:txXfrm>
        <a:off x="0" y="531"/>
        <a:ext cx="2103120" cy="621467"/>
      </dsp:txXfrm>
    </dsp:sp>
    <dsp:sp modelId="{298E30D1-B3A5-4798-8DEF-F8B3B13069B3}">
      <dsp:nvSpPr>
        <dsp:cNvPr id="0" name=""/>
        <dsp:cNvSpPr/>
      </dsp:nvSpPr>
      <dsp:spPr>
        <a:xfrm>
          <a:off x="2260854" y="28752"/>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kern="1200" dirty="0"/>
            <a:t>Liefert, ob alle </a:t>
          </a:r>
          <a:r>
            <a:rPr lang="de-DE" sz="1300" i="1" kern="1200" dirty="0"/>
            <a:t>Bedingungen</a:t>
          </a:r>
          <a:r>
            <a:rPr lang="de-DE" sz="1300" kern="1200" dirty="0"/>
            <a:t> dasselbe Resultat haben</a:t>
          </a:r>
        </a:p>
      </dsp:txBody>
      <dsp:txXfrm>
        <a:off x="2260854" y="28752"/>
        <a:ext cx="8254746" cy="564419"/>
      </dsp:txXfrm>
    </dsp:sp>
    <dsp:sp modelId="{FD98EBD8-A693-4E22-AE7F-7362661BF26F}">
      <dsp:nvSpPr>
        <dsp:cNvPr id="0" name=""/>
        <dsp:cNvSpPr/>
      </dsp:nvSpPr>
      <dsp:spPr>
        <a:xfrm>
          <a:off x="2103120" y="59317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7054CA-390C-4497-8CE0-E36130711CE0}">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AA46E-B012-4E68-BB0A-9BA9914DCE00}">
      <dsp:nvSpPr>
        <dsp:cNvPr id="0" name=""/>
        <dsp:cNvSpPr/>
      </dsp:nvSpPr>
      <dsp:spPr>
        <a:xfrm>
          <a:off x="0" y="621999"/>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a:t>ErstesDuplikat(Text, …)</a:t>
          </a:r>
        </a:p>
      </dsp:txBody>
      <dsp:txXfrm>
        <a:off x="0" y="621999"/>
        <a:ext cx="2103120" cy="621467"/>
      </dsp:txXfrm>
    </dsp:sp>
    <dsp:sp modelId="{66E7F678-B64B-475C-AB5A-3848BC69531E}">
      <dsp:nvSpPr>
        <dsp:cNvPr id="0" name=""/>
        <dsp:cNvSpPr/>
      </dsp:nvSpPr>
      <dsp:spPr>
        <a:xfrm>
          <a:off x="2260854" y="650220"/>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kern="1200" dirty="0"/>
            <a:t>Findet den ersten nicht leeren </a:t>
          </a:r>
          <a:r>
            <a:rPr lang="de-DE" sz="1300" i="1" kern="1200" dirty="0"/>
            <a:t>Text</a:t>
          </a:r>
          <a:r>
            <a:rPr lang="de-DE" sz="1300" kern="1200" dirty="0"/>
            <a:t>, der mehrfach in der Liste vorkommt</a:t>
          </a:r>
        </a:p>
      </dsp:txBody>
      <dsp:txXfrm>
        <a:off x="2260854" y="650220"/>
        <a:ext cx="8254746" cy="564419"/>
      </dsp:txXfrm>
    </dsp:sp>
    <dsp:sp modelId="{093F2392-FCCA-4AAD-B096-E0BF4BE14B66}">
      <dsp:nvSpPr>
        <dsp:cNvPr id="0" name=""/>
        <dsp:cNvSpPr/>
      </dsp:nvSpPr>
      <dsp:spPr>
        <a:xfrm>
          <a:off x="2103120" y="121463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AD639-601D-4BD2-BDCF-9355B2DBCDC6}">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EE1FF-064D-4971-9DD3-1709CECB83D8}">
      <dsp:nvSpPr>
        <dsp:cNvPr id="0" name=""/>
        <dsp:cNvSpPr/>
      </dsp:nvSpPr>
      <dsp:spPr>
        <a:xfrm>
          <a:off x="0" y="1243467"/>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a:t>Kombinieren(Trenntext, Text, …)</a:t>
          </a:r>
        </a:p>
      </dsp:txBody>
      <dsp:txXfrm>
        <a:off x="0" y="1243467"/>
        <a:ext cx="2103120" cy="621467"/>
      </dsp:txXfrm>
    </dsp:sp>
    <dsp:sp modelId="{C10314CF-982E-4537-B980-D9B9AB38319B}">
      <dsp:nvSpPr>
        <dsp:cNvPr id="0" name=""/>
        <dsp:cNvSpPr/>
      </dsp:nvSpPr>
      <dsp:spPr>
        <a:xfrm>
          <a:off x="2260854" y="1271688"/>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kern="1200" dirty="0"/>
            <a:t>Kombiniert alle nicht-leeren </a:t>
          </a:r>
          <a:r>
            <a:rPr lang="de-DE" sz="1300" i="1" kern="1200" dirty="0"/>
            <a:t>Text-Ausdrücke</a:t>
          </a:r>
          <a:r>
            <a:rPr lang="de-DE" sz="1300" kern="1200" dirty="0"/>
            <a:t>, getrennt durch jeweils einmal den </a:t>
          </a:r>
          <a:r>
            <a:rPr lang="de-DE" sz="1300" i="1" kern="1200" dirty="0"/>
            <a:t>Trenntext</a:t>
          </a:r>
        </a:p>
      </dsp:txBody>
      <dsp:txXfrm>
        <a:off x="2260854" y="1271688"/>
        <a:ext cx="8254746" cy="564419"/>
      </dsp:txXfrm>
    </dsp:sp>
    <dsp:sp modelId="{AE15CF37-258C-40E4-AF2A-29E2B5D416C5}">
      <dsp:nvSpPr>
        <dsp:cNvPr id="0" name=""/>
        <dsp:cNvSpPr/>
      </dsp:nvSpPr>
      <dsp:spPr>
        <a:xfrm>
          <a:off x="2103120" y="183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4B669A-65C3-4992-86F5-7E16072F079F}">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493374-72D9-4053-BC9F-1420F43C3BA6}">
      <dsp:nvSpPr>
        <dsp:cNvPr id="0" name=""/>
        <dsp:cNvSpPr/>
      </dsp:nvSpPr>
      <dsp:spPr>
        <a:xfrm>
          <a:off x="0" y="1864935"/>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i="0" kern="1200" dirty="0"/>
            <a:t>Mit(Platzhalter, Wert, …, Resultat)</a:t>
          </a:r>
        </a:p>
      </dsp:txBody>
      <dsp:txXfrm>
        <a:off x="0" y="1864935"/>
        <a:ext cx="2103120" cy="621467"/>
      </dsp:txXfrm>
    </dsp:sp>
    <dsp:sp modelId="{81A80C3F-CCA5-4145-996B-23E4EE2318B0}">
      <dsp:nvSpPr>
        <dsp:cNvPr id="0" name=""/>
        <dsp:cNvSpPr/>
      </dsp:nvSpPr>
      <dsp:spPr>
        <a:xfrm>
          <a:off x="2260854" y="1893155"/>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a:t>Definiert beliebig viele temporäre </a:t>
          </a:r>
          <a:r>
            <a:rPr lang="de-DE" sz="1300" i="1" kern="1200" dirty="0"/>
            <a:t>Platzhalter</a:t>
          </a:r>
          <a:r>
            <a:rPr lang="de-DE" sz="1300" i="0" kern="1200" dirty="0"/>
            <a:t> mit </a:t>
          </a:r>
          <a:r>
            <a:rPr lang="de-DE" sz="1300" i="1" kern="1200" dirty="0"/>
            <a:t>Werten</a:t>
          </a:r>
          <a:r>
            <a:rPr lang="de-DE" sz="1300" i="0" kern="1200" dirty="0"/>
            <a:t>, die dann leicht mehrfach im </a:t>
          </a:r>
          <a:r>
            <a:rPr lang="de-DE" sz="1300" i="1" kern="1200" dirty="0"/>
            <a:t>Resultat-Ausdruck</a:t>
          </a:r>
          <a:r>
            <a:rPr lang="de-DE" sz="1300" i="0" kern="1200" dirty="0"/>
            <a:t> verwendet werden können</a:t>
          </a:r>
        </a:p>
      </dsp:txBody>
      <dsp:txXfrm>
        <a:off x="2260854" y="1893155"/>
        <a:ext cx="8254746" cy="564419"/>
      </dsp:txXfrm>
    </dsp:sp>
    <dsp:sp modelId="{F88A35BD-0A0D-4A05-8D94-08417FA9AB95}">
      <dsp:nvSpPr>
        <dsp:cNvPr id="0" name=""/>
        <dsp:cNvSpPr/>
      </dsp:nvSpPr>
      <dsp:spPr>
        <a:xfrm>
          <a:off x="2103120" y="245757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879106-57D0-4197-B8F2-39AC67E58879}">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688D3-9444-4018-B23B-E7773F74FBD9}">
      <dsp:nvSpPr>
        <dsp:cNvPr id="0" name=""/>
        <dsp:cNvSpPr/>
      </dsp:nvSpPr>
      <dsp:spPr>
        <a:xfrm>
          <a:off x="0" y="2486402"/>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i="0" kern="1200" dirty="0"/>
            <a:t>Solange(Initialtext, Platzhalter, Bedingung, Ausdruck)</a:t>
          </a:r>
        </a:p>
      </dsp:txBody>
      <dsp:txXfrm>
        <a:off x="0" y="2486402"/>
        <a:ext cx="2103120" cy="621467"/>
      </dsp:txXfrm>
    </dsp:sp>
    <dsp:sp modelId="{F467F205-925D-4B5A-B53F-F7C3DF4299CE}">
      <dsp:nvSpPr>
        <dsp:cNvPr id="0" name=""/>
        <dsp:cNvSpPr/>
      </dsp:nvSpPr>
      <dsp:spPr>
        <a:xfrm>
          <a:off x="2260854" y="2514623"/>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a:t>Beginnt mit dem </a:t>
          </a:r>
          <a:r>
            <a:rPr lang="de-DE" sz="1300" i="1" kern="1200" dirty="0"/>
            <a:t>Initialtext</a:t>
          </a:r>
          <a:r>
            <a:rPr lang="de-DE" sz="1300" i="0" kern="1200" dirty="0"/>
            <a:t> als Wert, einem temporären </a:t>
          </a:r>
          <a:r>
            <a:rPr lang="de-DE" sz="1300" i="1" kern="1200" dirty="0"/>
            <a:t>Platzhalter</a:t>
          </a:r>
          <a:r>
            <a:rPr lang="de-DE" sz="1300" i="0" kern="1200" dirty="0"/>
            <a:t> zugewiesen. Solange die </a:t>
          </a:r>
          <a:r>
            <a:rPr lang="de-DE" sz="1300" i="1" kern="1200" dirty="0"/>
            <a:t>Bedingung</a:t>
          </a:r>
          <a:r>
            <a:rPr lang="de-DE" sz="1300" i="0" kern="1200" dirty="0"/>
            <a:t> erfüllt ist, wird der Wert durch den </a:t>
          </a:r>
          <a:r>
            <a:rPr lang="de-DE" sz="1300" i="1" kern="1200" dirty="0"/>
            <a:t>Ausdruck</a:t>
          </a:r>
          <a:r>
            <a:rPr lang="de-DE" sz="1300" i="0" kern="1200" dirty="0"/>
            <a:t> neu berechnet (max. 1.000 mal) und schließlich als Funktionsergebnis geliefert</a:t>
          </a:r>
        </a:p>
      </dsp:txBody>
      <dsp:txXfrm>
        <a:off x="2260854" y="2514623"/>
        <a:ext cx="8254746" cy="564419"/>
      </dsp:txXfrm>
    </dsp:sp>
    <dsp:sp modelId="{85EFD508-657C-49EA-A0B9-D3020DDF418E}">
      <dsp:nvSpPr>
        <dsp:cNvPr id="0" name=""/>
        <dsp:cNvSpPr/>
      </dsp:nvSpPr>
      <dsp:spPr>
        <a:xfrm>
          <a:off x="2103120" y="307904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C2EBDA-87F4-40DE-98FD-949ED2FB15E6}">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9C43B-FEB6-4B19-96C1-8AF29AB042ED}">
      <dsp:nvSpPr>
        <dsp:cNvPr id="0" name=""/>
        <dsp:cNvSpPr/>
      </dsp:nvSpPr>
      <dsp:spPr>
        <a:xfrm>
          <a:off x="0" y="3107870"/>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i="0" kern="1200" dirty="0"/>
            <a:t>Entsprechung(Text, Muster, Gruppenname)</a:t>
          </a:r>
        </a:p>
      </dsp:txBody>
      <dsp:txXfrm>
        <a:off x="0" y="3107870"/>
        <a:ext cx="2103120" cy="621467"/>
      </dsp:txXfrm>
    </dsp:sp>
    <dsp:sp modelId="{707D2D06-FF9C-4611-BB30-135AA363D02B}">
      <dsp:nvSpPr>
        <dsp:cNvPr id="0" name=""/>
        <dsp:cNvSpPr/>
      </dsp:nvSpPr>
      <dsp:spPr>
        <a:xfrm>
          <a:off x="2260854" y="3136091"/>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a:t>Sucht im </a:t>
          </a:r>
          <a:r>
            <a:rPr lang="de-DE" sz="1300" i="1" kern="1200" dirty="0"/>
            <a:t>Text</a:t>
          </a:r>
          <a:r>
            <a:rPr lang="de-DE" sz="1300" i="0" kern="1200" dirty="0"/>
            <a:t> nach einem </a:t>
          </a:r>
          <a:r>
            <a:rPr lang="de-DE" sz="1300" i="0" kern="1200" dirty="0">
              <a:hlinkClick xmlns:r="http://schemas.openxmlformats.org/officeDocument/2006/relationships" r:id="rId1"/>
            </a:rPr>
            <a:t>regulären Ausdruck </a:t>
          </a:r>
          <a:r>
            <a:rPr lang="de-DE" sz="1300" i="1" kern="1200" dirty="0"/>
            <a:t>Muster </a:t>
          </a:r>
          <a:r>
            <a:rPr lang="de-DE" sz="1300" i="0" kern="1200" dirty="0"/>
            <a:t>mit einem Gruppennamen und liefert den Inhalt der </a:t>
          </a:r>
          <a:r>
            <a:rPr lang="de-DE" sz="1300" i="0" kern="1200" dirty="0">
              <a:hlinkClick xmlns:r="http://schemas.openxmlformats.org/officeDocument/2006/relationships" r:id="rId2"/>
            </a:rPr>
            <a:t>benannten Gruppe </a:t>
          </a:r>
          <a:r>
            <a:rPr lang="de-DE" sz="1300" i="0" kern="1200" dirty="0"/>
            <a:t>mit Namen </a:t>
          </a:r>
          <a:r>
            <a:rPr lang="de-DE" sz="1300" i="1" kern="1200" dirty="0"/>
            <a:t>Gruppenname </a:t>
          </a:r>
          <a:r>
            <a:rPr lang="de-DE" sz="1300" i="0" kern="1200" dirty="0"/>
            <a:t>zurück</a:t>
          </a:r>
        </a:p>
      </dsp:txBody>
      <dsp:txXfrm>
        <a:off x="2260854" y="3136091"/>
        <a:ext cx="8254746" cy="564419"/>
      </dsp:txXfrm>
    </dsp:sp>
    <dsp:sp modelId="{7103CB1B-1A43-41E0-9BE9-44A5AD27D27F}">
      <dsp:nvSpPr>
        <dsp:cNvPr id="0" name=""/>
        <dsp:cNvSpPr/>
      </dsp:nvSpPr>
      <dsp:spPr>
        <a:xfrm>
          <a:off x="2103120" y="370051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81CB7-38EC-4607-98CC-7DCC83F228D2}">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3EC4A-BEEF-4700-975F-970EE31A09C4}">
      <dsp:nvSpPr>
        <dsp:cNvPr id="0" name=""/>
        <dsp:cNvSpPr/>
      </dsp:nvSpPr>
      <dsp:spPr>
        <a:xfrm>
          <a:off x="0" y="3729338"/>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i="0" kern="1200" dirty="0" err="1"/>
            <a:t>EntsprechungWechseln</a:t>
          </a:r>
          <a:r>
            <a:rPr lang="de-DE" sz="1200" i="0" kern="1200" dirty="0"/>
            <a:t>(Text, Muster1, Ersatztext1, …)</a:t>
          </a:r>
        </a:p>
      </dsp:txBody>
      <dsp:txXfrm>
        <a:off x="0" y="3729338"/>
        <a:ext cx="2103120" cy="621467"/>
      </dsp:txXfrm>
    </dsp:sp>
    <dsp:sp modelId="{53C8C7A2-4386-4D3A-8C45-AD73CCC1E853}">
      <dsp:nvSpPr>
        <dsp:cNvPr id="0" name=""/>
        <dsp:cNvSpPr/>
      </dsp:nvSpPr>
      <dsp:spPr>
        <a:xfrm>
          <a:off x="2260854" y="3757559"/>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a:t>Sucht im </a:t>
          </a:r>
          <a:r>
            <a:rPr lang="de-DE" sz="1300" i="1" kern="1200" dirty="0"/>
            <a:t>Text</a:t>
          </a:r>
          <a:r>
            <a:rPr lang="de-DE" sz="1300" i="0" kern="1200" dirty="0"/>
            <a:t> nach einem </a:t>
          </a:r>
          <a:r>
            <a:rPr lang="de-DE" sz="1300" i="0" kern="1200" dirty="0">
              <a:hlinkClick xmlns:r="http://schemas.openxmlformats.org/officeDocument/2006/relationships" r:id="rId1"/>
            </a:rPr>
            <a:t>regulären Ausdruck </a:t>
          </a:r>
          <a:r>
            <a:rPr lang="de-DE" sz="1300" i="1" kern="1200" dirty="0"/>
            <a:t>Muster</a:t>
          </a:r>
          <a:r>
            <a:rPr lang="de-DE" sz="1300" i="0" kern="1200" dirty="0"/>
            <a:t> und ersetzt die Treffer durch den </a:t>
          </a:r>
          <a:r>
            <a:rPr lang="de-DE" sz="1300" i="1" kern="1200" dirty="0"/>
            <a:t>Ersatztext</a:t>
          </a:r>
          <a:r>
            <a:rPr lang="de-DE" sz="1300" i="0" kern="1200" dirty="0"/>
            <a:t> (beliebig viele Paare)</a:t>
          </a:r>
        </a:p>
      </dsp:txBody>
      <dsp:txXfrm>
        <a:off x="2260854" y="3757559"/>
        <a:ext cx="8254746" cy="564419"/>
      </dsp:txXfrm>
    </dsp:sp>
    <dsp:sp modelId="{7CBDAF49-D3CB-4449-8FCF-03FDB9A55531}">
      <dsp:nvSpPr>
        <dsp:cNvPr id="0" name=""/>
        <dsp:cNvSpPr/>
      </dsp:nvSpPr>
      <dsp:spPr>
        <a:xfrm>
          <a:off x="2103120" y="432197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B9B63-46AE-49A5-9DAE-C0A3942A41FC}">
      <dsp:nvSpPr>
        <dsp:cNvPr id="0" name=""/>
        <dsp:cNvSpPr/>
      </dsp:nvSpPr>
      <dsp:spPr>
        <a:xfrm rot="5400000">
          <a:off x="3021195" y="-667236"/>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e-DE" sz="1800" kern="1200"/>
            <a:t>Erfassungs-Erfordernis</a:t>
          </a:r>
          <a:endParaRPr lang="de-DE" sz="1800" kern="1200" dirty="0"/>
        </a:p>
        <a:p>
          <a:pPr marL="171450" lvl="1" indent="-171450" algn="l" defTabSz="800100">
            <a:lnSpc>
              <a:spcPct val="90000"/>
            </a:lnSpc>
            <a:spcBef>
              <a:spcPct val="0"/>
            </a:spcBef>
            <a:spcAft>
              <a:spcPct val="15000"/>
            </a:spcAft>
            <a:buChar char="•"/>
          </a:pPr>
          <a:r>
            <a:rPr lang="de-DE" sz="1800" kern="1200"/>
            <a:t>Rechtsgrundlage</a:t>
          </a:r>
          <a:endParaRPr lang="de-DE" sz="1800" kern="1200" dirty="0"/>
        </a:p>
        <a:p>
          <a:pPr marL="171450" lvl="1" indent="-171450" algn="l" defTabSz="800100">
            <a:lnSpc>
              <a:spcPct val="90000"/>
            </a:lnSpc>
            <a:spcBef>
              <a:spcPct val="0"/>
            </a:spcBef>
            <a:spcAft>
              <a:spcPct val="15000"/>
            </a:spcAft>
            <a:buChar char="•"/>
          </a:pPr>
          <a:r>
            <a:rPr lang="de-DE" sz="1800" kern="1200"/>
            <a:t>Datenherkunft</a:t>
          </a:r>
          <a:endParaRPr lang="de-DE" sz="1800" kern="1200" dirty="0"/>
        </a:p>
      </dsp:txBody>
      <dsp:txXfrm rot="-5400000">
        <a:off x="2111907" y="336556"/>
        <a:ext cx="3659998" cy="1746918"/>
      </dsp:txXfrm>
    </dsp:sp>
    <dsp:sp modelId="{729F68DE-05C7-4172-ABB5-D08B190B796A}">
      <dsp:nvSpPr>
        <dsp:cNvPr id="0" name=""/>
        <dsp:cNvSpPr/>
      </dsp:nvSpPr>
      <dsp:spPr>
        <a:xfrm>
          <a:off x="0" y="60"/>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t>Kategorien, Merkmale und Prozesseigenschaften haben DSGVO-Felder</a:t>
          </a:r>
          <a:endParaRPr lang="en-US" sz="1600" kern="1200" dirty="0"/>
        </a:p>
      </dsp:txBody>
      <dsp:txXfrm>
        <a:off x="103095" y="103155"/>
        <a:ext cx="1905717" cy="2213718"/>
      </dsp:txXfrm>
    </dsp:sp>
    <dsp:sp modelId="{80A2A756-94DF-4EBE-87E9-AD7AA40EC1BF}">
      <dsp:nvSpPr>
        <dsp:cNvPr id="0" name=""/>
        <dsp:cNvSpPr/>
      </dsp:nvSpPr>
      <dsp:spPr>
        <a:xfrm rot="5400000">
          <a:off x="3021195" y="1873667"/>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e-DE" sz="1800" kern="1200">
              <a:sym typeface="Wingdings" panose="05000000000000000000" pitchFamily="2" charset="2"/>
            </a:rPr>
            <a:t>für den eigenen Überblick und für Prüfungen</a:t>
          </a:r>
          <a:endParaRPr lang="de-DE" sz="1800"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kern="1200">
              <a:sym typeface="Wingdings" panose="05000000000000000000" pitchFamily="2" charset="2"/>
            </a:rPr>
            <a:t>im Bericht „Prozesse“</a:t>
          </a:r>
          <a:endParaRPr lang="de-DE" sz="1800"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kern="1200">
              <a:sym typeface="Wingdings" panose="05000000000000000000" pitchFamily="2" charset="2"/>
            </a:rPr>
            <a:t>in Ad-hoc-Abfragen</a:t>
          </a:r>
          <a:endParaRPr lang="de-DE" sz="1800"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kern="1200" dirty="0">
              <a:sym typeface="Wingdings" panose="05000000000000000000" pitchFamily="2" charset="2"/>
            </a:rPr>
            <a:t>durch Live-Verknüpfungen ständig aktuell auch in Excel-Tabellen</a:t>
          </a:r>
          <a:endParaRPr lang="de-DE" sz="1800" kern="1200" dirty="0"/>
        </a:p>
      </dsp:txBody>
      <dsp:txXfrm rot="-5400000">
        <a:off x="2111907" y="2877459"/>
        <a:ext cx="3659998" cy="1746918"/>
      </dsp:txXfrm>
    </dsp:sp>
    <dsp:sp modelId="{8360DE96-B740-4011-9C87-DD25DBB609ED}">
      <dsp:nvSpPr>
        <dsp:cNvPr id="0" name=""/>
        <dsp:cNvSpPr/>
      </dsp:nvSpPr>
      <dsp:spPr>
        <a:xfrm>
          <a:off x="0" y="2540964"/>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sym typeface="Wingdings" panose="05000000000000000000" pitchFamily="2" charset="2"/>
            </a:rPr>
            <a:t>Automatische DSGVO-Dokumentation</a:t>
          </a:r>
          <a:endParaRPr lang="de-DE" sz="1600" kern="1200" dirty="0">
            <a:sym typeface="Wingdings" panose="05000000000000000000" pitchFamily="2" charset="2"/>
          </a:endParaRPr>
        </a:p>
      </dsp:txBody>
      <dsp:txXfrm>
        <a:off x="103095" y="2644059"/>
        <a:ext cx="1905717" cy="221371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3C8C3-AE21-472F-A908-7CDC45893013}">
      <dsp:nvSpPr>
        <dsp:cNvPr id="0" name=""/>
        <dsp:cNvSpPr/>
      </dsp:nvSpPr>
      <dsp:spPr>
        <a:xfrm>
          <a:off x="5656" y="119285"/>
          <a:ext cx="2788071" cy="1057042"/>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Personen entsprechen Active Directory-Benutzern</a:t>
          </a:r>
        </a:p>
      </dsp:txBody>
      <dsp:txXfrm>
        <a:off x="534177" y="119285"/>
        <a:ext cx="1731029" cy="1057042"/>
      </dsp:txXfrm>
    </dsp:sp>
    <dsp:sp modelId="{B2F8954E-2622-4822-AB3D-2D119650B0BC}">
      <dsp:nvSpPr>
        <dsp:cNvPr id="0" name=""/>
        <dsp:cNvSpPr/>
      </dsp:nvSpPr>
      <dsp:spPr>
        <a:xfrm>
          <a:off x="5656"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Können von AD importiert werden</a:t>
          </a:r>
        </a:p>
        <a:p>
          <a:pPr marL="171450" lvl="1" indent="-171450" algn="l" defTabSz="800100">
            <a:lnSpc>
              <a:spcPct val="90000"/>
            </a:lnSpc>
            <a:spcBef>
              <a:spcPct val="0"/>
            </a:spcBef>
            <a:spcAft>
              <a:spcPct val="15000"/>
            </a:spcAft>
            <a:buChar char="•"/>
          </a:pPr>
          <a:r>
            <a:rPr lang="de-DE" sz="1800" kern="1200" noProof="0" dirty="0"/>
            <a:t>Korrekte Namen, Geschlecht, Kurzzeichen, Telefon, etc.</a:t>
          </a:r>
        </a:p>
        <a:p>
          <a:pPr marL="171450" lvl="1" indent="-171450" algn="l" defTabSz="800100">
            <a:lnSpc>
              <a:spcPct val="90000"/>
            </a:lnSpc>
            <a:spcBef>
              <a:spcPct val="0"/>
            </a:spcBef>
            <a:spcAft>
              <a:spcPct val="15000"/>
            </a:spcAft>
            <a:buChar char="•"/>
          </a:pPr>
          <a:r>
            <a:rPr lang="de-DE" sz="1800" kern="1200" noProof="0" dirty="0"/>
            <a:t>Keine weiteren Kennwörter – AD-Anmeldung wird verwendet</a:t>
          </a:r>
        </a:p>
      </dsp:txBody>
      <dsp:txXfrm>
        <a:off x="5656" y="1308458"/>
        <a:ext cx="2230457" cy="2923593"/>
      </dsp:txXfrm>
    </dsp:sp>
    <dsp:sp modelId="{793E291F-D4D7-46FB-985E-95F4A7257BDE}">
      <dsp:nvSpPr>
        <dsp:cNvPr id="0" name=""/>
        <dsp:cNvSpPr/>
      </dsp:nvSpPr>
      <dsp:spPr>
        <a:xfrm>
          <a:off x="2577728" y="119285"/>
          <a:ext cx="2788071" cy="1057042"/>
        </a:xfrm>
        <a:prstGeom prst="chevron">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Personen sitzen auf Stellen</a:t>
          </a:r>
        </a:p>
      </dsp:txBody>
      <dsp:txXfrm>
        <a:off x="3106249" y="119285"/>
        <a:ext cx="1731029" cy="1057042"/>
      </dsp:txXfrm>
    </dsp:sp>
    <dsp:sp modelId="{AE7F3C5D-E71F-491B-873E-7BA216750C80}">
      <dsp:nvSpPr>
        <dsp:cNvPr id="0" name=""/>
        <dsp:cNvSpPr/>
      </dsp:nvSpPr>
      <dsp:spPr>
        <a:xfrm>
          <a:off x="2577728"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Jede Stelle kann entweder vakant oder von genau einer Person besetzt sein</a:t>
          </a:r>
        </a:p>
        <a:p>
          <a:pPr marL="171450" lvl="1" indent="-171450" algn="l" defTabSz="800100">
            <a:lnSpc>
              <a:spcPct val="90000"/>
            </a:lnSpc>
            <a:spcBef>
              <a:spcPct val="0"/>
            </a:spcBef>
            <a:spcAft>
              <a:spcPct val="15000"/>
            </a:spcAft>
            <a:buChar char="•"/>
          </a:pPr>
          <a:r>
            <a:rPr lang="de-DE" sz="1800" kern="1200" noProof="0" dirty="0"/>
            <a:t>Eine Person kann mehrere Stellen innehaben</a:t>
          </a:r>
        </a:p>
        <a:p>
          <a:pPr marL="171450" lvl="1" indent="-171450" algn="l" defTabSz="800100">
            <a:lnSpc>
              <a:spcPct val="90000"/>
            </a:lnSpc>
            <a:spcBef>
              <a:spcPct val="0"/>
            </a:spcBef>
            <a:spcAft>
              <a:spcPct val="15000"/>
            </a:spcAft>
            <a:buChar char="•"/>
          </a:pPr>
          <a:r>
            <a:rPr lang="de-DE" sz="1800" kern="1200" noProof="0" dirty="0"/>
            <a:t>Verschiedene Kontaktdaten auch auf Stellenebene</a:t>
          </a:r>
        </a:p>
      </dsp:txBody>
      <dsp:txXfrm>
        <a:off x="2577728" y="1308458"/>
        <a:ext cx="2230457" cy="2923593"/>
      </dsp:txXfrm>
    </dsp:sp>
    <dsp:sp modelId="{DBEB1F97-D3F7-4FC3-8062-86BD2D32AE18}">
      <dsp:nvSpPr>
        <dsp:cNvPr id="0" name=""/>
        <dsp:cNvSpPr/>
      </dsp:nvSpPr>
      <dsp:spPr>
        <a:xfrm>
          <a:off x="5149800" y="119285"/>
          <a:ext cx="2788071" cy="1057042"/>
        </a:xfrm>
        <a:prstGeom prst="chevron">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Stellen sind Mitglied in Teams</a:t>
          </a:r>
        </a:p>
      </dsp:txBody>
      <dsp:txXfrm>
        <a:off x="5678321" y="119285"/>
        <a:ext cx="1731029" cy="1057042"/>
      </dsp:txXfrm>
    </dsp:sp>
    <dsp:sp modelId="{661F6AE0-D5AB-46AD-A7E4-CDAEFC68EE4C}">
      <dsp:nvSpPr>
        <dsp:cNvPr id="0" name=""/>
        <dsp:cNvSpPr/>
      </dsp:nvSpPr>
      <dsp:spPr>
        <a:xfrm>
          <a:off x="5149800"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Eine Stelle kann in mehreren Teams sein</a:t>
          </a:r>
        </a:p>
        <a:p>
          <a:pPr marL="171450" lvl="1" indent="-171450" algn="l" defTabSz="800100">
            <a:lnSpc>
              <a:spcPct val="90000"/>
            </a:lnSpc>
            <a:spcBef>
              <a:spcPct val="0"/>
            </a:spcBef>
            <a:spcAft>
              <a:spcPct val="15000"/>
            </a:spcAft>
            <a:buChar char="•"/>
          </a:pPr>
          <a:r>
            <a:rPr lang="de-DE" sz="1800" kern="1200" noProof="0" dirty="0"/>
            <a:t>Ein Team kann mehrere Stellen umfassen</a:t>
          </a:r>
        </a:p>
        <a:p>
          <a:pPr marL="171450" lvl="1" indent="-171450" algn="l" defTabSz="800100">
            <a:lnSpc>
              <a:spcPct val="90000"/>
            </a:lnSpc>
            <a:spcBef>
              <a:spcPct val="0"/>
            </a:spcBef>
            <a:spcAft>
              <a:spcPct val="15000"/>
            </a:spcAft>
            <a:buChar char="•"/>
          </a:pPr>
          <a:r>
            <a:rPr lang="de-DE" sz="1800" kern="1200" noProof="0" dirty="0"/>
            <a:t>Eine Stelle kann </a:t>
          </a:r>
          <a:r>
            <a:rPr lang="de-DE" sz="1800" i="1" kern="1200" noProof="0" dirty="0"/>
            <a:t>Darf Prozesse pflegen</a:t>
          </a:r>
          <a:r>
            <a:rPr lang="de-DE" sz="1800" i="0" kern="1200" noProof="0" dirty="0"/>
            <a:t> aktiviert haben, damit sie Prozesse mit Anlagerecht selber ändern kann</a:t>
          </a:r>
          <a:endParaRPr lang="de-DE" sz="1800" kern="1200" noProof="0" dirty="0"/>
        </a:p>
      </dsp:txBody>
      <dsp:txXfrm>
        <a:off x="5149800" y="1308458"/>
        <a:ext cx="2230457" cy="2923593"/>
      </dsp:txXfrm>
    </dsp:sp>
    <dsp:sp modelId="{30DE9FAC-47F0-4D52-87D6-2808BE8F78A2}">
      <dsp:nvSpPr>
        <dsp:cNvPr id="0" name=""/>
        <dsp:cNvSpPr/>
      </dsp:nvSpPr>
      <dsp:spPr>
        <a:xfrm>
          <a:off x="7721871" y="119285"/>
          <a:ext cx="2788071" cy="1057042"/>
        </a:xfrm>
        <a:prstGeom prst="chevron">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Teams bekommen Zugriffsrechte</a:t>
          </a:r>
        </a:p>
      </dsp:txBody>
      <dsp:txXfrm>
        <a:off x="8250392" y="119285"/>
        <a:ext cx="1731029" cy="1057042"/>
      </dsp:txXfrm>
    </dsp:sp>
    <dsp:sp modelId="{79ACF665-B7AF-4F30-8747-2613CAC2FF67}">
      <dsp:nvSpPr>
        <dsp:cNvPr id="0" name=""/>
        <dsp:cNvSpPr/>
      </dsp:nvSpPr>
      <dsp:spPr>
        <a:xfrm>
          <a:off x="7721871"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Ausnahmsweise bei Bedarf auch einzelne Stellen („die eigene Stellenbeschreibung lesen“)</a:t>
          </a:r>
        </a:p>
        <a:p>
          <a:pPr marL="171450" lvl="1" indent="-171450" algn="l" defTabSz="800100">
            <a:lnSpc>
              <a:spcPct val="90000"/>
            </a:lnSpc>
            <a:spcBef>
              <a:spcPct val="0"/>
            </a:spcBef>
            <a:spcAft>
              <a:spcPct val="15000"/>
            </a:spcAft>
            <a:buChar char="•"/>
          </a:pPr>
          <a:r>
            <a:rPr lang="de-DE" sz="1800" kern="1200" noProof="0" dirty="0"/>
            <a:t>Niemals aber Personen (außer bei als privat gekennzeichneten Aktivitäten)</a:t>
          </a:r>
        </a:p>
      </dsp:txBody>
      <dsp:txXfrm>
        <a:off x="7721871" y="1308458"/>
        <a:ext cx="2230457" cy="292359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A62F2-95EA-44BD-9EB3-3536CB9497A7}">
      <dsp:nvSpPr>
        <dsp:cNvPr id="0" name=""/>
        <dsp:cNvSpPr/>
      </dsp:nvSpPr>
      <dsp:spPr>
        <a:xfrm>
          <a:off x="6545" y="738441"/>
          <a:ext cx="3358008" cy="1343203"/>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de-DE" sz="2600" kern="1200" dirty="0"/>
            <a:t>Stelle wird neu besetzt?</a:t>
          </a:r>
          <a:endParaRPr lang="en-US" sz="2600" kern="1200" dirty="0"/>
        </a:p>
      </dsp:txBody>
      <dsp:txXfrm>
        <a:off x="678147" y="738441"/>
        <a:ext cx="2014805" cy="1343203"/>
      </dsp:txXfrm>
    </dsp:sp>
    <dsp:sp modelId="{A20C13E3-E4A7-4ED9-AE9C-9CD5DA627E70}">
      <dsp:nvSpPr>
        <dsp:cNvPr id="0" name=""/>
        <dsp:cNvSpPr/>
      </dsp:nvSpPr>
      <dsp:spPr>
        <a:xfrm>
          <a:off x="2928013" y="852613"/>
          <a:ext cx="2787147" cy="1114858"/>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Neue Person auf die Stelle setzen.</a:t>
          </a:r>
          <a:endParaRPr lang="en-US" sz="1400" kern="1200" dirty="0"/>
        </a:p>
      </dsp:txBody>
      <dsp:txXfrm>
        <a:off x="3485442" y="852613"/>
        <a:ext cx="1672289" cy="1114858"/>
      </dsp:txXfrm>
    </dsp:sp>
    <dsp:sp modelId="{0A2903B8-C613-4F61-8E22-E250366A5652}">
      <dsp:nvSpPr>
        <dsp:cNvPr id="0" name=""/>
        <dsp:cNvSpPr/>
      </dsp:nvSpPr>
      <dsp:spPr>
        <a:xfrm>
          <a:off x="5324960" y="852613"/>
          <a:ext cx="2787147" cy="1114858"/>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Fertig.</a:t>
          </a:r>
          <a:br>
            <a:rPr lang="de-DE" sz="1400" kern="1200" dirty="0"/>
          </a:br>
          <a:r>
            <a:rPr lang="de-DE" sz="1400" kern="1200" dirty="0"/>
            <a:t>Alle Rechte sitzen.</a:t>
          </a:r>
          <a:endParaRPr lang="en-US" sz="1400" kern="1200" dirty="0"/>
        </a:p>
      </dsp:txBody>
      <dsp:txXfrm>
        <a:off x="5882389" y="852613"/>
        <a:ext cx="1672289" cy="1114858"/>
      </dsp:txXfrm>
    </dsp:sp>
    <dsp:sp modelId="{193ED60F-BAD4-424A-81A2-6C4FC5B7A1B8}">
      <dsp:nvSpPr>
        <dsp:cNvPr id="0" name=""/>
        <dsp:cNvSpPr/>
      </dsp:nvSpPr>
      <dsp:spPr>
        <a:xfrm>
          <a:off x="6545" y="2269693"/>
          <a:ext cx="3358008" cy="1343203"/>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de-DE" sz="2600" kern="1200" dirty="0"/>
            <a:t>Weitere Stelle mit denselben Rechten?</a:t>
          </a:r>
          <a:endParaRPr lang="en-US" sz="2600" kern="1200" dirty="0"/>
        </a:p>
      </dsp:txBody>
      <dsp:txXfrm>
        <a:off x="678147" y="2269693"/>
        <a:ext cx="2014805" cy="1343203"/>
      </dsp:txXfrm>
    </dsp:sp>
    <dsp:sp modelId="{10386C3C-9B8B-42DF-9456-3E4ED242C6B8}">
      <dsp:nvSpPr>
        <dsp:cNvPr id="0" name=""/>
        <dsp:cNvSpPr/>
      </dsp:nvSpPr>
      <dsp:spPr>
        <a:xfrm>
          <a:off x="2928013" y="2383865"/>
          <a:ext cx="2787147" cy="1114858"/>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Stelle duplizieren mitsamt Teammitgliedschaften</a:t>
          </a:r>
          <a:endParaRPr lang="en-US" sz="1400" kern="1200" dirty="0"/>
        </a:p>
      </dsp:txBody>
      <dsp:txXfrm>
        <a:off x="3485442" y="2383865"/>
        <a:ext cx="1672289" cy="1114858"/>
      </dsp:txXfrm>
    </dsp:sp>
    <dsp:sp modelId="{28BB40DA-6771-4F3D-9DBB-ACADF89D1EBA}">
      <dsp:nvSpPr>
        <dsp:cNvPr id="0" name=""/>
        <dsp:cNvSpPr/>
      </dsp:nvSpPr>
      <dsp:spPr>
        <a:xfrm>
          <a:off x="5324960" y="2383865"/>
          <a:ext cx="2787147" cy="1114858"/>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Person auf die Stelle setzen</a:t>
          </a:r>
          <a:endParaRPr lang="en-US" sz="1400" kern="1200" dirty="0"/>
        </a:p>
      </dsp:txBody>
      <dsp:txXfrm>
        <a:off x="5882389" y="2383865"/>
        <a:ext cx="1672289" cy="1114858"/>
      </dsp:txXfrm>
    </dsp:sp>
    <dsp:sp modelId="{7A1C55A3-2C32-4465-BC85-12D5BF5B8D59}">
      <dsp:nvSpPr>
        <dsp:cNvPr id="0" name=""/>
        <dsp:cNvSpPr/>
      </dsp:nvSpPr>
      <dsp:spPr>
        <a:xfrm>
          <a:off x="7721906" y="2383865"/>
          <a:ext cx="2787147" cy="1114858"/>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Fertig.</a:t>
          </a:r>
          <a:br>
            <a:rPr lang="de-DE" sz="1400" kern="1200" dirty="0"/>
          </a:br>
          <a:r>
            <a:rPr lang="de-DE" sz="1400" kern="1200" dirty="0"/>
            <a:t>Alle Rechte sitzen.</a:t>
          </a:r>
          <a:endParaRPr lang="en-US" sz="1400" kern="1200" dirty="0"/>
        </a:p>
      </dsp:txBody>
      <dsp:txXfrm>
        <a:off x="8279335" y="2383865"/>
        <a:ext cx="1672289" cy="111485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F52BB-A80E-44B4-B153-7F75C5235D37}">
      <dsp:nvSpPr>
        <dsp:cNvPr id="0" name=""/>
        <dsp:cNvSpPr/>
      </dsp:nvSpPr>
      <dsp:spPr>
        <a:xfrm>
          <a:off x="0" y="0"/>
          <a:ext cx="10515600" cy="4351338"/>
        </a:xfrm>
        <a:prstGeom prst="roundRect">
          <a:avLst>
            <a:gd name="adj" fmla="val 85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3377122" numCol="1" spcCol="1270" anchor="t" anchorCtr="0">
          <a:noAutofit/>
        </a:bodyPr>
        <a:lstStyle/>
        <a:p>
          <a:pPr marL="0" lvl="0" indent="0" algn="l" defTabSz="1066800">
            <a:lnSpc>
              <a:spcPct val="90000"/>
            </a:lnSpc>
            <a:spcBef>
              <a:spcPct val="0"/>
            </a:spcBef>
            <a:spcAft>
              <a:spcPct val="35000"/>
            </a:spcAft>
            <a:buNone/>
          </a:pPr>
          <a:r>
            <a:rPr lang="de-DE" sz="2400" kern="1200" dirty="0"/>
            <a:t>Prozess-Berechtigung</a:t>
          </a:r>
        </a:p>
      </dsp:txBody>
      <dsp:txXfrm>
        <a:off x="108329" y="108329"/>
        <a:ext cx="10298942" cy="4134680"/>
      </dsp:txXfrm>
    </dsp:sp>
    <dsp:sp modelId="{13CBB9D6-33EE-4734-A4DE-5C4890BDD237}">
      <dsp:nvSpPr>
        <dsp:cNvPr id="0" name=""/>
        <dsp:cNvSpPr/>
      </dsp:nvSpPr>
      <dsp:spPr>
        <a:xfrm>
          <a:off x="262890" y="1087834"/>
          <a:ext cx="1577340" cy="3045936"/>
        </a:xfrm>
        <a:prstGeom prst="roundRect">
          <a:avLst>
            <a:gd name="adj" fmla="val 105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Welche Teams dürfen Vorgänge in diesem Prozess anlegen und diese ändern?</a:t>
          </a:r>
        </a:p>
      </dsp:txBody>
      <dsp:txXfrm>
        <a:off x="311399" y="1136343"/>
        <a:ext cx="1480322" cy="2948918"/>
      </dsp:txXfrm>
    </dsp:sp>
    <dsp:sp modelId="{33D82701-6680-4601-B0D9-50189F64A693}">
      <dsp:nvSpPr>
        <dsp:cNvPr id="0" name=""/>
        <dsp:cNvSpPr/>
      </dsp:nvSpPr>
      <dsp:spPr>
        <a:xfrm>
          <a:off x="2103120" y="1087834"/>
          <a:ext cx="8149590" cy="3045936"/>
        </a:xfrm>
        <a:prstGeom prst="roundRect">
          <a:avLst>
            <a:gd name="adj" fmla="val 10500"/>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934170" numCol="1" spcCol="1270" anchor="t" anchorCtr="0">
          <a:noAutofit/>
        </a:bodyPr>
        <a:lstStyle/>
        <a:p>
          <a:pPr marL="0" lvl="0" indent="0" algn="l" defTabSz="1066800">
            <a:lnSpc>
              <a:spcPct val="90000"/>
            </a:lnSpc>
            <a:spcBef>
              <a:spcPct val="0"/>
            </a:spcBef>
            <a:spcAft>
              <a:spcPct val="35000"/>
            </a:spcAft>
            <a:buNone/>
          </a:pPr>
          <a:r>
            <a:rPr lang="de-DE" sz="2400" kern="1200" dirty="0"/>
            <a:t>Optional: Zusätzliche Prozessberechtigung</a:t>
          </a:r>
        </a:p>
      </dsp:txBody>
      <dsp:txXfrm>
        <a:off x="2196793" y="1181507"/>
        <a:ext cx="7962244" cy="2858590"/>
      </dsp:txXfrm>
    </dsp:sp>
    <dsp:sp modelId="{C7F674EB-9033-4BA2-A3E1-E3766A5F91F4}">
      <dsp:nvSpPr>
        <dsp:cNvPr id="0" name=""/>
        <dsp:cNvSpPr/>
      </dsp:nvSpPr>
      <dsp:spPr>
        <a:xfrm>
          <a:off x="2306859" y="2153912"/>
          <a:ext cx="1629918" cy="1751413"/>
        </a:xfrm>
        <a:prstGeom prst="roundRect">
          <a:avLst>
            <a:gd name="adj" fmla="val 10500"/>
          </a:avLst>
        </a:prstGeom>
        <a:solidFill>
          <a:schemeClr val="lt1">
            <a:alpha val="90000"/>
            <a:hueOff val="0"/>
            <a:satOff val="0"/>
            <a:lumOff val="0"/>
            <a:alphaOff val="0"/>
          </a:schemeClr>
        </a:solidFill>
        <a:ln w="12700" cap="flat" cmpd="sng" algn="ctr">
          <a:solidFill>
            <a:schemeClr val="accent1">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Für die so angelegten Vorgänge: Welche anderen Teams dürfen diese Vorgänge lesen oder ändern?</a:t>
          </a:r>
        </a:p>
      </dsp:txBody>
      <dsp:txXfrm>
        <a:off x="2356985" y="2204038"/>
        <a:ext cx="1529666" cy="1651161"/>
      </dsp:txXfrm>
    </dsp:sp>
    <dsp:sp modelId="{FA481AD4-8B20-44D9-88B4-20D2CB6919D4}">
      <dsp:nvSpPr>
        <dsp:cNvPr id="0" name=""/>
        <dsp:cNvSpPr/>
      </dsp:nvSpPr>
      <dsp:spPr>
        <a:xfrm>
          <a:off x="4153662" y="2175669"/>
          <a:ext cx="5836158" cy="1740535"/>
        </a:xfrm>
        <a:prstGeom prst="roundRect">
          <a:avLst>
            <a:gd name="adj" fmla="val 105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82435" numCol="1" spcCol="1270" anchor="t" anchorCtr="0">
          <a:noAutofit/>
        </a:bodyPr>
        <a:lstStyle/>
        <a:p>
          <a:pPr marL="0" lvl="0" indent="0" algn="l" defTabSz="1066800">
            <a:lnSpc>
              <a:spcPct val="90000"/>
            </a:lnSpc>
            <a:spcBef>
              <a:spcPct val="0"/>
            </a:spcBef>
            <a:spcAft>
              <a:spcPct val="35000"/>
            </a:spcAft>
            <a:buNone/>
          </a:pPr>
          <a:r>
            <a:rPr lang="de-DE" sz="2400" kern="1200" dirty="0"/>
            <a:t>Optional: Zusätzliche Vorgangsberechtigung</a:t>
          </a:r>
        </a:p>
      </dsp:txBody>
      <dsp:txXfrm>
        <a:off x="4207189" y="2229196"/>
        <a:ext cx="5729104" cy="1633481"/>
      </dsp:txXfrm>
    </dsp:sp>
    <dsp:sp modelId="{1B5BE4F0-51AE-45FD-9212-F3402F27E4AF}">
      <dsp:nvSpPr>
        <dsp:cNvPr id="0" name=""/>
        <dsp:cNvSpPr/>
      </dsp:nvSpPr>
      <dsp:spPr>
        <a:xfrm>
          <a:off x="4299565" y="2958909"/>
          <a:ext cx="5544350" cy="783240"/>
        </a:xfrm>
        <a:prstGeom prst="roundRect">
          <a:avLst>
            <a:gd name="adj" fmla="val 10500"/>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Welche Stellen oder Teams dürfen diesen einen Vorgang zusätzlich lesen oder ändern? (Definiert in Vorgangs-Datenmaske)</a:t>
          </a:r>
        </a:p>
      </dsp:txBody>
      <dsp:txXfrm>
        <a:off x="4323652" y="2982996"/>
        <a:ext cx="5496176" cy="735066"/>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C98C3-2C05-499E-A366-3F385FA0A7A3}">
      <dsp:nvSpPr>
        <dsp:cNvPr id="0" name=""/>
        <dsp:cNvSpPr/>
      </dsp:nvSpPr>
      <dsp:spPr>
        <a:xfrm rot="10800000">
          <a:off x="1542126" y="1534"/>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Personen pflegen</a:t>
          </a:r>
        </a:p>
      </dsp:txBody>
      <dsp:txXfrm rot="10800000">
        <a:off x="1764179" y="1534"/>
        <a:ext cx="5018835" cy="888213"/>
      </dsp:txXfrm>
    </dsp:sp>
    <dsp:sp modelId="{8F1A6E9F-680E-449A-A9CA-7022F38D0D40}">
      <dsp:nvSpPr>
        <dsp:cNvPr id="0" name=""/>
        <dsp:cNvSpPr/>
      </dsp:nvSpPr>
      <dsp:spPr>
        <a:xfrm>
          <a:off x="1098020" y="1534"/>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FD5B40-E06A-42A6-BB36-B17C33F37A5D}">
      <dsp:nvSpPr>
        <dsp:cNvPr id="0" name=""/>
        <dsp:cNvSpPr/>
      </dsp:nvSpPr>
      <dsp:spPr>
        <a:xfrm rot="10800000">
          <a:off x="1542126" y="1154886"/>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 von AD importieren</a:t>
          </a:r>
        </a:p>
      </dsp:txBody>
      <dsp:txXfrm rot="10800000">
        <a:off x="1764179" y="1154886"/>
        <a:ext cx="5018835" cy="888213"/>
      </dsp:txXfrm>
    </dsp:sp>
    <dsp:sp modelId="{5AE48018-CE9F-4E1E-A93F-736C72654949}">
      <dsp:nvSpPr>
        <dsp:cNvPr id="0" name=""/>
        <dsp:cNvSpPr/>
      </dsp:nvSpPr>
      <dsp:spPr>
        <a:xfrm>
          <a:off x="1098020" y="1154886"/>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75D74-EA6F-4B2B-8C4D-F9ED71B7F91B}">
      <dsp:nvSpPr>
        <dsp:cNvPr id="0" name=""/>
        <dsp:cNvSpPr/>
      </dsp:nvSpPr>
      <dsp:spPr>
        <a:xfrm rot="10800000">
          <a:off x="1542126" y="2308238"/>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Stellen pflegen</a:t>
          </a:r>
        </a:p>
      </dsp:txBody>
      <dsp:txXfrm rot="10800000">
        <a:off x="1764179" y="2308238"/>
        <a:ext cx="5018835" cy="888213"/>
      </dsp:txXfrm>
    </dsp:sp>
    <dsp:sp modelId="{4C00E8D4-E15D-4CBE-A5F9-AFC144C1CC00}">
      <dsp:nvSpPr>
        <dsp:cNvPr id="0" name=""/>
        <dsp:cNvSpPr/>
      </dsp:nvSpPr>
      <dsp:spPr>
        <a:xfrm>
          <a:off x="1098020" y="2308238"/>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DAF8D-4675-484E-BE71-4501919C088E}">
      <dsp:nvSpPr>
        <dsp:cNvPr id="0" name=""/>
        <dsp:cNvSpPr/>
      </dsp:nvSpPr>
      <dsp:spPr>
        <a:xfrm rot="10800000">
          <a:off x="1542126" y="3461590"/>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Teams pflegen</a:t>
          </a:r>
        </a:p>
      </dsp:txBody>
      <dsp:txXfrm rot="10800000">
        <a:off x="1764179" y="3461590"/>
        <a:ext cx="5018835" cy="888213"/>
      </dsp:txXfrm>
    </dsp:sp>
    <dsp:sp modelId="{DE8666C9-F958-451F-B83C-0C3A93B41162}">
      <dsp:nvSpPr>
        <dsp:cNvPr id="0" name=""/>
        <dsp:cNvSpPr/>
      </dsp:nvSpPr>
      <dsp:spPr>
        <a:xfrm>
          <a:off x="1098020" y="3461590"/>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3DC53-52A5-4533-A3AD-E07157F465C6}">
      <dsp:nvSpPr>
        <dsp:cNvPr id="0" name=""/>
        <dsp:cNvSpPr/>
      </dsp:nvSpPr>
      <dsp:spPr>
        <a:xfrm rot="5400000">
          <a:off x="3544664" y="-1105519"/>
          <a:ext cx="1436563" cy="401218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kern="1200" noProof="0" dirty="0"/>
            <a:t>Nahezu beliebige Abfragen über den Datenbestand</a:t>
          </a:r>
        </a:p>
        <a:p>
          <a:pPr marL="171450" lvl="1" indent="-171450" algn="l" defTabSz="711200">
            <a:lnSpc>
              <a:spcPct val="90000"/>
            </a:lnSpc>
            <a:spcBef>
              <a:spcPct val="0"/>
            </a:spcBef>
            <a:spcAft>
              <a:spcPct val="15000"/>
            </a:spcAft>
            <a:buChar char="•"/>
          </a:pPr>
          <a:r>
            <a:rPr lang="de-DE" sz="1600" kern="1200" noProof="0" dirty="0"/>
            <a:t>Live-Verknüpfungen zu Microsoft Office</a:t>
          </a:r>
        </a:p>
        <a:p>
          <a:pPr marL="171450" lvl="1" indent="-171450" algn="l" defTabSz="711200">
            <a:lnSpc>
              <a:spcPct val="90000"/>
            </a:lnSpc>
            <a:spcBef>
              <a:spcPct val="0"/>
            </a:spcBef>
            <a:spcAft>
              <a:spcPct val="15000"/>
            </a:spcAft>
            <a:buChar char="•"/>
          </a:pPr>
          <a:r>
            <a:rPr lang="de-DE" sz="1600" kern="1200" noProof="0" dirty="0"/>
            <a:t>Statistiken, Übersichten u.v.m.</a:t>
          </a:r>
        </a:p>
      </dsp:txBody>
      <dsp:txXfrm rot="-5400000">
        <a:off x="2256854" y="252418"/>
        <a:ext cx="3942057" cy="1296309"/>
      </dsp:txXfrm>
    </dsp:sp>
    <dsp:sp modelId="{6240FDC6-5CCA-4CD4-A102-3BD1AF9F7AB7}">
      <dsp:nvSpPr>
        <dsp:cNvPr id="0" name=""/>
        <dsp:cNvSpPr/>
      </dsp:nvSpPr>
      <dsp:spPr>
        <a:xfrm>
          <a:off x="0" y="2720"/>
          <a:ext cx="2256853" cy="179570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noProof="0" dirty="0"/>
            <a:t>Ad-hoc-Abfragen</a:t>
          </a:r>
        </a:p>
      </dsp:txBody>
      <dsp:txXfrm>
        <a:off x="87659" y="90379"/>
        <a:ext cx="2081535" cy="1620386"/>
      </dsp:txXfrm>
    </dsp:sp>
    <dsp:sp modelId="{9132CA51-A132-4802-B205-65AC871F8B6B}">
      <dsp:nvSpPr>
        <dsp:cNvPr id="0" name=""/>
        <dsp:cNvSpPr/>
      </dsp:nvSpPr>
      <dsp:spPr>
        <a:xfrm rot="5400000">
          <a:off x="3544664" y="779970"/>
          <a:ext cx="1436563" cy="4012184"/>
        </a:xfrm>
        <a:prstGeom prst="round2Same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kern="1200" noProof="0" dirty="0"/>
            <a:t>Komfortables Scripting mit SF Ordnerplan-Daten</a:t>
          </a:r>
        </a:p>
        <a:p>
          <a:pPr marL="171450" lvl="1" indent="-171450" algn="l" defTabSz="711200">
            <a:lnSpc>
              <a:spcPct val="90000"/>
            </a:lnSpc>
            <a:spcBef>
              <a:spcPct val="0"/>
            </a:spcBef>
            <a:spcAft>
              <a:spcPct val="15000"/>
            </a:spcAft>
            <a:buChar char="•"/>
          </a:pPr>
          <a:r>
            <a:rPr lang="de-DE" sz="1600" kern="1200" noProof="0" dirty="0"/>
            <a:t>Import, Export, Synchronisation</a:t>
          </a:r>
        </a:p>
        <a:p>
          <a:pPr marL="171450" lvl="1" indent="-171450" algn="l" defTabSz="711200">
            <a:lnSpc>
              <a:spcPct val="90000"/>
            </a:lnSpc>
            <a:spcBef>
              <a:spcPct val="0"/>
            </a:spcBef>
            <a:spcAft>
              <a:spcPct val="15000"/>
            </a:spcAft>
            <a:buChar char="•"/>
          </a:pPr>
          <a:r>
            <a:rPr lang="de-DE" sz="1600" kern="1200" noProof="0" dirty="0"/>
            <a:t>Workflows</a:t>
          </a:r>
        </a:p>
        <a:p>
          <a:pPr marL="171450" lvl="1" indent="-171450" algn="l" defTabSz="711200">
            <a:lnSpc>
              <a:spcPct val="90000"/>
            </a:lnSpc>
            <a:spcBef>
              <a:spcPct val="0"/>
            </a:spcBef>
            <a:spcAft>
              <a:spcPct val="15000"/>
            </a:spcAft>
            <a:buChar char="•"/>
          </a:pPr>
          <a:r>
            <a:rPr lang="de-DE" sz="1600" kern="1200" noProof="0" dirty="0"/>
            <a:t>Endlos mächtig</a:t>
          </a:r>
        </a:p>
      </dsp:txBody>
      <dsp:txXfrm rot="-5400000">
        <a:off x="2256854" y="2137908"/>
        <a:ext cx="3942057" cy="1296309"/>
      </dsp:txXfrm>
    </dsp:sp>
    <dsp:sp modelId="{C820D26E-849B-418D-897D-891E464DCB73}">
      <dsp:nvSpPr>
        <dsp:cNvPr id="0" name=""/>
        <dsp:cNvSpPr/>
      </dsp:nvSpPr>
      <dsp:spPr>
        <a:xfrm>
          <a:off x="0" y="1888210"/>
          <a:ext cx="2256853" cy="1795704"/>
        </a:xfrm>
        <a:prstGeom prst="round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noProof="0" dirty="0"/>
            <a:t>PowerShell-Schnittstelle</a:t>
          </a:r>
        </a:p>
      </dsp:txBody>
      <dsp:txXfrm>
        <a:off x="87659" y="1975869"/>
        <a:ext cx="2081535" cy="1620386"/>
      </dsp:txXfrm>
    </dsp:sp>
    <dsp:sp modelId="{2AB80D29-2759-48B5-B1A3-E69229E4E812}">
      <dsp:nvSpPr>
        <dsp:cNvPr id="0" name=""/>
        <dsp:cNvSpPr/>
      </dsp:nvSpPr>
      <dsp:spPr>
        <a:xfrm>
          <a:off x="0" y="3773699"/>
          <a:ext cx="2256853" cy="1795704"/>
        </a:xfrm>
        <a:prstGeom prst="round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noProof="0" dirty="0"/>
            <a:t>Zum Abschluss also das Gesamtbild…</a:t>
          </a:r>
        </a:p>
      </dsp:txBody>
      <dsp:txXfrm>
        <a:off x="87659" y="3861358"/>
        <a:ext cx="2081535" cy="16203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67216-D4B8-42F6-91B7-DE0CC416B710}">
      <dsp:nvSpPr>
        <dsp:cNvPr id="0" name=""/>
        <dsp:cNvSpPr/>
      </dsp:nvSpPr>
      <dsp:spPr>
        <a:xfrm>
          <a:off x="455826" y="302120"/>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ist die Vorlage für konkrete Vorgänge</a:t>
          </a:r>
          <a:endParaRPr lang="en-US" sz="1900" kern="1200" dirty="0"/>
        </a:p>
      </dsp:txBody>
      <dsp:txXfrm>
        <a:off x="455826" y="302120"/>
        <a:ext cx="7598008" cy="604627"/>
      </dsp:txXfrm>
    </dsp:sp>
    <dsp:sp modelId="{0C07AEAB-737F-47F7-953E-B80685B7C039}">
      <dsp:nvSpPr>
        <dsp:cNvPr id="0" name=""/>
        <dsp:cNvSpPr/>
      </dsp:nvSpPr>
      <dsp:spPr>
        <a:xfrm>
          <a:off x="77934" y="226541"/>
          <a:ext cx="755784" cy="755784"/>
        </a:xfrm>
        <a:prstGeom prst="ellipse">
          <a:avLst/>
        </a:prstGeom>
        <a:blipFill dpi="0" rotWithShape="0">
          <a:blip xmlns:r="http://schemas.openxmlformats.org/officeDocument/2006/relationships" r:embed="rId1"/>
          <a:srcRect/>
          <a:stretch>
            <a:fillRect l="1122" r="1122"/>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96B3822-EC85-483B-B6F8-C47CF344B270}">
      <dsp:nvSpPr>
        <dsp:cNvPr id="0" name=""/>
        <dsp:cNvSpPr/>
      </dsp:nvSpPr>
      <dsp:spPr>
        <a:xfrm>
          <a:off x="889085" y="1208771"/>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definiert, was beim Anlegen eines Vorgangs abgefragt werden soll</a:t>
          </a:r>
          <a:endParaRPr lang="en-US" sz="1900" kern="1200" dirty="0"/>
        </a:p>
      </dsp:txBody>
      <dsp:txXfrm>
        <a:off x="889085" y="1208771"/>
        <a:ext cx="7164749" cy="604627"/>
      </dsp:txXfrm>
    </dsp:sp>
    <dsp:sp modelId="{12E1E78B-F095-4F2B-9359-D25BD83690DE}">
      <dsp:nvSpPr>
        <dsp:cNvPr id="0" name=""/>
        <dsp:cNvSpPr/>
      </dsp:nvSpPr>
      <dsp:spPr>
        <a:xfrm>
          <a:off x="511192" y="1133192"/>
          <a:ext cx="755784" cy="755784"/>
        </a:xfrm>
        <a:prstGeom prst="ellipse">
          <a:avLst/>
        </a:prstGeom>
        <a:blipFill rotWithShape="0">
          <a:blip xmlns:r="http://schemas.openxmlformats.org/officeDocument/2006/relationships" r:embed="rId2"/>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EDE02BB-C479-4699-B4D8-C8B47BFBD4E7}">
      <dsp:nvSpPr>
        <dsp:cNvPr id="0" name=""/>
        <dsp:cNvSpPr/>
      </dsp:nvSpPr>
      <dsp:spPr>
        <a:xfrm>
          <a:off x="1022060" y="2115421"/>
          <a:ext cx="7031774"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kann genau passende Dokumentvorlagen hinterlegt haben</a:t>
          </a:r>
          <a:endParaRPr lang="en-US" sz="1900" kern="1200" dirty="0"/>
        </a:p>
      </dsp:txBody>
      <dsp:txXfrm>
        <a:off x="1022060" y="2115421"/>
        <a:ext cx="7031774" cy="604627"/>
      </dsp:txXfrm>
    </dsp:sp>
    <dsp:sp modelId="{4942A032-466F-41B2-AFD5-033D428BC79D}">
      <dsp:nvSpPr>
        <dsp:cNvPr id="0" name=""/>
        <dsp:cNvSpPr/>
      </dsp:nvSpPr>
      <dsp:spPr>
        <a:xfrm>
          <a:off x="661241" y="2001978"/>
          <a:ext cx="755784" cy="755784"/>
        </a:xfrm>
        <a:prstGeom prst="ellipse">
          <a:avLst/>
        </a:prstGeom>
        <a:blipFill rotWithShape="0">
          <a:blip xmlns:r="http://schemas.openxmlformats.org/officeDocument/2006/relationships" r:embed="rId3"/>
          <a:srcRect/>
          <a:stretch>
            <a:fillRect t="-13000" b="-13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47A2EE2-2AA2-4682-A4C3-7611464EFF36}">
      <dsp:nvSpPr>
        <dsp:cNvPr id="0" name=""/>
        <dsp:cNvSpPr/>
      </dsp:nvSpPr>
      <dsp:spPr>
        <a:xfrm>
          <a:off x="889085" y="3022072"/>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definiert Zugriffsrechte</a:t>
          </a:r>
          <a:endParaRPr lang="en-US" sz="1900" kern="1200" dirty="0"/>
        </a:p>
      </dsp:txBody>
      <dsp:txXfrm>
        <a:off x="889085" y="3022072"/>
        <a:ext cx="7164749" cy="604627"/>
      </dsp:txXfrm>
    </dsp:sp>
    <dsp:sp modelId="{11B53EA4-2954-4A75-A180-2229B5F183E4}">
      <dsp:nvSpPr>
        <dsp:cNvPr id="0" name=""/>
        <dsp:cNvSpPr/>
      </dsp:nvSpPr>
      <dsp:spPr>
        <a:xfrm>
          <a:off x="511192" y="2946494"/>
          <a:ext cx="755784" cy="755784"/>
        </a:xfrm>
        <a:prstGeom prst="ellipse">
          <a:avLst/>
        </a:prstGeom>
        <a:blipFill rotWithShape="0">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9E1AF8D-BFBD-4A94-A36D-728B984944C6}">
      <dsp:nvSpPr>
        <dsp:cNvPr id="0" name=""/>
        <dsp:cNvSpPr/>
      </dsp:nvSpPr>
      <dsp:spPr>
        <a:xfrm>
          <a:off x="455826" y="3928723"/>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hat eine Aufbewahrungsfrist</a:t>
          </a:r>
        </a:p>
      </dsp:txBody>
      <dsp:txXfrm>
        <a:off x="455826" y="3928723"/>
        <a:ext cx="7598008" cy="604627"/>
      </dsp:txXfrm>
    </dsp:sp>
    <dsp:sp modelId="{815ACCFF-6AAB-492A-8817-D35C45D4F702}">
      <dsp:nvSpPr>
        <dsp:cNvPr id="0" name=""/>
        <dsp:cNvSpPr/>
      </dsp:nvSpPr>
      <dsp:spPr>
        <a:xfrm>
          <a:off x="76612" y="3853145"/>
          <a:ext cx="755784" cy="755784"/>
        </a:xfrm>
        <a:prstGeom prst="ellipse">
          <a:avLst/>
        </a:prstGeom>
        <a:blipFill rotWithShape="0">
          <a:blip xmlns:r="http://schemas.openxmlformats.org/officeDocument/2006/relationships" r:embed="rId5"/>
          <a:srcRect/>
          <a:stretch>
            <a:fillRect t="-3000" b="-3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5E4D9-EFFE-4A26-A7BC-7E9552D76244}">
      <dsp:nvSpPr>
        <dsp:cNvPr id="0" name=""/>
        <dsp:cNvSpPr/>
      </dsp:nvSpPr>
      <dsp:spPr>
        <a:xfrm>
          <a:off x="8360326" y="1892881"/>
          <a:ext cx="2551470" cy="295211"/>
        </a:xfrm>
        <a:custGeom>
          <a:avLst/>
          <a:gdLst/>
          <a:ahLst/>
          <a:cxnLst/>
          <a:rect l="0" t="0" r="0" b="0"/>
          <a:pathLst>
            <a:path>
              <a:moveTo>
                <a:pt x="0" y="0"/>
              </a:moveTo>
              <a:lnTo>
                <a:pt x="0" y="147605"/>
              </a:lnTo>
              <a:lnTo>
                <a:pt x="2551470" y="147605"/>
              </a:lnTo>
              <a:lnTo>
                <a:pt x="255147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64296-4197-4D58-B22C-4B0B95EF7342}">
      <dsp:nvSpPr>
        <dsp:cNvPr id="0" name=""/>
        <dsp:cNvSpPr/>
      </dsp:nvSpPr>
      <dsp:spPr>
        <a:xfrm>
          <a:off x="8360326" y="1892881"/>
          <a:ext cx="850490" cy="295211"/>
        </a:xfrm>
        <a:custGeom>
          <a:avLst/>
          <a:gdLst/>
          <a:ahLst/>
          <a:cxnLst/>
          <a:rect l="0" t="0" r="0" b="0"/>
          <a:pathLst>
            <a:path>
              <a:moveTo>
                <a:pt x="0" y="0"/>
              </a:moveTo>
              <a:lnTo>
                <a:pt x="0" y="147605"/>
              </a:lnTo>
              <a:lnTo>
                <a:pt x="850490" y="147605"/>
              </a:lnTo>
              <a:lnTo>
                <a:pt x="85049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8C84F6-317A-4D73-B0C7-92A698558B39}">
      <dsp:nvSpPr>
        <dsp:cNvPr id="0" name=""/>
        <dsp:cNvSpPr/>
      </dsp:nvSpPr>
      <dsp:spPr>
        <a:xfrm>
          <a:off x="7509836" y="1892881"/>
          <a:ext cx="850490" cy="295211"/>
        </a:xfrm>
        <a:custGeom>
          <a:avLst/>
          <a:gdLst/>
          <a:ahLst/>
          <a:cxnLst/>
          <a:rect l="0" t="0" r="0" b="0"/>
          <a:pathLst>
            <a:path>
              <a:moveTo>
                <a:pt x="850490" y="0"/>
              </a:moveTo>
              <a:lnTo>
                <a:pt x="850490" y="147605"/>
              </a:lnTo>
              <a:lnTo>
                <a:pt x="0" y="147605"/>
              </a:lnTo>
              <a:lnTo>
                <a:pt x="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FBB06B-883A-4D0F-AF19-98613DF989A5}">
      <dsp:nvSpPr>
        <dsp:cNvPr id="0" name=""/>
        <dsp:cNvSpPr/>
      </dsp:nvSpPr>
      <dsp:spPr>
        <a:xfrm>
          <a:off x="5808856" y="1892881"/>
          <a:ext cx="2551470" cy="295211"/>
        </a:xfrm>
        <a:custGeom>
          <a:avLst/>
          <a:gdLst/>
          <a:ahLst/>
          <a:cxnLst/>
          <a:rect l="0" t="0" r="0" b="0"/>
          <a:pathLst>
            <a:path>
              <a:moveTo>
                <a:pt x="2551470" y="0"/>
              </a:moveTo>
              <a:lnTo>
                <a:pt x="2551470" y="147605"/>
              </a:lnTo>
              <a:lnTo>
                <a:pt x="0" y="147605"/>
              </a:lnTo>
              <a:lnTo>
                <a:pt x="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A7CE3-C6EC-4052-8BE0-6F6092442555}">
      <dsp:nvSpPr>
        <dsp:cNvPr id="0" name=""/>
        <dsp:cNvSpPr/>
      </dsp:nvSpPr>
      <dsp:spPr>
        <a:xfrm>
          <a:off x="2406895" y="1892881"/>
          <a:ext cx="1700980" cy="295211"/>
        </a:xfrm>
        <a:custGeom>
          <a:avLst/>
          <a:gdLst/>
          <a:ahLst/>
          <a:cxnLst/>
          <a:rect l="0" t="0" r="0" b="0"/>
          <a:pathLst>
            <a:path>
              <a:moveTo>
                <a:pt x="0" y="0"/>
              </a:moveTo>
              <a:lnTo>
                <a:pt x="0" y="147605"/>
              </a:lnTo>
              <a:lnTo>
                <a:pt x="1700980" y="147605"/>
              </a:lnTo>
              <a:lnTo>
                <a:pt x="170098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7DE8B-AADA-4E0E-A108-F8BA9404B51F}">
      <dsp:nvSpPr>
        <dsp:cNvPr id="0" name=""/>
        <dsp:cNvSpPr/>
      </dsp:nvSpPr>
      <dsp:spPr>
        <a:xfrm>
          <a:off x="2361175" y="1892881"/>
          <a:ext cx="91440" cy="295211"/>
        </a:xfrm>
        <a:custGeom>
          <a:avLst/>
          <a:gdLst/>
          <a:ahLst/>
          <a:cxnLst/>
          <a:rect l="0" t="0" r="0" b="0"/>
          <a:pathLst>
            <a:path>
              <a:moveTo>
                <a:pt x="45720" y="0"/>
              </a:moveTo>
              <a:lnTo>
                <a:pt x="4572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BCEB9-5F81-4276-A19C-0AD988B82932}">
      <dsp:nvSpPr>
        <dsp:cNvPr id="0" name=""/>
        <dsp:cNvSpPr/>
      </dsp:nvSpPr>
      <dsp:spPr>
        <a:xfrm>
          <a:off x="705915" y="1892881"/>
          <a:ext cx="1700980" cy="295211"/>
        </a:xfrm>
        <a:custGeom>
          <a:avLst/>
          <a:gdLst/>
          <a:ahLst/>
          <a:cxnLst/>
          <a:rect l="0" t="0" r="0" b="0"/>
          <a:pathLst>
            <a:path>
              <a:moveTo>
                <a:pt x="1700980" y="0"/>
              </a:moveTo>
              <a:lnTo>
                <a:pt x="1700980" y="147605"/>
              </a:lnTo>
              <a:lnTo>
                <a:pt x="0" y="147605"/>
              </a:lnTo>
              <a:lnTo>
                <a:pt x="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5C732-4DA5-46D3-86CC-A28D9CEC4BDB}">
      <dsp:nvSpPr>
        <dsp:cNvPr id="0" name=""/>
        <dsp:cNvSpPr/>
      </dsp:nvSpPr>
      <dsp:spPr>
        <a:xfrm>
          <a:off x="1704011" y="1189996"/>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Strategie</a:t>
          </a:r>
        </a:p>
      </dsp:txBody>
      <dsp:txXfrm>
        <a:off x="1704011" y="1189996"/>
        <a:ext cx="1405768" cy="702884"/>
      </dsp:txXfrm>
    </dsp:sp>
    <dsp:sp modelId="{C8903079-28D7-4F29-A6BF-C123DCC978BE}">
      <dsp:nvSpPr>
        <dsp:cNvPr id="0" name=""/>
        <dsp:cNvSpPr/>
      </dsp:nvSpPr>
      <dsp:spPr>
        <a:xfrm>
          <a:off x="303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Aktuelle Verträge</a:t>
          </a:r>
        </a:p>
      </dsp:txBody>
      <dsp:txXfrm>
        <a:off x="3031" y="2188092"/>
        <a:ext cx="1405768" cy="702884"/>
      </dsp:txXfrm>
    </dsp:sp>
    <dsp:sp modelId="{9A3DECE6-FD9A-4D8E-A18F-4C0B3298B069}">
      <dsp:nvSpPr>
        <dsp:cNvPr id="0" name=""/>
        <dsp:cNvSpPr/>
      </dsp:nvSpPr>
      <dsp:spPr>
        <a:xfrm>
          <a:off x="170401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Finanzen verwalten</a:t>
          </a:r>
        </a:p>
      </dsp:txBody>
      <dsp:txXfrm>
        <a:off x="1704011" y="2188092"/>
        <a:ext cx="1405768" cy="702884"/>
      </dsp:txXfrm>
    </dsp:sp>
    <dsp:sp modelId="{47AA1C04-5078-4A8E-920C-4C65C5EA833B}">
      <dsp:nvSpPr>
        <dsp:cNvPr id="0" name=""/>
        <dsp:cNvSpPr/>
      </dsp:nvSpPr>
      <dsp:spPr>
        <a:xfrm>
          <a:off x="340499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Aktuelle Logos</a:t>
          </a:r>
        </a:p>
      </dsp:txBody>
      <dsp:txXfrm>
        <a:off x="3404991" y="2188092"/>
        <a:ext cx="1405768" cy="702884"/>
      </dsp:txXfrm>
    </dsp:sp>
    <dsp:sp modelId="{CDF0B47F-F5D2-4639-9709-7D7DE23E68A5}">
      <dsp:nvSpPr>
        <dsp:cNvPr id="0" name=""/>
        <dsp:cNvSpPr/>
      </dsp:nvSpPr>
      <dsp:spPr>
        <a:xfrm>
          <a:off x="7657441" y="1189996"/>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Projekte</a:t>
          </a:r>
        </a:p>
      </dsp:txBody>
      <dsp:txXfrm>
        <a:off x="7657441" y="1189996"/>
        <a:ext cx="1405768" cy="702884"/>
      </dsp:txXfrm>
    </dsp:sp>
    <dsp:sp modelId="{55811BB9-E40C-4DE9-A44A-769582FE2479}">
      <dsp:nvSpPr>
        <dsp:cNvPr id="0" name=""/>
        <dsp:cNvSpPr/>
      </dsp:nvSpPr>
      <dsp:spPr>
        <a:xfrm>
          <a:off x="510597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Dinge kaufen</a:t>
          </a:r>
        </a:p>
      </dsp:txBody>
      <dsp:txXfrm>
        <a:off x="5105971" y="2188092"/>
        <a:ext cx="1405768" cy="702884"/>
      </dsp:txXfrm>
    </dsp:sp>
    <dsp:sp modelId="{E9A83485-4D0D-47A9-878F-5CB167047713}">
      <dsp:nvSpPr>
        <dsp:cNvPr id="0" name=""/>
        <dsp:cNvSpPr/>
      </dsp:nvSpPr>
      <dsp:spPr>
        <a:xfrm>
          <a:off x="680695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Baumaßnahmen durchführen</a:t>
          </a:r>
        </a:p>
      </dsp:txBody>
      <dsp:txXfrm>
        <a:off x="6806951" y="2188092"/>
        <a:ext cx="1405768" cy="702884"/>
      </dsp:txXfrm>
    </dsp:sp>
    <dsp:sp modelId="{763985B5-E5CE-4E2E-9D0B-3456E12F3ADC}">
      <dsp:nvSpPr>
        <dsp:cNvPr id="0" name=""/>
        <dsp:cNvSpPr/>
      </dsp:nvSpPr>
      <dsp:spPr>
        <a:xfrm>
          <a:off x="850793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Geräte instand halten</a:t>
          </a:r>
        </a:p>
      </dsp:txBody>
      <dsp:txXfrm>
        <a:off x="8507931" y="2188092"/>
        <a:ext cx="1405768" cy="702884"/>
      </dsp:txXfrm>
    </dsp:sp>
    <dsp:sp modelId="{B3AF29B2-DD1D-477A-B9D2-D498F31F3449}">
      <dsp:nvSpPr>
        <dsp:cNvPr id="0" name=""/>
        <dsp:cNvSpPr/>
      </dsp:nvSpPr>
      <dsp:spPr>
        <a:xfrm>
          <a:off x="1020891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Veranstaltungen durchführen</a:t>
          </a:r>
        </a:p>
      </dsp:txBody>
      <dsp:txXfrm>
        <a:off x="10208911" y="2188092"/>
        <a:ext cx="1405768" cy="702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C198F-9AE3-4204-AE28-EED9F04F81E8}">
      <dsp:nvSpPr>
        <dsp:cNvPr id="0" name=""/>
        <dsp:cNvSpPr/>
      </dsp:nvSpPr>
      <dsp:spPr>
        <a:xfrm>
          <a:off x="-5468547" y="-837311"/>
          <a:ext cx="6511316" cy="6511316"/>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5BF0E-9487-4D2E-9594-577ACB53FE27}">
      <dsp:nvSpPr>
        <dsp:cNvPr id="0" name=""/>
        <dsp:cNvSpPr/>
      </dsp:nvSpPr>
      <dsp:spPr>
        <a:xfrm>
          <a:off x="388709" y="254700"/>
          <a:ext cx="7893815"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ist eine konkrete Instanz eines Prozesses</a:t>
          </a:r>
          <a:endParaRPr lang="en-US" sz="2000" kern="1200" dirty="0"/>
        </a:p>
      </dsp:txBody>
      <dsp:txXfrm>
        <a:off x="388709" y="254700"/>
        <a:ext cx="7893815" cy="509207"/>
      </dsp:txXfrm>
    </dsp:sp>
    <dsp:sp modelId="{6E907434-9DAE-4A26-9AF8-CBE49FCFE690}">
      <dsp:nvSpPr>
        <dsp:cNvPr id="0" name=""/>
        <dsp:cNvSpPr/>
      </dsp:nvSpPr>
      <dsp:spPr>
        <a:xfrm>
          <a:off x="70455" y="191049"/>
          <a:ext cx="636508" cy="636508"/>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A746F50-AD0E-4E82-BF43-84DA295F6E5B}">
      <dsp:nvSpPr>
        <dsp:cNvPr id="0" name=""/>
        <dsp:cNvSpPr/>
      </dsp:nvSpPr>
      <dsp:spPr>
        <a:xfrm>
          <a:off x="807567" y="1018414"/>
          <a:ext cx="7474958"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hat einen Vorgangsordner mit allen Dokumenten zum Vorgang</a:t>
          </a:r>
          <a:endParaRPr lang="en-US" sz="2000" kern="1200" dirty="0"/>
        </a:p>
      </dsp:txBody>
      <dsp:txXfrm>
        <a:off x="807567" y="1018414"/>
        <a:ext cx="7474958" cy="509207"/>
      </dsp:txXfrm>
    </dsp:sp>
    <dsp:sp modelId="{DAF0AAB6-7B25-4479-8760-0277862326D5}">
      <dsp:nvSpPr>
        <dsp:cNvPr id="0" name=""/>
        <dsp:cNvSpPr/>
      </dsp:nvSpPr>
      <dsp:spPr>
        <a:xfrm>
          <a:off x="489313" y="954763"/>
          <a:ext cx="636508" cy="636508"/>
        </a:xfrm>
        <a:prstGeom prst="ellipse">
          <a:avLst/>
        </a:prstGeom>
        <a:blipFill dpi="0" rotWithShape="0">
          <a:blip xmlns:r="http://schemas.openxmlformats.org/officeDocument/2006/relationships" r:embed="rId2"/>
          <a:srcRect/>
          <a:stretch>
            <a:fillRect t="13434" b="13434"/>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36CBF97-15A9-4B7A-834E-00080FBF4A0A}">
      <dsp:nvSpPr>
        <dsp:cNvPr id="0" name=""/>
        <dsp:cNvSpPr/>
      </dsp:nvSpPr>
      <dsp:spPr>
        <a:xfrm>
          <a:off x="999100" y="1782128"/>
          <a:ext cx="7283424"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hat Daten laut seinem Prozess zugeordnet</a:t>
          </a:r>
          <a:endParaRPr lang="en-US" sz="2000" kern="1200" dirty="0"/>
        </a:p>
      </dsp:txBody>
      <dsp:txXfrm>
        <a:off x="999100" y="1782128"/>
        <a:ext cx="7283424" cy="509207"/>
      </dsp:txXfrm>
    </dsp:sp>
    <dsp:sp modelId="{FBE271C8-5612-429D-AB86-1A84C8AC94D2}">
      <dsp:nvSpPr>
        <dsp:cNvPr id="0" name=""/>
        <dsp:cNvSpPr/>
      </dsp:nvSpPr>
      <dsp:spPr>
        <a:xfrm>
          <a:off x="679229" y="1714219"/>
          <a:ext cx="636508" cy="636508"/>
        </a:xfrm>
        <a:prstGeom prst="ellipse">
          <a:avLst/>
        </a:prstGeom>
        <a:blipFill dpi="0" rotWithShape="0">
          <a:blip xmlns:r="http://schemas.openxmlformats.org/officeDocument/2006/relationships" r:embed="rId3"/>
          <a:srcRect/>
          <a:stretch>
            <a:fillRect t="210" b="21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A9044C0-C0FE-4B1F-97C8-FEBD6800EE80}">
      <dsp:nvSpPr>
        <dsp:cNvPr id="0" name=""/>
        <dsp:cNvSpPr/>
      </dsp:nvSpPr>
      <dsp:spPr>
        <a:xfrm>
          <a:off x="999100" y="2545358"/>
          <a:ext cx="7283424"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kann zusätzlich beliebig viele Ansprechpartner hinterlegt haben</a:t>
          </a:r>
          <a:endParaRPr lang="en-US" sz="2000" kern="1200" dirty="0"/>
        </a:p>
      </dsp:txBody>
      <dsp:txXfrm>
        <a:off x="999100" y="2545358"/>
        <a:ext cx="7283424" cy="509207"/>
      </dsp:txXfrm>
    </dsp:sp>
    <dsp:sp modelId="{CC66E698-D0F6-4E2E-BA59-A425F3A55A3E}">
      <dsp:nvSpPr>
        <dsp:cNvPr id="0" name=""/>
        <dsp:cNvSpPr/>
      </dsp:nvSpPr>
      <dsp:spPr>
        <a:xfrm>
          <a:off x="680846" y="2481707"/>
          <a:ext cx="636508" cy="636508"/>
        </a:xfrm>
        <a:prstGeom prst="ellipse">
          <a:avLst/>
        </a:prstGeom>
        <a:blipFill dpi="0" rotWithShape="0">
          <a:blip xmlns:r="http://schemas.openxmlformats.org/officeDocument/2006/relationships" r:embed="rId4"/>
          <a:srcRect/>
          <a:stretch>
            <a:fillRect t="9166" b="9166"/>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89C6C06-6D84-4B4B-8779-51839133F7E7}">
      <dsp:nvSpPr>
        <dsp:cNvPr id="0" name=""/>
        <dsp:cNvSpPr/>
      </dsp:nvSpPr>
      <dsp:spPr>
        <a:xfrm>
          <a:off x="807567" y="3309072"/>
          <a:ext cx="7474958"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kann Dokumente erzeugen und automatisch ausfüllen</a:t>
          </a:r>
          <a:endParaRPr lang="en-US" sz="2000" kern="1200" dirty="0"/>
        </a:p>
      </dsp:txBody>
      <dsp:txXfrm>
        <a:off x="807567" y="3309072"/>
        <a:ext cx="7474958" cy="509207"/>
      </dsp:txXfrm>
    </dsp:sp>
    <dsp:sp modelId="{0BB7D69A-F4AB-45FD-912B-166D13118A22}">
      <dsp:nvSpPr>
        <dsp:cNvPr id="0" name=""/>
        <dsp:cNvSpPr/>
      </dsp:nvSpPr>
      <dsp:spPr>
        <a:xfrm>
          <a:off x="489313" y="3245421"/>
          <a:ext cx="636508" cy="636508"/>
        </a:xfrm>
        <a:prstGeom prst="ellipse">
          <a:avLst/>
        </a:prstGeom>
        <a:blipFill dpi="0" rotWithShape="0">
          <a:blip xmlns:r="http://schemas.openxmlformats.org/officeDocument/2006/relationships" r:embed="rId5"/>
          <a:srcRect/>
          <a:stretch>
            <a:fillRect l="10228" r="10228"/>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6D7DB5-F15E-454B-8F8E-12734EB4613D}">
      <dsp:nvSpPr>
        <dsp:cNvPr id="0" name=""/>
        <dsp:cNvSpPr/>
      </dsp:nvSpPr>
      <dsp:spPr>
        <a:xfrm>
          <a:off x="388709" y="4072786"/>
          <a:ext cx="7893815"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kann abgeschlossen werden</a:t>
          </a:r>
          <a:endParaRPr lang="en-US" sz="2000" kern="1200" dirty="0"/>
        </a:p>
      </dsp:txBody>
      <dsp:txXfrm>
        <a:off x="388709" y="4072786"/>
        <a:ext cx="7893815" cy="509207"/>
      </dsp:txXfrm>
    </dsp:sp>
    <dsp:sp modelId="{BA3D4979-1A6E-4248-8D4E-DD9947A9FBBD}">
      <dsp:nvSpPr>
        <dsp:cNvPr id="0" name=""/>
        <dsp:cNvSpPr/>
      </dsp:nvSpPr>
      <dsp:spPr>
        <a:xfrm>
          <a:off x="70455" y="4009135"/>
          <a:ext cx="636508" cy="636508"/>
        </a:xfrm>
        <a:prstGeom prst="ellipse">
          <a:avLst/>
        </a:prstGeom>
        <a:blipFill dpi="0" rotWithShape="0">
          <a:blip xmlns:r="http://schemas.openxmlformats.org/officeDocument/2006/relationships" r:embed="rId6"/>
          <a:srcRect/>
          <a:stretch>
            <a:fillRect t="21560" b="2156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6855F-50FE-42C6-86B9-14377583CB36}">
      <dsp:nvSpPr>
        <dsp:cNvPr id="0" name=""/>
        <dsp:cNvSpPr/>
      </dsp:nvSpPr>
      <dsp:spPr>
        <a:xfrm>
          <a:off x="8355825"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CA133-F71E-458B-B42D-87A4E4C06635}">
      <dsp:nvSpPr>
        <dsp:cNvPr id="0" name=""/>
        <dsp:cNvSpPr/>
      </dsp:nvSpPr>
      <dsp:spPr>
        <a:xfrm>
          <a:off x="8355825"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003B4E-12B9-4CEB-8984-E95827D665EF}">
      <dsp:nvSpPr>
        <dsp:cNvPr id="0" name=""/>
        <dsp:cNvSpPr/>
      </dsp:nvSpPr>
      <dsp:spPr>
        <a:xfrm>
          <a:off x="7210744" y="708213"/>
          <a:ext cx="1710554" cy="296873"/>
        </a:xfrm>
        <a:custGeom>
          <a:avLst/>
          <a:gdLst/>
          <a:ahLst/>
          <a:cxnLst/>
          <a:rect l="0" t="0" r="0" b="0"/>
          <a:pathLst>
            <a:path>
              <a:moveTo>
                <a:pt x="0" y="0"/>
              </a:moveTo>
              <a:lnTo>
                <a:pt x="0" y="148436"/>
              </a:lnTo>
              <a:lnTo>
                <a:pt x="1710554" y="148436"/>
              </a:lnTo>
              <a:lnTo>
                <a:pt x="1710554"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DFEB53-BB8A-45A2-B929-E9C0A4FEE14C}">
      <dsp:nvSpPr>
        <dsp:cNvPr id="0" name=""/>
        <dsp:cNvSpPr/>
      </dsp:nvSpPr>
      <dsp:spPr>
        <a:xfrm>
          <a:off x="6645271"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8578C-827B-4572-94A5-C29673C2F186}">
      <dsp:nvSpPr>
        <dsp:cNvPr id="0" name=""/>
        <dsp:cNvSpPr/>
      </dsp:nvSpPr>
      <dsp:spPr>
        <a:xfrm>
          <a:off x="6645271"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5E1C8F-6BEE-4EA8-80B4-EAAA8DDF443E}">
      <dsp:nvSpPr>
        <dsp:cNvPr id="0" name=""/>
        <dsp:cNvSpPr/>
      </dsp:nvSpPr>
      <dsp:spPr>
        <a:xfrm>
          <a:off x="7165024" y="708213"/>
          <a:ext cx="91440" cy="296873"/>
        </a:xfrm>
        <a:custGeom>
          <a:avLst/>
          <a:gdLst/>
          <a:ahLst/>
          <a:cxnLst/>
          <a:rect l="0" t="0" r="0" b="0"/>
          <a:pathLst>
            <a:path>
              <a:moveTo>
                <a:pt x="45720" y="0"/>
              </a:moveTo>
              <a:lnTo>
                <a:pt x="45720"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009439-D32C-4206-B90C-DA8D1E72910C}">
      <dsp:nvSpPr>
        <dsp:cNvPr id="0" name=""/>
        <dsp:cNvSpPr/>
      </dsp:nvSpPr>
      <dsp:spPr>
        <a:xfrm>
          <a:off x="4934717" y="1711927"/>
          <a:ext cx="212052" cy="2657720"/>
        </a:xfrm>
        <a:custGeom>
          <a:avLst/>
          <a:gdLst/>
          <a:ahLst/>
          <a:cxnLst/>
          <a:rect l="0" t="0" r="0" b="0"/>
          <a:pathLst>
            <a:path>
              <a:moveTo>
                <a:pt x="0" y="0"/>
              </a:moveTo>
              <a:lnTo>
                <a:pt x="0" y="2657720"/>
              </a:lnTo>
              <a:lnTo>
                <a:pt x="212052" y="2657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12177B-CB70-40F1-B3ED-BF4A8A2E2738}">
      <dsp:nvSpPr>
        <dsp:cNvPr id="0" name=""/>
        <dsp:cNvSpPr/>
      </dsp:nvSpPr>
      <dsp:spPr>
        <a:xfrm>
          <a:off x="4934717"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652227-20D4-4220-864D-AF65DA172E9B}">
      <dsp:nvSpPr>
        <dsp:cNvPr id="0" name=""/>
        <dsp:cNvSpPr/>
      </dsp:nvSpPr>
      <dsp:spPr>
        <a:xfrm>
          <a:off x="4934717"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A5CA5-51AE-4C79-9C0A-1D6A6FFCECCD}">
      <dsp:nvSpPr>
        <dsp:cNvPr id="0" name=""/>
        <dsp:cNvSpPr/>
      </dsp:nvSpPr>
      <dsp:spPr>
        <a:xfrm>
          <a:off x="5500189" y="708213"/>
          <a:ext cx="1710554" cy="296873"/>
        </a:xfrm>
        <a:custGeom>
          <a:avLst/>
          <a:gdLst/>
          <a:ahLst/>
          <a:cxnLst/>
          <a:rect l="0" t="0" r="0" b="0"/>
          <a:pathLst>
            <a:path>
              <a:moveTo>
                <a:pt x="1710554" y="0"/>
              </a:moveTo>
              <a:lnTo>
                <a:pt x="1710554" y="148436"/>
              </a:lnTo>
              <a:lnTo>
                <a:pt x="0" y="148436"/>
              </a:lnTo>
              <a:lnTo>
                <a:pt x="0"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5D3DD1-68B0-4940-A42E-CD5A11CEB0A0}">
      <dsp:nvSpPr>
        <dsp:cNvPr id="0" name=""/>
        <dsp:cNvSpPr/>
      </dsp:nvSpPr>
      <dsp:spPr>
        <a:xfrm>
          <a:off x="3224163"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7400E3-2572-44C9-9EF8-9C8B912D11C2}">
      <dsp:nvSpPr>
        <dsp:cNvPr id="0" name=""/>
        <dsp:cNvSpPr/>
      </dsp:nvSpPr>
      <dsp:spPr>
        <a:xfrm>
          <a:off x="3224163"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E2B74D-77F7-42A0-846E-05F453D82E0F}">
      <dsp:nvSpPr>
        <dsp:cNvPr id="0" name=""/>
        <dsp:cNvSpPr/>
      </dsp:nvSpPr>
      <dsp:spPr>
        <a:xfrm>
          <a:off x="2934358" y="708213"/>
          <a:ext cx="855277" cy="296873"/>
        </a:xfrm>
        <a:custGeom>
          <a:avLst/>
          <a:gdLst/>
          <a:ahLst/>
          <a:cxnLst/>
          <a:rect l="0" t="0" r="0" b="0"/>
          <a:pathLst>
            <a:path>
              <a:moveTo>
                <a:pt x="0" y="0"/>
              </a:moveTo>
              <a:lnTo>
                <a:pt x="0" y="148436"/>
              </a:lnTo>
              <a:lnTo>
                <a:pt x="855277" y="148436"/>
              </a:lnTo>
              <a:lnTo>
                <a:pt x="855277"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490093-8014-418D-9CFC-ED5D63A68D7A}">
      <dsp:nvSpPr>
        <dsp:cNvPr id="0" name=""/>
        <dsp:cNvSpPr/>
      </dsp:nvSpPr>
      <dsp:spPr>
        <a:xfrm>
          <a:off x="1513609"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806E1D-EBC3-49E7-BCCB-7DB3F72407DC}">
      <dsp:nvSpPr>
        <dsp:cNvPr id="0" name=""/>
        <dsp:cNvSpPr/>
      </dsp:nvSpPr>
      <dsp:spPr>
        <a:xfrm>
          <a:off x="2079081" y="708213"/>
          <a:ext cx="855277" cy="296873"/>
        </a:xfrm>
        <a:custGeom>
          <a:avLst/>
          <a:gdLst/>
          <a:ahLst/>
          <a:cxnLst/>
          <a:rect l="0" t="0" r="0" b="0"/>
          <a:pathLst>
            <a:path>
              <a:moveTo>
                <a:pt x="855277" y="0"/>
              </a:moveTo>
              <a:lnTo>
                <a:pt x="855277" y="148436"/>
              </a:lnTo>
              <a:lnTo>
                <a:pt x="0" y="148436"/>
              </a:lnTo>
              <a:lnTo>
                <a:pt x="0"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BEE73B-3C02-409A-8CFC-5B4A780A7DBC}">
      <dsp:nvSpPr>
        <dsp:cNvPr id="0" name=""/>
        <dsp:cNvSpPr/>
      </dsp:nvSpPr>
      <dsp:spPr>
        <a:xfrm>
          <a:off x="2227517" y="1372"/>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Strategie</a:t>
          </a:r>
        </a:p>
      </dsp:txBody>
      <dsp:txXfrm>
        <a:off x="2227517" y="1372"/>
        <a:ext cx="1413681" cy="706840"/>
      </dsp:txXfrm>
    </dsp:sp>
    <dsp:sp modelId="{C4351EB9-90BE-4DBD-99B7-1F4D0CC0709D}">
      <dsp:nvSpPr>
        <dsp:cNvPr id="0" name=""/>
        <dsp:cNvSpPr/>
      </dsp:nvSpPr>
      <dsp:spPr>
        <a:xfrm>
          <a:off x="1372240"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Aktuelle Verträge</a:t>
          </a:r>
        </a:p>
      </dsp:txBody>
      <dsp:txXfrm>
        <a:off x="1372240" y="1005086"/>
        <a:ext cx="1413681" cy="706840"/>
      </dsp:txXfrm>
    </dsp:sp>
    <dsp:sp modelId="{C84B8D71-3DE1-4DD8-B445-721CBB8995A7}">
      <dsp:nvSpPr>
        <dsp:cNvPr id="0" name=""/>
        <dsp:cNvSpPr/>
      </dsp:nvSpPr>
      <dsp:spPr>
        <a:xfrm>
          <a:off x="1725661"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DSGVO-Vertrag mit SF GmbH</a:t>
          </a:r>
        </a:p>
      </dsp:txBody>
      <dsp:txXfrm>
        <a:off x="1725661" y="2008800"/>
        <a:ext cx="1413681" cy="706840"/>
      </dsp:txXfrm>
    </dsp:sp>
    <dsp:sp modelId="{654C5259-BA4E-4F48-936B-5BAA9ACD20EA}">
      <dsp:nvSpPr>
        <dsp:cNvPr id="0" name=""/>
        <dsp:cNvSpPr/>
      </dsp:nvSpPr>
      <dsp:spPr>
        <a:xfrm>
          <a:off x="3082795"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Haushalt planen</a:t>
          </a:r>
        </a:p>
      </dsp:txBody>
      <dsp:txXfrm>
        <a:off x="3082795" y="1005086"/>
        <a:ext cx="1413681" cy="706840"/>
      </dsp:txXfrm>
    </dsp:sp>
    <dsp:sp modelId="{2BF26A82-85B3-4B86-B3DF-B6976DFC5385}">
      <dsp:nvSpPr>
        <dsp:cNvPr id="0" name=""/>
        <dsp:cNvSpPr/>
      </dsp:nvSpPr>
      <dsp:spPr>
        <a:xfrm>
          <a:off x="3436215"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Haushalt 2016/2017 planen</a:t>
          </a:r>
        </a:p>
      </dsp:txBody>
      <dsp:txXfrm>
        <a:off x="3436215" y="2008800"/>
        <a:ext cx="1413681" cy="706840"/>
      </dsp:txXfrm>
    </dsp:sp>
    <dsp:sp modelId="{0D7FCC5C-44A5-4A04-A288-2801FF7A9671}">
      <dsp:nvSpPr>
        <dsp:cNvPr id="0" name=""/>
        <dsp:cNvSpPr/>
      </dsp:nvSpPr>
      <dsp:spPr>
        <a:xfrm>
          <a:off x="3436215"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Haushalt 2018/2019 planen</a:t>
          </a:r>
        </a:p>
      </dsp:txBody>
      <dsp:txXfrm>
        <a:off x="3436215" y="3012513"/>
        <a:ext cx="1413681" cy="706840"/>
      </dsp:txXfrm>
    </dsp:sp>
    <dsp:sp modelId="{B47A92AF-8FD7-42DB-B21F-21D7C0A64209}">
      <dsp:nvSpPr>
        <dsp:cNvPr id="0" name=""/>
        <dsp:cNvSpPr/>
      </dsp:nvSpPr>
      <dsp:spPr>
        <a:xfrm>
          <a:off x="6503903" y="1372"/>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Projekte</a:t>
          </a:r>
        </a:p>
      </dsp:txBody>
      <dsp:txXfrm>
        <a:off x="6503903" y="1372"/>
        <a:ext cx="1413681" cy="706840"/>
      </dsp:txXfrm>
    </dsp:sp>
    <dsp:sp modelId="{84D3CECC-042E-40BC-B357-AC651448123A}">
      <dsp:nvSpPr>
        <dsp:cNvPr id="0" name=""/>
        <dsp:cNvSpPr/>
      </dsp:nvSpPr>
      <dsp:spPr>
        <a:xfrm>
          <a:off x="4793349"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Dinge kaufen</a:t>
          </a:r>
        </a:p>
      </dsp:txBody>
      <dsp:txXfrm>
        <a:off x="4793349" y="1005086"/>
        <a:ext cx="1413681" cy="706840"/>
      </dsp:txXfrm>
    </dsp:sp>
    <dsp:sp modelId="{488E792C-9DEE-4041-B97E-401E8E85D780}">
      <dsp:nvSpPr>
        <dsp:cNvPr id="0" name=""/>
        <dsp:cNvSpPr/>
      </dsp:nvSpPr>
      <dsp:spPr>
        <a:xfrm>
          <a:off x="5146769"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Dienstfahrzeug für Hausmeister 2018</a:t>
          </a:r>
        </a:p>
      </dsp:txBody>
      <dsp:txXfrm>
        <a:off x="5146769" y="2008800"/>
        <a:ext cx="1413681" cy="706840"/>
      </dsp:txXfrm>
    </dsp:sp>
    <dsp:sp modelId="{D1406F97-018B-4B1A-A927-1FA5D359A9BB}">
      <dsp:nvSpPr>
        <dsp:cNvPr id="0" name=""/>
        <dsp:cNvSpPr/>
      </dsp:nvSpPr>
      <dsp:spPr>
        <a:xfrm>
          <a:off x="5146769"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Neue Serverfarm 2019</a:t>
          </a:r>
        </a:p>
      </dsp:txBody>
      <dsp:txXfrm>
        <a:off x="5146769" y="3012513"/>
        <a:ext cx="1413681" cy="706840"/>
      </dsp:txXfrm>
    </dsp:sp>
    <dsp:sp modelId="{72D46CFC-36BA-4AF1-8518-49128D50A7DB}">
      <dsp:nvSpPr>
        <dsp:cNvPr id="0" name=""/>
        <dsp:cNvSpPr/>
      </dsp:nvSpPr>
      <dsp:spPr>
        <a:xfrm>
          <a:off x="5146769" y="4016227"/>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SF Ordnerplan</a:t>
          </a:r>
        </a:p>
      </dsp:txBody>
      <dsp:txXfrm>
        <a:off x="5146769" y="4016227"/>
        <a:ext cx="1413681" cy="706840"/>
      </dsp:txXfrm>
    </dsp:sp>
    <dsp:sp modelId="{44BE31D4-BA19-4342-BA36-DE512D7B8A78}">
      <dsp:nvSpPr>
        <dsp:cNvPr id="0" name=""/>
        <dsp:cNvSpPr/>
      </dsp:nvSpPr>
      <dsp:spPr>
        <a:xfrm>
          <a:off x="6503903"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Geräte instand halten</a:t>
          </a:r>
        </a:p>
      </dsp:txBody>
      <dsp:txXfrm>
        <a:off x="6503903" y="1005086"/>
        <a:ext cx="1413681" cy="706840"/>
      </dsp:txXfrm>
    </dsp:sp>
    <dsp:sp modelId="{E38AE4AE-527C-48E1-991A-0590371F8C5A}">
      <dsp:nvSpPr>
        <dsp:cNvPr id="0" name=""/>
        <dsp:cNvSpPr/>
      </dsp:nvSpPr>
      <dsp:spPr>
        <a:xfrm>
          <a:off x="6857323"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2018-08 Reparatur des Kopierers im EG</a:t>
          </a:r>
        </a:p>
      </dsp:txBody>
      <dsp:txXfrm>
        <a:off x="6857323" y="2008800"/>
        <a:ext cx="1413681" cy="706840"/>
      </dsp:txXfrm>
    </dsp:sp>
    <dsp:sp modelId="{245AB4B0-8611-4762-B84B-FD71469C63C2}">
      <dsp:nvSpPr>
        <dsp:cNvPr id="0" name=""/>
        <dsp:cNvSpPr/>
      </dsp:nvSpPr>
      <dsp:spPr>
        <a:xfrm>
          <a:off x="6857323"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2018-09 Heizungsschaden</a:t>
          </a:r>
        </a:p>
      </dsp:txBody>
      <dsp:txXfrm>
        <a:off x="6857323" y="3012513"/>
        <a:ext cx="1413681" cy="706840"/>
      </dsp:txXfrm>
    </dsp:sp>
    <dsp:sp modelId="{4C447617-3D4A-4859-A175-A4ED36C1EA9D}">
      <dsp:nvSpPr>
        <dsp:cNvPr id="0" name=""/>
        <dsp:cNvSpPr/>
      </dsp:nvSpPr>
      <dsp:spPr>
        <a:xfrm>
          <a:off x="8214457"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Veranstaltungen durchführen</a:t>
          </a:r>
        </a:p>
      </dsp:txBody>
      <dsp:txXfrm>
        <a:off x="8214457" y="1005086"/>
        <a:ext cx="1413681" cy="706840"/>
      </dsp:txXfrm>
    </dsp:sp>
    <dsp:sp modelId="{B4D85544-4D17-414A-81A5-2FE41030A52C}">
      <dsp:nvSpPr>
        <dsp:cNvPr id="0" name=""/>
        <dsp:cNvSpPr/>
      </dsp:nvSpPr>
      <dsp:spPr>
        <a:xfrm>
          <a:off x="8567877"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Synode 2018</a:t>
          </a:r>
        </a:p>
      </dsp:txBody>
      <dsp:txXfrm>
        <a:off x="8567877" y="2008800"/>
        <a:ext cx="1413681" cy="706840"/>
      </dsp:txXfrm>
    </dsp:sp>
    <dsp:sp modelId="{38CD5074-0DEB-47B0-B7CF-AAC4B4A1F6F0}">
      <dsp:nvSpPr>
        <dsp:cNvPr id="0" name=""/>
        <dsp:cNvSpPr/>
      </dsp:nvSpPr>
      <dsp:spPr>
        <a:xfrm>
          <a:off x="8567877"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2018-06-06 Besprechung Lizenzen</a:t>
          </a:r>
        </a:p>
      </dsp:txBody>
      <dsp:txXfrm>
        <a:off x="8567877" y="3012513"/>
        <a:ext cx="1413681" cy="706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Budgets planen</a:t>
          </a:r>
        </a:p>
        <a:p>
          <a:pPr marL="114300" lvl="1" indent="-114300" algn="l" defTabSz="622300">
            <a:lnSpc>
              <a:spcPct val="90000"/>
            </a:lnSpc>
            <a:spcBef>
              <a:spcPct val="0"/>
            </a:spcBef>
            <a:spcAft>
              <a:spcPct val="15000"/>
            </a:spcAft>
            <a:buChar char="•"/>
          </a:pPr>
          <a:r>
            <a:rPr lang="de-DE" sz="1400" kern="1200" dirty="0"/>
            <a:t>Team: Buchhaltung</a:t>
          </a:r>
        </a:p>
        <a:p>
          <a:pPr marL="114300" lvl="1" indent="-114300" algn="l" defTabSz="622300">
            <a:lnSpc>
              <a:spcPct val="90000"/>
            </a:lnSpc>
            <a:spcBef>
              <a:spcPct val="0"/>
            </a:spcBef>
            <a:spcAft>
              <a:spcPct val="15000"/>
            </a:spcAft>
            <a:buChar char="•"/>
          </a:pPr>
          <a:r>
            <a:rPr lang="de-DE" sz="1400" kern="1200" dirty="0"/>
            <a:t>Jahr</a:t>
          </a:r>
        </a:p>
        <a:p>
          <a:pPr marL="114300" lvl="1" indent="-114300" algn="l" defTabSz="622300">
            <a:lnSpc>
              <a:spcPct val="90000"/>
            </a:lnSpc>
            <a:spcBef>
              <a:spcPct val="0"/>
            </a:spcBef>
            <a:spcAft>
              <a:spcPct val="15000"/>
            </a:spcAft>
            <a:buChar char="•"/>
          </a:pPr>
          <a:r>
            <a:rPr lang="de-DE" sz="1400" kern="1200" dirty="0"/>
            <a:t>Lieferanten als Ansprechpartner</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Betriebswirtschaftliche Auswertung aus der Fibu</a:t>
          </a:r>
        </a:p>
        <a:p>
          <a:pPr marL="114300" lvl="1" indent="-114300" algn="l" defTabSz="622300">
            <a:lnSpc>
              <a:spcPct val="90000"/>
            </a:lnSpc>
            <a:spcBef>
              <a:spcPct val="0"/>
            </a:spcBef>
            <a:spcAft>
              <a:spcPct val="15000"/>
            </a:spcAft>
            <a:buChar char="•"/>
          </a:pPr>
          <a:r>
            <a:rPr lang="de-DE" sz="1400" kern="1200" dirty="0"/>
            <a:t>Kalkulationen</a:t>
          </a:r>
        </a:p>
        <a:p>
          <a:pPr marL="114300" lvl="1" indent="-114300" algn="l" defTabSz="622300">
            <a:lnSpc>
              <a:spcPct val="90000"/>
            </a:lnSpc>
            <a:spcBef>
              <a:spcPct val="0"/>
            </a:spcBef>
            <a:spcAft>
              <a:spcPct val="15000"/>
            </a:spcAft>
            <a:buChar char="•"/>
          </a:pPr>
          <a:r>
            <a:rPr lang="de-DE" sz="1400" kern="1200" dirty="0"/>
            <a:t>E-Mails zur Abstimmung mit Lieferanten</a:t>
          </a:r>
        </a:p>
        <a:p>
          <a:pPr marL="114300" lvl="1" indent="-114300" algn="l" defTabSz="622300">
            <a:lnSpc>
              <a:spcPct val="90000"/>
            </a:lnSpc>
            <a:spcBef>
              <a:spcPct val="0"/>
            </a:spcBef>
            <a:spcAft>
              <a:spcPct val="15000"/>
            </a:spcAft>
            <a:buChar char="•"/>
          </a:pPr>
          <a:r>
            <a:rPr lang="de-DE" sz="1400" kern="1200" dirty="0"/>
            <a:t>Besprechungsprotokolle</a:t>
          </a:r>
        </a:p>
        <a:p>
          <a:pPr marL="114300" lvl="1" indent="-114300" algn="l" defTabSz="622300">
            <a:lnSpc>
              <a:spcPct val="90000"/>
            </a:lnSpc>
            <a:spcBef>
              <a:spcPct val="0"/>
            </a:spcBef>
            <a:spcAft>
              <a:spcPct val="15000"/>
            </a:spcAft>
            <a:buChar char="•"/>
          </a:pPr>
          <a:r>
            <a:rPr lang="de-DE" sz="1400" kern="1200" dirty="0"/>
            <a:t>Beschlüsse</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37350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79148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375023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586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77477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491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134641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379985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139792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23990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7542C323-15F2-4B00-82AE-371FB89318CE}" type="datetimeFigureOut">
              <a:rPr lang="de-DE" smtClean="0"/>
              <a:t>13.03.2025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50149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2C323-15F2-4B00-82AE-371FB89318CE}" type="datetimeFigureOut">
              <a:rPr lang="de-DE" smtClean="0"/>
              <a:t>13.03.2025</a:t>
            </a:fld>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C29B7-203E-4AEC-B9B4-B191D2EC888C}" type="slidenum">
              <a:rPr lang="de-DE" smtClean="0"/>
              <a:t>‹Nr.›</a:t>
            </a:fld>
            <a:endParaRPr lang="de-DE" dirty="0"/>
          </a:p>
        </p:txBody>
      </p:sp>
    </p:spTree>
    <p:extLst>
      <p:ext uri="{BB962C8B-B14F-4D97-AF65-F5344CB8AC3E}">
        <p14:creationId xmlns:p14="http://schemas.microsoft.com/office/powerpoint/2010/main" val="396667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95.pn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docs.microsoft.com/de-de/dotnet/standard/base-types/regular-expression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8" Type="http://schemas.openxmlformats.org/officeDocument/2006/relationships/hyperlink" Target="http://wiki.fbfu.de/index.php?title=Anleitungen_und_Spielmechaniken" TargetMode="External"/><Relationship Id="rId3" Type="http://schemas.openxmlformats.org/officeDocument/2006/relationships/diagramLayout" Target="../diagrams/layout11.xml"/><Relationship Id="rId7" Type="http://schemas.openxmlformats.org/officeDocument/2006/relationships/image" Target="../media/image26.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5.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2.emf"/><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s://en.wikipedia.org/wiki/File:People_icon.svg"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62.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26.xml"/><Relationship Id="rId7" Type="http://schemas.openxmlformats.org/officeDocument/2006/relationships/image" Target="../media/image1.wmf"/><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5.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76.png"/><Relationship Id="rId2" Type="http://schemas.openxmlformats.org/officeDocument/2006/relationships/diagramData" Target="../diagrams/data31.xml"/><Relationship Id="rId1" Type="http://schemas.openxmlformats.org/officeDocument/2006/relationships/slideLayout" Target="../slideLayouts/slideLayout4.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77.png"/><Relationship Id="rId2" Type="http://schemas.openxmlformats.org/officeDocument/2006/relationships/diagramData" Target="../diagrams/data32.xml"/><Relationship Id="rId1" Type="http://schemas.openxmlformats.org/officeDocument/2006/relationships/slideLayout" Target="../slideLayouts/slideLayout4.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78.png"/><Relationship Id="rId2" Type="http://schemas.openxmlformats.org/officeDocument/2006/relationships/diagramData" Target="../diagrams/data33.xml"/><Relationship Id="rId1" Type="http://schemas.openxmlformats.org/officeDocument/2006/relationships/slideLayout" Target="../slideLayouts/slideLayout4.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80.png"/><Relationship Id="rId2" Type="http://schemas.openxmlformats.org/officeDocument/2006/relationships/diagramData" Target="../diagrams/data34.xml"/><Relationship Id="rId1" Type="http://schemas.openxmlformats.org/officeDocument/2006/relationships/slideLayout" Target="../slideLayouts/slideLayout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epsos.de/Clogged-Drain-Cleaning-Kitchen-Sink-or-Bathroom-Shower" TargetMode="External"/><Relationship Id="rId7" Type="http://schemas.openxmlformats.org/officeDocument/2006/relationships/diagramColors" Target="../diagrams/colors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81.png"/><Relationship Id="rId2" Type="http://schemas.openxmlformats.org/officeDocument/2006/relationships/diagramData" Target="../diagrams/data35.xml"/><Relationship Id="rId1" Type="http://schemas.openxmlformats.org/officeDocument/2006/relationships/slideLayout" Target="../slideLayouts/slideLayout4.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82.png"/><Relationship Id="rId2" Type="http://schemas.openxmlformats.org/officeDocument/2006/relationships/diagramData" Target="../diagrams/data36.xml"/><Relationship Id="rId1" Type="http://schemas.openxmlformats.org/officeDocument/2006/relationships/slideLayout" Target="../slideLayouts/slideLayout4.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83.png"/><Relationship Id="rId2" Type="http://schemas.openxmlformats.org/officeDocument/2006/relationships/diagramData" Target="../diagrams/data37.xml"/><Relationship Id="rId1" Type="http://schemas.openxmlformats.org/officeDocument/2006/relationships/slideLayout" Target="../slideLayouts/slideLayout4.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84.png"/><Relationship Id="rId2" Type="http://schemas.openxmlformats.org/officeDocument/2006/relationships/diagramData" Target="../diagrams/data38.xml"/><Relationship Id="rId1" Type="http://schemas.openxmlformats.org/officeDocument/2006/relationships/slideLayout" Target="../slideLayouts/slideLayout6.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85.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learn.microsoft.com/de-de/dotnet/standard/base-types/regular-expressions" TargetMode="Externa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learn.microsoft.com/de-de/dotnet/standard/base-types/regular-expression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804673" y="3320859"/>
            <a:ext cx="4573475" cy="2076333"/>
          </a:xfrm>
        </p:spPr>
        <p:txBody>
          <a:bodyPr anchor="t">
            <a:normAutofit/>
          </a:bodyPr>
          <a:lstStyle/>
          <a:p>
            <a:pPr algn="l"/>
            <a:r>
              <a:rPr lang="de-DE" sz="4800" dirty="0">
                <a:solidFill>
                  <a:schemeClr val="bg1"/>
                </a:solidFill>
              </a:rPr>
              <a:t>SF Ordnerplan</a:t>
            </a:r>
          </a:p>
        </p:txBody>
      </p:sp>
      <p:sp>
        <p:nvSpPr>
          <p:cNvPr id="3" name="Untertitel 2"/>
          <p:cNvSpPr>
            <a:spLocks noGrp="1"/>
          </p:cNvSpPr>
          <p:nvPr>
            <p:ph type="subTitle" idx="1"/>
          </p:nvPr>
        </p:nvSpPr>
        <p:spPr>
          <a:xfrm>
            <a:off x="804673" y="2348680"/>
            <a:ext cx="4662678" cy="972180"/>
          </a:xfrm>
        </p:spPr>
        <p:txBody>
          <a:bodyPr anchor="b">
            <a:normAutofit/>
          </a:bodyPr>
          <a:lstStyle/>
          <a:p>
            <a:pPr algn="l"/>
            <a:r>
              <a:rPr lang="de-DE" sz="2000" dirty="0">
                <a:solidFill>
                  <a:schemeClr val="bg1"/>
                </a:solidFill>
              </a:rPr>
              <a:t>Prozessorientierte Ablage mit</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90433736-90DC-4CE9-B9C9-683F8695282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424" y="1760457"/>
            <a:ext cx="4333875" cy="4504500"/>
          </a:xfrm>
          <a:prstGeom prst="rect">
            <a:avLst/>
          </a:prstGeom>
          <a:noFill/>
        </p:spPr>
      </p:pic>
      <p:pic>
        <p:nvPicPr>
          <p:cNvPr id="40" name="Grafik 39">
            <a:extLst>
              <a:ext uri="{FF2B5EF4-FFF2-40B4-BE49-F238E27FC236}">
                <a16:creationId xmlns:a16="http://schemas.microsoft.com/office/drawing/2014/main" id="{30A52D2B-F9E7-43B0-AB49-8209AC813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04" y="5669540"/>
            <a:ext cx="1323387" cy="700616"/>
          </a:xfrm>
          <a:prstGeom prst="rect">
            <a:avLst/>
          </a:prstGeom>
        </p:spPr>
      </p:pic>
      <p:sp>
        <p:nvSpPr>
          <p:cNvPr id="10" name="Rechteck 9">
            <a:extLst>
              <a:ext uri="{FF2B5EF4-FFF2-40B4-BE49-F238E27FC236}">
                <a16:creationId xmlns:a16="http://schemas.microsoft.com/office/drawing/2014/main" id="{597FD1A0-46A5-4642-94D4-5C2476DA2064}"/>
              </a:ext>
            </a:extLst>
          </p:cNvPr>
          <p:cNvSpPr/>
          <p:nvPr/>
        </p:nvSpPr>
        <p:spPr>
          <a:xfrm>
            <a:off x="9501841" y="37502"/>
            <a:ext cx="2690160" cy="261610"/>
          </a:xfrm>
          <a:prstGeom prst="rect">
            <a:avLst/>
          </a:prstGeom>
        </p:spPr>
        <p:txBody>
          <a:bodyPr wrap="none">
            <a:spAutoFit/>
          </a:bodyPr>
          <a:lstStyle/>
          <a:p>
            <a:r>
              <a:rPr lang="de-DE" sz="1100" dirty="0">
                <a:solidFill>
                  <a:schemeClr val="bg1">
                    <a:lumMod val="85000"/>
                  </a:schemeClr>
                </a:solidFill>
              </a:rPr>
              <a:t>© 2019 - 2022 SF Software-Beratung GmbH</a:t>
            </a:r>
          </a:p>
        </p:txBody>
      </p:sp>
    </p:spTree>
    <p:extLst>
      <p:ext uri="{BB962C8B-B14F-4D97-AF65-F5344CB8AC3E}">
        <p14:creationId xmlns:p14="http://schemas.microsoft.com/office/powerpoint/2010/main" val="3368965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4C4E4-0225-4E23-BA81-6FB9E22AF411}"/>
              </a:ext>
            </a:extLst>
          </p:cNvPr>
          <p:cNvSpPr>
            <a:spLocks noGrp="1"/>
          </p:cNvSpPr>
          <p:nvPr>
            <p:ph type="title"/>
          </p:nvPr>
        </p:nvSpPr>
        <p:spPr/>
        <p:txBody>
          <a:bodyPr>
            <a:normAutofit/>
          </a:bodyPr>
          <a:lstStyle/>
          <a:p>
            <a:pPr algn="ctr"/>
            <a:r>
              <a:rPr lang="de-DE" dirty="0"/>
              <a:t>Volltextsuche findet alles! – Wirklich?</a:t>
            </a:r>
          </a:p>
        </p:txBody>
      </p:sp>
      <p:graphicFrame>
        <p:nvGraphicFramePr>
          <p:cNvPr id="5" name="Inhaltsplatzhalter 4">
            <a:extLst>
              <a:ext uri="{FF2B5EF4-FFF2-40B4-BE49-F238E27FC236}">
                <a16:creationId xmlns:a16="http://schemas.microsoft.com/office/drawing/2014/main" id="{928480FC-8686-417E-814C-3E230C21912F}"/>
              </a:ext>
            </a:extLst>
          </p:cNvPr>
          <p:cNvGraphicFramePr>
            <a:graphicFrameLocks noGrp="1"/>
          </p:cNvGraphicFramePr>
          <p:nvPr>
            <p:ph sz="half" idx="1"/>
            <p:extLst>
              <p:ext uri="{D42A27DB-BD31-4B8C-83A1-F6EECF244321}">
                <p14:modId xmlns:p14="http://schemas.microsoft.com/office/powerpoint/2010/main" val="2586376810"/>
              </p:ext>
            </p:extLst>
          </p:nvPr>
        </p:nvGraphicFramePr>
        <p:xfrm>
          <a:off x="391886" y="1285874"/>
          <a:ext cx="5780314"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Inhaltsplatzhalter 5">
            <a:extLst>
              <a:ext uri="{FF2B5EF4-FFF2-40B4-BE49-F238E27FC236}">
                <a16:creationId xmlns:a16="http://schemas.microsoft.com/office/drawing/2014/main" id="{EE14E152-70A7-4DF2-AF3E-C0B73535A91F}"/>
              </a:ext>
            </a:extLst>
          </p:cNvPr>
          <p:cNvSpPr>
            <a:spLocks noGrp="1"/>
          </p:cNvSpPr>
          <p:nvPr>
            <p:ph sz="half" idx="2"/>
          </p:nvPr>
        </p:nvSpPr>
        <p:spPr>
          <a:xfrm>
            <a:off x="6172200" y="2257425"/>
            <a:ext cx="5477494" cy="3919538"/>
          </a:xfrm>
        </p:spPr>
        <p:txBody>
          <a:bodyPr/>
          <a:lstStyle/>
          <a:p>
            <a:r>
              <a:rPr lang="de-DE" dirty="0"/>
              <a:t>Volltextsuche ist das </a:t>
            </a:r>
            <a:r>
              <a:rPr lang="de-DE" b="1" dirty="0">
                <a:solidFill>
                  <a:srgbClr val="D7712B"/>
                </a:solidFill>
              </a:rPr>
              <a:t>letzte Mittel</a:t>
            </a:r>
          </a:p>
          <a:p>
            <a:pPr lvl="1"/>
            <a:r>
              <a:rPr lang="de-DE" dirty="0"/>
              <a:t>Tauglich dann, wenn etwas am falschen Ort gespeichert wurde</a:t>
            </a:r>
          </a:p>
          <a:p>
            <a:pPr lvl="1"/>
            <a:r>
              <a:rPr lang="de-DE" dirty="0"/>
              <a:t>Führt </a:t>
            </a:r>
            <a:r>
              <a:rPr lang="de-DE" b="1" dirty="0">
                <a:solidFill>
                  <a:srgbClr val="D7712B"/>
                </a:solidFill>
              </a:rPr>
              <a:t>nicht</a:t>
            </a:r>
            <a:r>
              <a:rPr lang="de-DE" dirty="0"/>
              <a:t> zu effizientem Arbeiten</a:t>
            </a:r>
          </a:p>
          <a:p>
            <a:r>
              <a:rPr lang="de-DE" dirty="0"/>
              <a:t>Nützlicher wäre ein </a:t>
            </a:r>
            <a:r>
              <a:rPr lang="de-DE" dirty="0">
                <a:solidFill>
                  <a:schemeClr val="accent6">
                    <a:lumMod val="75000"/>
                  </a:schemeClr>
                </a:solidFill>
              </a:rPr>
              <a:t>„DMS 2.0“, </a:t>
            </a:r>
            <a:r>
              <a:rPr lang="de-DE" dirty="0"/>
              <a:t>das </a:t>
            </a:r>
            <a:r>
              <a:rPr lang="de-DE" b="1" dirty="0">
                <a:solidFill>
                  <a:schemeClr val="accent6">
                    <a:lumMod val="75000"/>
                  </a:schemeClr>
                </a:solidFill>
              </a:rPr>
              <a:t>Zusammenhänge</a:t>
            </a:r>
            <a:r>
              <a:rPr lang="de-DE" dirty="0"/>
              <a:t> kennt und die </a:t>
            </a:r>
            <a:r>
              <a:rPr lang="de-DE" b="1" dirty="0">
                <a:solidFill>
                  <a:schemeClr val="accent6">
                    <a:lumMod val="75000"/>
                  </a:schemeClr>
                </a:solidFill>
              </a:rPr>
              <a:t>Übersicht über den gesamten Vorgang </a:t>
            </a:r>
            <a:r>
              <a:rPr lang="de-DE" dirty="0"/>
              <a:t>bietet!</a:t>
            </a:r>
          </a:p>
        </p:txBody>
      </p:sp>
    </p:spTree>
    <p:extLst>
      <p:ext uri="{BB962C8B-B14F-4D97-AF65-F5344CB8AC3E}">
        <p14:creationId xmlns:p14="http://schemas.microsoft.com/office/powerpoint/2010/main" val="29499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1E5F850-C432-4CD8-8E17-BDE6F215EFE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2CD22D6-40B3-4D09-9D59-DF6BA44EFBB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0971E877-2063-4497-B62D-E95D741901A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5856D316-30C3-46A4-B0FC-A246E462260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834C50F2-10B3-40DD-850E-70A3F05340B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ABD354E-0F21-42B8-95C5-DC1E8FC2842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A22FA13A-53B6-409A-8BF4-43A5CADC948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4A4B9CF4-44CE-49E4-9759-52E71506AA19}"/>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6BC2C021-FDE4-4039-B84F-6C2769C189A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E2D17C5-D2EC-4F35-8427-5903B7C8EED3}"/>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9A13E354-2844-49A6-8F33-21E08A2D01A0}"/>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4BE375CE-BE58-4CBC-858C-9E28758ACF1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B5EBF022-27E9-4AC0-B44B-5A4EB212C57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33A2191D-7C8F-4D05-94E4-4212142D8E5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2768B-14D5-4CBC-BEA2-28A0B459D1A0}"/>
              </a:ext>
            </a:extLst>
          </p:cNvPr>
          <p:cNvSpPr>
            <a:spLocks noGrp="1"/>
          </p:cNvSpPr>
          <p:nvPr>
            <p:ph type="title"/>
          </p:nvPr>
        </p:nvSpPr>
        <p:spPr>
          <a:xfrm>
            <a:off x="838200" y="365125"/>
            <a:ext cx="10515600" cy="1325563"/>
          </a:xfrm>
        </p:spPr>
        <p:txBody>
          <a:bodyPr/>
          <a:lstStyle/>
          <a:p>
            <a:r>
              <a:rPr lang="de-DE"/>
              <a:t>DSGVO-Dokumentation</a:t>
            </a:r>
            <a:endParaRPr lang="de-DE" dirty="0"/>
          </a:p>
        </p:txBody>
      </p:sp>
      <p:graphicFrame>
        <p:nvGraphicFramePr>
          <p:cNvPr id="5" name="Inhaltsplatzhalter 2">
            <a:extLst>
              <a:ext uri="{FF2B5EF4-FFF2-40B4-BE49-F238E27FC236}">
                <a16:creationId xmlns:a16="http://schemas.microsoft.com/office/drawing/2014/main" id="{8DC1A33B-5FE4-4C48-B4B8-69B431D031E6}"/>
              </a:ext>
            </a:extLst>
          </p:cNvPr>
          <p:cNvGraphicFramePr>
            <a:graphicFrameLocks noGrp="1"/>
          </p:cNvGraphicFramePr>
          <p:nvPr>
            <p:ph idx="1"/>
            <p:extLst>
              <p:ext uri="{D42A27DB-BD31-4B8C-83A1-F6EECF244321}">
                <p14:modId xmlns:p14="http://schemas.microsoft.com/office/powerpoint/2010/main" val="3034735737"/>
              </p:ext>
            </p:extLst>
          </p:nvPr>
        </p:nvGraphicFramePr>
        <p:xfrm>
          <a:off x="5712032" y="1531941"/>
          <a:ext cx="5866410" cy="4960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a:extLst>
              <a:ext uri="{FF2B5EF4-FFF2-40B4-BE49-F238E27FC236}">
                <a16:creationId xmlns:a16="http://schemas.microsoft.com/office/drawing/2014/main" id="{6FE73546-D20A-4FE5-9EFD-0A96744558F6}"/>
              </a:ext>
            </a:extLst>
          </p:cNvPr>
          <p:cNvPicPr>
            <a:picLocks noChangeAspect="1"/>
          </p:cNvPicPr>
          <p:nvPr/>
        </p:nvPicPr>
        <p:blipFill>
          <a:blip r:embed="rId7"/>
          <a:stretch>
            <a:fillRect/>
          </a:stretch>
        </p:blipFill>
        <p:spPr>
          <a:xfrm>
            <a:off x="838200" y="1690688"/>
            <a:ext cx="4649190" cy="4159801"/>
          </a:xfrm>
          <a:prstGeom prst="rect">
            <a:avLst/>
          </a:prstGeom>
        </p:spPr>
      </p:pic>
    </p:spTree>
    <p:extLst>
      <p:ext uri="{BB962C8B-B14F-4D97-AF65-F5344CB8AC3E}">
        <p14:creationId xmlns:p14="http://schemas.microsoft.com/office/powerpoint/2010/main" val="34395132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Gültigkeitsregeln</a:t>
            </a:r>
            <a:br>
              <a:rPr lang="de-DE" sz="4800" dirty="0"/>
            </a:br>
            <a:r>
              <a:rPr lang="de-DE" sz="4800" dirty="0"/>
              <a:t>für Prozesse und Kategorien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5704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2C0A6-D8BF-4D86-A221-A88C1141C782}"/>
              </a:ext>
            </a:extLst>
          </p:cNvPr>
          <p:cNvSpPr>
            <a:spLocks noGrp="1"/>
          </p:cNvSpPr>
          <p:nvPr>
            <p:ph type="title"/>
          </p:nvPr>
        </p:nvSpPr>
        <p:spPr>
          <a:xfrm>
            <a:off x="838200" y="365125"/>
            <a:ext cx="10515600" cy="1325563"/>
          </a:xfrm>
        </p:spPr>
        <p:txBody>
          <a:bodyPr/>
          <a:lstStyle/>
          <a:p>
            <a:r>
              <a:rPr lang="de-DE" dirty="0"/>
              <a:t>Feldübergreifende Prüfungen</a:t>
            </a:r>
          </a:p>
        </p:txBody>
      </p:sp>
      <p:sp>
        <p:nvSpPr>
          <p:cNvPr id="3" name="Inhaltsplatzhalter 2">
            <a:extLst>
              <a:ext uri="{FF2B5EF4-FFF2-40B4-BE49-F238E27FC236}">
                <a16:creationId xmlns:a16="http://schemas.microsoft.com/office/drawing/2014/main" id="{07446AB8-3544-45F4-B392-A67CE278E1DE}"/>
              </a:ext>
            </a:extLst>
          </p:cNvPr>
          <p:cNvSpPr>
            <a:spLocks noGrp="1"/>
          </p:cNvSpPr>
          <p:nvPr>
            <p:ph idx="1"/>
          </p:nvPr>
        </p:nvSpPr>
        <p:spPr>
          <a:xfrm>
            <a:off x="838200" y="1825625"/>
            <a:ext cx="10515600" cy="4351338"/>
          </a:xfrm>
        </p:spPr>
        <p:txBody>
          <a:bodyPr>
            <a:normAutofit/>
          </a:bodyPr>
          <a:lstStyle/>
          <a:p>
            <a:r>
              <a:rPr lang="de-DE" dirty="0"/>
              <a:t>Bei Prozessen und bei Kategorien gibt es eine Registerkarte </a:t>
            </a:r>
            <a:r>
              <a:rPr lang="de-DE" i="1" dirty="0"/>
              <a:t>Gültigkeitsregeln</a:t>
            </a:r>
            <a:endParaRPr lang="de-DE" dirty="0"/>
          </a:p>
          <a:p>
            <a:r>
              <a:rPr lang="de-DE" dirty="0"/>
              <a:t>Darin können Sie beliebig viele Formeln hinterlegen</a:t>
            </a:r>
          </a:p>
          <a:p>
            <a:pPr lvl="1"/>
            <a:r>
              <a:rPr lang="de-DE" dirty="0"/>
              <a:t>Jede Formel kann eine Fehlermeldung oder eine Warnung beschreiben</a:t>
            </a:r>
          </a:p>
          <a:p>
            <a:pPr lvl="2"/>
            <a:r>
              <a:rPr lang="de-DE" dirty="0"/>
              <a:t>Fehlermeldungen verhindern die weitere Erfassung, bis die Eingaben korrigiert wurden</a:t>
            </a:r>
          </a:p>
          <a:p>
            <a:pPr lvl="2"/>
            <a:r>
              <a:rPr lang="de-DE" dirty="0"/>
              <a:t>Warnungen erscheinen, können vom Benutzer aber akzeptiert werden</a:t>
            </a:r>
          </a:p>
          <a:p>
            <a:pPr lvl="1"/>
            <a:r>
              <a:rPr lang="de-DE" dirty="0"/>
              <a:t>Die Formel muss den leeren Text ("") liefern, wenn die Regel erfüllt ist oder andernfalls den Text der gewünschten Fehler- oder Warnmeldung</a:t>
            </a:r>
          </a:p>
          <a:p>
            <a:r>
              <a:rPr lang="de-DE" dirty="0"/>
              <a:t>Die </a:t>
            </a:r>
            <a:r>
              <a:rPr lang="de-DE" i="1" dirty="0"/>
              <a:t>Bezeichnung</a:t>
            </a:r>
            <a:r>
              <a:rPr lang="de-DE" dirty="0"/>
              <a:t> der Regel dient nur der Übersichtlichkeit und hat ansonsten keine Bedeutung</a:t>
            </a:r>
          </a:p>
        </p:txBody>
      </p:sp>
    </p:spTree>
    <p:extLst>
      <p:ext uri="{BB962C8B-B14F-4D97-AF65-F5344CB8AC3E}">
        <p14:creationId xmlns:p14="http://schemas.microsoft.com/office/powerpoint/2010/main" val="3737092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3F5B4-2897-42ED-A31D-6D55B6D9F002}"/>
              </a:ext>
            </a:extLst>
          </p:cNvPr>
          <p:cNvSpPr>
            <a:spLocks noGrp="1"/>
          </p:cNvSpPr>
          <p:nvPr>
            <p:ph type="title"/>
          </p:nvPr>
        </p:nvSpPr>
        <p:spPr/>
        <p:txBody>
          <a:bodyPr/>
          <a:lstStyle/>
          <a:p>
            <a:r>
              <a:rPr lang="de-DE" dirty="0"/>
              <a:t>Beispiele für Gültigkeitsformeln</a:t>
            </a:r>
          </a:p>
        </p:txBody>
      </p:sp>
      <p:graphicFrame>
        <p:nvGraphicFramePr>
          <p:cNvPr id="4" name="Inhaltsplatzhalter 3">
            <a:extLst>
              <a:ext uri="{FF2B5EF4-FFF2-40B4-BE49-F238E27FC236}">
                <a16:creationId xmlns:a16="http://schemas.microsoft.com/office/drawing/2014/main" id="{BE5C39A5-884C-4095-ADE7-3309CEA54D92}"/>
              </a:ext>
            </a:extLst>
          </p:cNvPr>
          <p:cNvGraphicFramePr>
            <a:graphicFrameLocks noGrp="1"/>
          </p:cNvGraphicFramePr>
          <p:nvPr>
            <p:ph idx="1"/>
            <p:extLst>
              <p:ext uri="{D42A27DB-BD31-4B8C-83A1-F6EECF244321}">
                <p14:modId xmlns:p14="http://schemas.microsoft.com/office/powerpoint/2010/main" val="2999045283"/>
              </p:ext>
            </p:extLst>
          </p:nvPr>
        </p:nvGraphicFramePr>
        <p:xfrm>
          <a:off x="838200" y="1690688"/>
          <a:ext cx="10515600" cy="5034750"/>
        </p:xfrm>
        <a:graphic>
          <a:graphicData uri="http://schemas.openxmlformats.org/drawingml/2006/table">
            <a:tbl>
              <a:tblPr firstRow="1" bandRow="1">
                <a:tableStyleId>{69012ECD-51FC-41F1-AA8D-1B2483CD663E}</a:tableStyleId>
              </a:tblPr>
              <a:tblGrid>
                <a:gridCol w="4125686">
                  <a:extLst>
                    <a:ext uri="{9D8B030D-6E8A-4147-A177-3AD203B41FA5}">
                      <a16:colId xmlns:a16="http://schemas.microsoft.com/office/drawing/2014/main" val="2751607537"/>
                    </a:ext>
                  </a:extLst>
                </a:gridCol>
                <a:gridCol w="6389914">
                  <a:extLst>
                    <a:ext uri="{9D8B030D-6E8A-4147-A177-3AD203B41FA5}">
                      <a16:colId xmlns:a16="http://schemas.microsoft.com/office/drawing/2014/main" val="3573366299"/>
                    </a:ext>
                  </a:extLst>
                </a:gridCol>
              </a:tblGrid>
              <a:tr h="371310">
                <a:tc>
                  <a:txBody>
                    <a:bodyPr/>
                    <a:lstStyle/>
                    <a:p>
                      <a:r>
                        <a:rPr lang="de-DE" dirty="0"/>
                        <a:t>Zweck</a:t>
                      </a:r>
                    </a:p>
                  </a:txBody>
                  <a:tcPr/>
                </a:tc>
                <a:tc>
                  <a:txBody>
                    <a:bodyPr/>
                    <a:lstStyle/>
                    <a:p>
                      <a:r>
                        <a:rPr lang="de-DE" dirty="0"/>
                        <a:t>Formelbeispiel</a:t>
                      </a:r>
                    </a:p>
                  </a:txBody>
                  <a:tcPr/>
                </a:tc>
                <a:extLst>
                  <a:ext uri="{0D108BD9-81ED-4DB2-BD59-A6C34878D82A}">
                    <a16:rowId xmlns:a16="http://schemas.microsoft.com/office/drawing/2014/main" val="740970933"/>
                  </a:ext>
                </a:extLst>
              </a:tr>
              <a:tr h="370840">
                <a:tc>
                  <a:txBody>
                    <a:bodyPr/>
                    <a:lstStyle/>
                    <a:p>
                      <a:r>
                        <a:rPr lang="de-DE" dirty="0"/>
                        <a:t>Drei Merkmale sollen entweder alle oder gar nicht erfasst werden</a:t>
                      </a:r>
                    </a:p>
                  </a:txBody>
                  <a:tcPr/>
                </a:tc>
                <a:tc>
                  <a:txBody>
                    <a:bodyPr/>
                    <a:lstStyle/>
                    <a:p>
                      <a:r>
                        <a:rPr lang="de-DE" sz="1600" dirty="0">
                          <a:latin typeface="Consolas" panose="020B0609020204030204" pitchFamily="49" charset="0"/>
                        </a:rPr>
                        <a:t>Wenn(Identisch({Merkmal 1} = "", {Merkmal 2} = "", {Merkmal 3} = ""), "", "Die Merkmale 1 bis 3 müssen bitte gemeinsam erfasst werden.")</a:t>
                      </a:r>
                    </a:p>
                  </a:txBody>
                  <a:tcPr/>
                </a:tc>
                <a:extLst>
                  <a:ext uri="{0D108BD9-81ED-4DB2-BD59-A6C34878D82A}">
                    <a16:rowId xmlns:a16="http://schemas.microsoft.com/office/drawing/2014/main" val="1337606595"/>
                  </a:ext>
                </a:extLst>
              </a:tr>
              <a:tr h="370840">
                <a:tc>
                  <a:txBody>
                    <a:bodyPr/>
                    <a:lstStyle/>
                    <a:p>
                      <a:r>
                        <a:rPr lang="de-DE" dirty="0"/>
                        <a:t>Wenn Merkmal 1 ausgefüllt ist, sollte auch Merkmal 2 ausgefüllt sein</a:t>
                      </a:r>
                    </a:p>
                  </a:txBody>
                  <a:tcPr/>
                </a:tc>
                <a:tc>
                  <a:txBody>
                    <a:bodyPr/>
                    <a:lstStyle/>
                    <a:p>
                      <a:r>
                        <a:rPr lang="de-DE" sz="1600" dirty="0">
                          <a:latin typeface="Consolas" panose="020B0609020204030204" pitchFamily="49" charset="0"/>
                        </a:rPr>
                        <a:t>Wenn({Merkmal 1} # "" Und {Merkmal 2} = "", "Wenn Sie Merkmal 1 erfassen, sollten Sie auch Merkmal 2 erfassen. Möchten Sie trotzdem fortfahren?", "")</a:t>
                      </a:r>
                    </a:p>
                  </a:txBody>
                  <a:tcPr/>
                </a:tc>
                <a:extLst>
                  <a:ext uri="{0D108BD9-81ED-4DB2-BD59-A6C34878D82A}">
                    <a16:rowId xmlns:a16="http://schemas.microsoft.com/office/drawing/2014/main" val="4268815362"/>
                  </a:ext>
                </a:extLst>
              </a:tr>
              <a:tr h="370840">
                <a:tc>
                  <a:txBody>
                    <a:bodyPr/>
                    <a:lstStyle/>
                    <a:p>
                      <a:r>
                        <a:rPr lang="de-DE" dirty="0"/>
                        <a:t>Von Merkmal 1 und 2 muss genau eines ausgefüllt sein</a:t>
                      </a:r>
                    </a:p>
                  </a:txBody>
                  <a:tcPr/>
                </a:tc>
                <a:tc>
                  <a:txBody>
                    <a:bodyPr/>
                    <a:lstStyle/>
                    <a:p>
                      <a:r>
                        <a:rPr lang="de-DE" sz="1600" dirty="0">
                          <a:latin typeface="Consolas" panose="020B0609020204030204" pitchFamily="49" charset="0"/>
                        </a:rPr>
                        <a:t>Wenn({Merkmal 1} = "" # {Merkmal 2} = "", "", "Genau eines von Merkmal 1 und Merkmal 2 muss ausgefüllt werden.")</a:t>
                      </a:r>
                    </a:p>
                  </a:txBody>
                  <a:tcPr/>
                </a:tc>
                <a:extLst>
                  <a:ext uri="{0D108BD9-81ED-4DB2-BD59-A6C34878D82A}">
                    <a16:rowId xmlns:a16="http://schemas.microsoft.com/office/drawing/2014/main" val="2796444457"/>
                  </a:ext>
                </a:extLst>
              </a:tr>
              <a:tr h="370840">
                <a:tc>
                  <a:txBody>
                    <a:bodyPr/>
                    <a:lstStyle/>
                    <a:p>
                      <a:r>
                        <a:rPr lang="de-DE" dirty="0"/>
                        <a:t>Warnung bei nicht 5stelliger PLZ, aber zu akzeptieren für nicht-deutsche PLZ</a:t>
                      </a:r>
                    </a:p>
                  </a:txBody>
                  <a:tcPr/>
                </a:tc>
                <a:tc>
                  <a:txBody>
                    <a:bodyPr/>
                    <a:lstStyle/>
                    <a:p>
                      <a:r>
                        <a:rPr lang="de-DE" sz="1600" dirty="0">
                          <a:latin typeface="Consolas" panose="020B0609020204030204" pitchFamily="49" charset="0"/>
                        </a:rPr>
                        <a:t>Wenn({PLZ} Wie "?????", "", "Ist das eine deutsche Postleitzahl? Die sollte 5 Zeichen lang sein.")</a:t>
                      </a:r>
                    </a:p>
                  </a:txBody>
                  <a:tcPr/>
                </a:tc>
                <a:extLst>
                  <a:ext uri="{0D108BD9-81ED-4DB2-BD59-A6C34878D82A}">
                    <a16:rowId xmlns:a16="http://schemas.microsoft.com/office/drawing/2014/main" val="52210733"/>
                  </a:ext>
                </a:extLst>
              </a:tr>
              <a:tr h="370840">
                <a:tc>
                  <a:txBody>
                    <a:bodyPr/>
                    <a:lstStyle/>
                    <a:p>
                      <a:r>
                        <a:rPr lang="de-DE" dirty="0"/>
                        <a:t>Postleitzahl wie oben, aber mit Prüfung auf fünf Ziffern anstatt 5 beliebigen Zeichen (siehe </a:t>
                      </a:r>
                      <a:r>
                        <a:rPr lang="de-DE" dirty="0">
                          <a:hlinkClick r:id="rId2"/>
                        </a:rPr>
                        <a:t>reguläre Ausdrücke</a:t>
                      </a:r>
                      <a:r>
                        <a:rPr lang="de-D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Consolas" panose="020B0609020204030204" pitchFamily="49" charset="0"/>
                        </a:rPr>
                        <a:t>Wenn({PLZ} Entspricht "^\d{5}$", "", "Ist das eine deutsche Postleitzahl? Die sollte 5 Ziffern haben.")</a:t>
                      </a:r>
                    </a:p>
                  </a:txBody>
                  <a:tcPr/>
                </a:tc>
                <a:extLst>
                  <a:ext uri="{0D108BD9-81ED-4DB2-BD59-A6C34878D82A}">
                    <a16:rowId xmlns:a16="http://schemas.microsoft.com/office/drawing/2014/main" val="360685303"/>
                  </a:ext>
                </a:extLst>
              </a:tr>
              <a:tr h="370840">
                <a:tc>
                  <a:txBody>
                    <a:bodyPr/>
                    <a:lstStyle/>
                    <a:p>
                      <a:r>
                        <a:rPr lang="de-DE" dirty="0"/>
                        <a:t>Warnung wenn nicht 10 bis 20 Zeichen lang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Consolas" panose="020B0609020204030204" pitchFamily="49" charset="0"/>
                        </a:rPr>
                        <a:t>Wenn({Merkmal} Entspricht "^.{10,20}$", "", "Das Merkmal sollte 10 bis 20 Zeichen lang sein.")</a:t>
                      </a:r>
                    </a:p>
                  </a:txBody>
                  <a:tcPr/>
                </a:tc>
                <a:extLst>
                  <a:ext uri="{0D108BD9-81ED-4DB2-BD59-A6C34878D82A}">
                    <a16:rowId xmlns:a16="http://schemas.microsoft.com/office/drawing/2014/main" val="1827566019"/>
                  </a:ext>
                </a:extLst>
              </a:tr>
            </a:tbl>
          </a:graphicData>
        </a:graphic>
      </p:graphicFrame>
    </p:spTree>
    <p:extLst>
      <p:ext uri="{BB962C8B-B14F-4D97-AF65-F5344CB8AC3E}">
        <p14:creationId xmlns:p14="http://schemas.microsoft.com/office/powerpoint/2010/main" val="10314710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6A045-2522-49BD-836C-B752747C74B8}"/>
              </a:ext>
            </a:extLst>
          </p:cNvPr>
          <p:cNvSpPr>
            <a:spLocks noGrp="1"/>
          </p:cNvSpPr>
          <p:nvPr>
            <p:ph type="title"/>
          </p:nvPr>
        </p:nvSpPr>
        <p:spPr/>
        <p:txBody>
          <a:bodyPr/>
          <a:lstStyle/>
          <a:p>
            <a:r>
              <a:rPr lang="de-DE" dirty="0"/>
              <a:t>Verfügbare Platzhalter in Prozess-Regeln</a:t>
            </a:r>
          </a:p>
        </p:txBody>
      </p:sp>
      <p:sp>
        <p:nvSpPr>
          <p:cNvPr id="3" name="Inhaltsplatzhalter 2">
            <a:extLst>
              <a:ext uri="{FF2B5EF4-FFF2-40B4-BE49-F238E27FC236}">
                <a16:creationId xmlns:a16="http://schemas.microsoft.com/office/drawing/2014/main" id="{4BB3B387-8DE8-4525-A5E2-CC8C895FB496}"/>
              </a:ext>
            </a:extLst>
          </p:cNvPr>
          <p:cNvSpPr>
            <a:spLocks noGrp="1"/>
          </p:cNvSpPr>
          <p:nvPr>
            <p:ph idx="1"/>
          </p:nvPr>
        </p:nvSpPr>
        <p:spPr/>
        <p:txBody>
          <a:bodyPr>
            <a:normAutofit fontScale="92500" lnSpcReduction="10000"/>
          </a:bodyPr>
          <a:lstStyle/>
          <a:p>
            <a:r>
              <a:rPr lang="de-DE" dirty="0"/>
              <a:t>Allgemeine Platzhalter:</a:t>
            </a:r>
          </a:p>
          <a:p>
            <a:pPr lvl="1"/>
            <a:r>
              <a:rPr lang="de-DE" dirty="0">
                <a:latin typeface="Consolas" panose="020B0609020204030204" pitchFamily="49" charset="0"/>
              </a:rPr>
              <a:t>{Vorgang_Bezeichnung}</a:t>
            </a:r>
          </a:p>
          <a:p>
            <a:pPr lvl="1"/>
            <a:r>
              <a:rPr lang="de-DE" dirty="0">
                <a:latin typeface="Consolas" panose="020B0609020204030204" pitchFamily="49" charset="0"/>
              </a:rPr>
              <a:t>{Vorgang_BezeichnungOhneDatum}</a:t>
            </a:r>
          </a:p>
          <a:p>
            <a:pPr lvl="1"/>
            <a:r>
              <a:rPr lang="de-DE" dirty="0">
                <a:latin typeface="Consolas" panose="020B0609020204030204" pitchFamily="49" charset="0"/>
              </a:rPr>
              <a:t>{Vorgang_Zusatzbezeichnung}</a:t>
            </a:r>
          </a:p>
          <a:p>
            <a:pPr lvl="1"/>
            <a:r>
              <a:rPr lang="de-DE" dirty="0">
                <a:latin typeface="Consolas" panose="020B0609020204030204" pitchFamily="49" charset="0"/>
              </a:rPr>
              <a:t>{</a:t>
            </a:r>
            <a:r>
              <a:rPr lang="de-DE" dirty="0" err="1">
                <a:latin typeface="Consolas" panose="020B0609020204030204" pitchFamily="49" charset="0"/>
              </a:rPr>
              <a:t>Vorgang_Bemerkungen</a:t>
            </a:r>
            <a:r>
              <a:rPr lang="de-DE" dirty="0">
                <a:latin typeface="Consolas" panose="020B0609020204030204" pitchFamily="49" charset="0"/>
              </a:rPr>
              <a:t>}</a:t>
            </a:r>
          </a:p>
          <a:p>
            <a:pPr lvl="1"/>
            <a:r>
              <a:rPr lang="de-DE" dirty="0">
                <a:latin typeface="Consolas" panose="020B0609020204030204" pitchFamily="49" charset="0"/>
              </a:rPr>
              <a:t>{</a:t>
            </a:r>
            <a:r>
              <a:rPr lang="de-DE" dirty="0" err="1">
                <a:latin typeface="Consolas" panose="020B0609020204030204" pitchFamily="49" charset="0"/>
              </a:rPr>
              <a:t>VorgangsAbschlussgrund_Bezeichnung</a:t>
            </a:r>
            <a:r>
              <a:rPr lang="de-DE" dirty="0">
                <a:latin typeface="Consolas" panose="020B0609020204030204" pitchFamily="49" charset="0"/>
              </a:rPr>
              <a:t>}</a:t>
            </a:r>
          </a:p>
          <a:p>
            <a:r>
              <a:rPr lang="de-DE" dirty="0"/>
              <a:t>Platzhalter aus direkten Vorgangseigenschaften</a:t>
            </a:r>
          </a:p>
          <a:p>
            <a:pPr lvl="1"/>
            <a:r>
              <a:rPr lang="de-DE" dirty="0"/>
              <a:t>Bei einer Eigenschaft </a:t>
            </a:r>
            <a:r>
              <a:rPr lang="de-DE" i="1" dirty="0"/>
              <a:t>Maximalbetrag</a:t>
            </a:r>
            <a:r>
              <a:rPr lang="de-DE" dirty="0"/>
              <a:t> also </a:t>
            </a:r>
            <a:r>
              <a:rPr lang="de-DE" dirty="0">
                <a:latin typeface="Consolas" panose="020B0609020204030204" pitchFamily="49" charset="0"/>
              </a:rPr>
              <a:t>{Maximalbetrag}</a:t>
            </a:r>
          </a:p>
          <a:p>
            <a:pPr lvl="1"/>
            <a:r>
              <a:rPr lang="de-DE" dirty="0"/>
              <a:t>Nicht aber Eigenschaften von Objekten, auf die Prozesseigenschaften verweisen!</a:t>
            </a:r>
          </a:p>
          <a:p>
            <a:pPr lvl="1"/>
            <a:r>
              <a:rPr lang="de-DE" dirty="0">
                <a:latin typeface="Consolas" panose="020B0609020204030204" pitchFamily="49" charset="0"/>
              </a:rPr>
              <a:t>{Kunde} </a:t>
            </a:r>
            <a:r>
              <a:rPr lang="de-DE" dirty="0"/>
              <a:t>enthält also die Objektbezeichnung des Kunden, auf den verwiesen wird</a:t>
            </a:r>
          </a:p>
          <a:p>
            <a:pPr lvl="1"/>
            <a:r>
              <a:rPr lang="de-DE" dirty="0">
                <a:latin typeface="Consolas" panose="020B0609020204030204" pitchFamily="49" charset="0"/>
              </a:rPr>
              <a:t>{Kunde_Ort} </a:t>
            </a:r>
            <a:r>
              <a:rPr lang="de-DE" dirty="0"/>
              <a:t>wird nichts ("") liefern, da einzelne Merkmale der verwiesenen Objekte für Gültigkeitsformeln nicht einzeln zur Verfügung stehen</a:t>
            </a:r>
          </a:p>
        </p:txBody>
      </p:sp>
    </p:spTree>
    <p:extLst>
      <p:ext uri="{BB962C8B-B14F-4D97-AF65-F5344CB8AC3E}">
        <p14:creationId xmlns:p14="http://schemas.microsoft.com/office/powerpoint/2010/main" val="3587592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6A045-2522-49BD-836C-B752747C74B8}"/>
              </a:ext>
            </a:extLst>
          </p:cNvPr>
          <p:cNvSpPr>
            <a:spLocks noGrp="1"/>
          </p:cNvSpPr>
          <p:nvPr>
            <p:ph type="title"/>
          </p:nvPr>
        </p:nvSpPr>
        <p:spPr/>
        <p:txBody>
          <a:bodyPr/>
          <a:lstStyle/>
          <a:p>
            <a:r>
              <a:rPr lang="de-DE" dirty="0"/>
              <a:t>Verfügbare Platzhalter in Kategorie-Regeln</a:t>
            </a:r>
          </a:p>
        </p:txBody>
      </p:sp>
      <p:sp>
        <p:nvSpPr>
          <p:cNvPr id="3" name="Inhaltsplatzhalter 2">
            <a:extLst>
              <a:ext uri="{FF2B5EF4-FFF2-40B4-BE49-F238E27FC236}">
                <a16:creationId xmlns:a16="http://schemas.microsoft.com/office/drawing/2014/main" id="{4BB3B387-8DE8-4525-A5E2-CC8C895FB496}"/>
              </a:ext>
            </a:extLst>
          </p:cNvPr>
          <p:cNvSpPr>
            <a:spLocks noGrp="1"/>
          </p:cNvSpPr>
          <p:nvPr>
            <p:ph idx="1"/>
          </p:nvPr>
        </p:nvSpPr>
        <p:spPr/>
        <p:txBody>
          <a:bodyPr>
            <a:normAutofit fontScale="92500" lnSpcReduction="20000"/>
          </a:bodyPr>
          <a:lstStyle/>
          <a:p>
            <a:r>
              <a:rPr lang="de-DE" dirty="0"/>
              <a:t>Allgemeine Platzhalter:</a:t>
            </a:r>
          </a:p>
          <a:p>
            <a:pPr lvl="1"/>
            <a:r>
              <a:rPr lang="de-DE" dirty="0">
                <a:latin typeface="Consolas" panose="020B0609020204030204" pitchFamily="49" charset="0"/>
              </a:rPr>
              <a:t>{Objektbezeichnung}</a:t>
            </a:r>
          </a:p>
          <a:p>
            <a:pPr lvl="1"/>
            <a:r>
              <a:rPr lang="de-DE" dirty="0">
                <a:latin typeface="Consolas" panose="020B0609020204030204" pitchFamily="49" charset="0"/>
              </a:rPr>
              <a:t>{Kuerzel}</a:t>
            </a:r>
          </a:p>
          <a:p>
            <a:pPr lvl="2"/>
            <a:r>
              <a:rPr lang="de-DE" dirty="0"/>
              <a:t>Hinweis: Formeln mit diesen beiden Platzhaltern werden automatisch erst im letzten Schritt der Assistenten zum Anlegen oder Bearbeiten eines Objektes geprüft, weil Bezeichnung und Kürzel ja erst dann verfügbar sind und nicht schon im vorhergehenden Schritt mit den Objekteigenschaften</a:t>
            </a:r>
          </a:p>
          <a:p>
            <a:r>
              <a:rPr lang="de-DE" dirty="0"/>
              <a:t>Platzhalter aus Objekteigenschaften</a:t>
            </a:r>
          </a:p>
          <a:p>
            <a:pPr lvl="1"/>
            <a:r>
              <a:rPr lang="de-DE" dirty="0"/>
              <a:t>Bei einer Eigenschaft </a:t>
            </a:r>
            <a:r>
              <a:rPr lang="de-DE" i="1" dirty="0"/>
              <a:t>Ort</a:t>
            </a:r>
            <a:r>
              <a:rPr lang="de-DE" dirty="0"/>
              <a:t> also </a:t>
            </a:r>
            <a:r>
              <a:rPr lang="de-DE" dirty="0">
                <a:latin typeface="Consolas" panose="020B0609020204030204" pitchFamily="49" charset="0"/>
              </a:rPr>
              <a:t>{Ort}</a:t>
            </a:r>
          </a:p>
          <a:p>
            <a:pPr lvl="1"/>
            <a:r>
              <a:rPr lang="de-DE" dirty="0"/>
              <a:t>Einschließlich Eigenschaften von anderen Objekten, auf die Objekteigenschaften verweisen</a:t>
            </a:r>
          </a:p>
          <a:p>
            <a:pPr lvl="1"/>
            <a:r>
              <a:rPr lang="de-DE" dirty="0">
                <a:latin typeface="Consolas" panose="020B0609020204030204" pitchFamily="49" charset="0"/>
              </a:rPr>
              <a:t>{Arbeitgeber} </a:t>
            </a:r>
            <a:r>
              <a:rPr lang="de-DE" dirty="0"/>
              <a:t>enthält also die Objektbezeichnung des Arbeitgebers, auf den verwiesen wird</a:t>
            </a:r>
          </a:p>
          <a:p>
            <a:pPr lvl="1"/>
            <a:r>
              <a:rPr lang="de-DE" dirty="0">
                <a:latin typeface="Consolas" panose="020B0609020204030204" pitchFamily="49" charset="0"/>
              </a:rPr>
              <a:t>{Arbeitgeber_Ort} </a:t>
            </a:r>
            <a:r>
              <a:rPr lang="de-DE" dirty="0"/>
              <a:t>wird den Ort des Arbeitsgebers enthalten</a:t>
            </a:r>
          </a:p>
        </p:txBody>
      </p:sp>
    </p:spTree>
    <p:extLst>
      <p:ext uri="{BB962C8B-B14F-4D97-AF65-F5344CB8AC3E}">
        <p14:creationId xmlns:p14="http://schemas.microsoft.com/office/powerpoint/2010/main" val="3194982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Gültigkeitsregeln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400" dirty="0"/>
              <a:t>Die Reihenfolge der Regeln kann beliebig geändert werden</a:t>
            </a:r>
          </a:p>
          <a:p>
            <a:pPr lvl="1"/>
            <a:r>
              <a:rPr lang="de-DE" sz="2000" dirty="0"/>
              <a:t>So können Sie festlegen, welche Regel zuerst geprüft werden soll</a:t>
            </a:r>
          </a:p>
          <a:p>
            <a:pPr lvl="1"/>
            <a:r>
              <a:rPr lang="de-DE" sz="2000" dirty="0"/>
              <a:t>Unabhängig von der eingestellten Reihenfolge werden </a:t>
            </a:r>
            <a:r>
              <a:rPr lang="de-DE" sz="2000" i="1" dirty="0"/>
              <a:t>Fehlermeldungen</a:t>
            </a:r>
            <a:r>
              <a:rPr lang="de-DE" sz="2000" dirty="0"/>
              <a:t> immer geprüft, bevor </a:t>
            </a:r>
            <a:r>
              <a:rPr lang="de-DE" sz="2000" i="1" dirty="0"/>
              <a:t>Warnungen</a:t>
            </a:r>
            <a:r>
              <a:rPr lang="de-DE" sz="2000" dirty="0"/>
              <a:t> geprüft werden</a:t>
            </a:r>
          </a:p>
          <a:p>
            <a:r>
              <a:rPr lang="de-DE" sz="2400" dirty="0"/>
              <a:t>Platzhalter enthalten grundsätzlich die Textdarstellung des jeweiligen Feldes</a:t>
            </a:r>
          </a:p>
          <a:p>
            <a:pPr lvl="1"/>
            <a:r>
              <a:rPr lang="de-DE" sz="2000" dirty="0"/>
              <a:t>Bei einem Zahlenfeld also z.B. nicht die Zahl 1234,56, sondern die Textdarstellung "1.234,56" (laut Merkmalsdefinition)</a:t>
            </a:r>
          </a:p>
          <a:p>
            <a:r>
              <a:rPr lang="de-DE" sz="2400" dirty="0"/>
              <a:t>Um eine Fehlermeldungs-Regel temporär zu „entschärfen“, ändern Sie sie in eine Warnung</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3645528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Gültigkeitsregeln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400" dirty="0"/>
              <a:t>Da die Formeln den Meldungstext der Regeln bilden, können Sie auch im Meldungstext Platzhalter verwenden</a:t>
            </a:r>
          </a:p>
          <a:p>
            <a:pPr lvl="1"/>
            <a:r>
              <a:rPr lang="de-DE" sz="2000" dirty="0">
                <a:latin typeface="Consolas" panose="020B0609020204030204" pitchFamily="49" charset="0"/>
              </a:rPr>
              <a:t>Wenn({Merkmal} Wie "??", "", "Das Merkmal " &amp; {Merkmal} &amp; " sollte evtl. zweistellig sein.")</a:t>
            </a:r>
          </a:p>
          <a:p>
            <a:r>
              <a:rPr lang="de-DE" sz="2400" dirty="0"/>
              <a:t>Da Sie in Prozess-Gültigkeitsregeln auch auf den Vorgangs-Abschlussgrund zugreifen können, können Sie Regeln definieren, die das Abschließen eines Vorgangs unter bestimmten Bedingungen verhindern</a:t>
            </a:r>
          </a:p>
          <a:p>
            <a:pPr lvl="1"/>
            <a:r>
              <a:rPr lang="de-DE" sz="2000" dirty="0">
                <a:latin typeface="Consolas" panose="020B0609020204030204" pitchFamily="49" charset="0"/>
              </a:rPr>
              <a:t>Wenn({Merkmal} = "" Und {</a:t>
            </a:r>
            <a:r>
              <a:rPr lang="de-DE" sz="2000" dirty="0" err="1">
                <a:latin typeface="Consolas" panose="020B0609020204030204" pitchFamily="49" charset="0"/>
              </a:rPr>
              <a:t>Vorgang_AbschlussgrundBezeichnung</a:t>
            </a:r>
            <a:r>
              <a:rPr lang="de-DE" sz="2000" dirty="0">
                <a:latin typeface="Consolas" panose="020B0609020204030204" pitchFamily="49" charset="0"/>
              </a:rPr>
              <a:t>} # "", "Sie können diesen Vorgang nicht ohne die Angabe des Merkmals abschließen.", "")</a:t>
            </a:r>
          </a:p>
          <a:p>
            <a:endParaRPr lang="de-DE" sz="2400" dirty="0"/>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1458266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Export von Kontakten nach Outlook</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37394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EB138-752A-4ACA-B39A-FE9CABB92F41}"/>
              </a:ext>
            </a:extLst>
          </p:cNvPr>
          <p:cNvSpPr>
            <a:spLocks noGrp="1"/>
          </p:cNvSpPr>
          <p:nvPr>
            <p:ph type="title"/>
          </p:nvPr>
        </p:nvSpPr>
        <p:spPr/>
        <p:txBody>
          <a:bodyPr/>
          <a:lstStyle/>
          <a:p>
            <a:r>
              <a:rPr lang="de-DE" dirty="0"/>
              <a:t>Outlook-Export: Administratoren</a:t>
            </a:r>
          </a:p>
        </p:txBody>
      </p:sp>
      <p:sp>
        <p:nvSpPr>
          <p:cNvPr id="3" name="Inhaltsplatzhalter 2">
            <a:extLst>
              <a:ext uri="{FF2B5EF4-FFF2-40B4-BE49-F238E27FC236}">
                <a16:creationId xmlns:a16="http://schemas.microsoft.com/office/drawing/2014/main" id="{72B2E6C4-0972-495C-BF92-356F5493A902}"/>
              </a:ext>
            </a:extLst>
          </p:cNvPr>
          <p:cNvSpPr>
            <a:spLocks noGrp="1"/>
          </p:cNvSpPr>
          <p:nvPr>
            <p:ph sz="half" idx="1"/>
          </p:nvPr>
        </p:nvSpPr>
        <p:spPr>
          <a:xfrm>
            <a:off x="838200" y="1825625"/>
            <a:ext cx="4303816" cy="4503923"/>
          </a:xfrm>
        </p:spPr>
        <p:txBody>
          <a:bodyPr>
            <a:normAutofit fontScale="92500"/>
          </a:bodyPr>
          <a:lstStyle/>
          <a:p>
            <a:pPr lvl="0"/>
            <a:r>
              <a:rPr lang="de-DE" dirty="0"/>
              <a:t>SF Ordnerplan kann das führende oder verteilende System für Adressen sein</a:t>
            </a:r>
            <a:endParaRPr lang="en-US" dirty="0"/>
          </a:p>
          <a:p>
            <a:pPr lvl="0"/>
            <a:r>
              <a:rPr lang="de-DE" dirty="0"/>
              <a:t>Administratoren definieren, welches SFO-Feld als welches Outlook-Feld erscheint</a:t>
            </a:r>
            <a:endParaRPr lang="en-US" dirty="0"/>
          </a:p>
          <a:p>
            <a:pPr lvl="1"/>
            <a:r>
              <a:rPr lang="de-DE" dirty="0"/>
              <a:t>Beim Mandanten: Objektbezeichnung, Kürzel, Bemerkungen</a:t>
            </a:r>
            <a:endParaRPr lang="en-US" dirty="0"/>
          </a:p>
          <a:p>
            <a:pPr lvl="1"/>
            <a:r>
              <a:rPr lang="de-DE" dirty="0"/>
              <a:t>Beim Merkmal</a:t>
            </a:r>
            <a:endParaRPr lang="en-US" dirty="0"/>
          </a:p>
          <a:p>
            <a:pPr lvl="1"/>
            <a:r>
              <a:rPr lang="de-DE" dirty="0"/>
              <a:t>Beim berechneten Merkmal</a:t>
            </a:r>
            <a:endParaRPr lang="en-US" dirty="0"/>
          </a:p>
        </p:txBody>
      </p:sp>
      <p:sp>
        <p:nvSpPr>
          <p:cNvPr id="5" name="Inhaltsplatzhalter 4">
            <a:extLst>
              <a:ext uri="{FF2B5EF4-FFF2-40B4-BE49-F238E27FC236}">
                <a16:creationId xmlns:a16="http://schemas.microsoft.com/office/drawing/2014/main" id="{0788762A-9E39-32F0-E352-0EFEF20A6F29}"/>
              </a:ext>
            </a:extLst>
          </p:cNvPr>
          <p:cNvSpPr>
            <a:spLocks noGrp="1"/>
          </p:cNvSpPr>
          <p:nvPr>
            <p:ph sz="half" idx="2"/>
          </p:nvPr>
        </p:nvSpPr>
        <p:spPr/>
        <p:txBody>
          <a:bodyPr/>
          <a:lstStyle/>
          <a:p>
            <a:endParaRPr lang="de-DE"/>
          </a:p>
        </p:txBody>
      </p:sp>
      <p:pic>
        <p:nvPicPr>
          <p:cNvPr id="8" name="Grafik 7">
            <a:extLst>
              <a:ext uri="{FF2B5EF4-FFF2-40B4-BE49-F238E27FC236}">
                <a16:creationId xmlns:a16="http://schemas.microsoft.com/office/drawing/2014/main" id="{819D63B0-831B-3F5F-865B-225D698E0885}"/>
              </a:ext>
            </a:extLst>
          </p:cNvPr>
          <p:cNvPicPr>
            <a:picLocks noChangeAspect="1"/>
          </p:cNvPicPr>
          <p:nvPr/>
        </p:nvPicPr>
        <p:blipFill>
          <a:blip r:embed="rId2"/>
          <a:stretch>
            <a:fillRect/>
          </a:stretch>
        </p:blipFill>
        <p:spPr>
          <a:xfrm>
            <a:off x="5031477" y="1705531"/>
            <a:ext cx="6873361" cy="4624017"/>
          </a:xfrm>
          <a:prstGeom prst="rect">
            <a:avLst/>
          </a:prstGeom>
        </p:spPr>
      </p:pic>
    </p:spTree>
    <p:extLst>
      <p:ext uri="{BB962C8B-B14F-4D97-AF65-F5344CB8AC3E}">
        <p14:creationId xmlns:p14="http://schemas.microsoft.com/office/powerpoint/2010/main" val="1149726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Prozesse und Vorgänge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r>
              <a:rPr lang="de-DE" dirty="0"/>
              <a:t>Probleme lösen &amp;</a:t>
            </a:r>
          </a:p>
          <a:p>
            <a:pPr algn="l"/>
            <a:r>
              <a:rPr lang="de-DE" dirty="0"/>
              <a:t>Arbeit vereinfachen</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0367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EB138-752A-4ACA-B39A-FE9CABB92F41}"/>
              </a:ext>
            </a:extLst>
          </p:cNvPr>
          <p:cNvSpPr>
            <a:spLocks noGrp="1"/>
          </p:cNvSpPr>
          <p:nvPr>
            <p:ph type="title"/>
          </p:nvPr>
        </p:nvSpPr>
        <p:spPr/>
        <p:txBody>
          <a:bodyPr/>
          <a:lstStyle/>
          <a:p>
            <a:r>
              <a:rPr lang="de-DE" dirty="0"/>
              <a:t>Outlook-Export: Benutzung</a:t>
            </a:r>
          </a:p>
        </p:txBody>
      </p:sp>
      <p:sp>
        <p:nvSpPr>
          <p:cNvPr id="3" name="Inhaltsplatzhalter 2">
            <a:extLst>
              <a:ext uri="{FF2B5EF4-FFF2-40B4-BE49-F238E27FC236}">
                <a16:creationId xmlns:a16="http://schemas.microsoft.com/office/drawing/2014/main" id="{757FB248-2057-4DE5-A370-8CF60CB2131A}"/>
              </a:ext>
            </a:extLst>
          </p:cNvPr>
          <p:cNvSpPr>
            <a:spLocks noGrp="1"/>
          </p:cNvSpPr>
          <p:nvPr>
            <p:ph idx="1"/>
          </p:nvPr>
        </p:nvSpPr>
        <p:spPr>
          <a:xfrm>
            <a:off x="838200" y="1825625"/>
            <a:ext cx="10515600" cy="4667250"/>
          </a:xfrm>
        </p:spPr>
        <p:txBody>
          <a:bodyPr>
            <a:normAutofit fontScale="70000" lnSpcReduction="20000"/>
          </a:bodyPr>
          <a:lstStyle/>
          <a:p>
            <a:pPr lvl="0"/>
            <a:r>
              <a:rPr lang="de-DE" dirty="0"/>
              <a:t>Benutzer exportieren bestimmte Objekte je Kategorie</a:t>
            </a:r>
          </a:p>
          <a:p>
            <a:pPr lvl="1"/>
            <a:r>
              <a:rPr lang="de-DE" dirty="0"/>
              <a:t>„Keine“</a:t>
            </a:r>
          </a:p>
          <a:p>
            <a:pPr lvl="1"/>
            <a:r>
              <a:rPr lang="de-DE" dirty="0"/>
              <a:t>„Nur mit aktiven Vorgängen“</a:t>
            </a:r>
          </a:p>
          <a:p>
            <a:pPr lvl="1"/>
            <a:r>
              <a:rPr lang="de-DE" dirty="0"/>
              <a:t>„Verwendete nicht-abgelaufen“ (nur aus nicht-abgelaufenen Vorgängen)</a:t>
            </a:r>
          </a:p>
          <a:p>
            <a:pPr lvl="1"/>
            <a:r>
              <a:rPr lang="de-DE" dirty="0"/>
              <a:t>„Verwendete jemals“ (auch mit inaktiven und schon abgelaufenen Vorgängen)</a:t>
            </a:r>
          </a:p>
          <a:p>
            <a:pPr lvl="1"/>
            <a:r>
              <a:rPr lang="de-DE" dirty="0"/>
              <a:t>„Alle“</a:t>
            </a:r>
          </a:p>
          <a:p>
            <a:r>
              <a:rPr lang="de-DE" dirty="0"/>
              <a:t>Optional referenzierte/referenzierende Objekte auch</a:t>
            </a:r>
          </a:p>
          <a:p>
            <a:pPr lvl="1"/>
            <a:r>
              <a:rPr lang="de-DE" dirty="0"/>
              <a:t>„Arbeitgeber von Personen“</a:t>
            </a:r>
          </a:p>
          <a:p>
            <a:pPr lvl="1"/>
            <a:r>
              <a:rPr lang="de-DE" dirty="0"/>
              <a:t>„Mitarbeitende von Arbeitgebern“</a:t>
            </a:r>
          </a:p>
          <a:p>
            <a:r>
              <a:rPr lang="de-DE" dirty="0"/>
              <a:t>Bereits in Outlook existierende Objekte werden erkannt anhand von</a:t>
            </a:r>
          </a:p>
          <a:p>
            <a:pPr lvl="1"/>
            <a:r>
              <a:rPr lang="de-DE" dirty="0"/>
              <a:t>E-Mail-Adressen</a:t>
            </a:r>
          </a:p>
          <a:p>
            <a:pPr lvl="1"/>
            <a:r>
              <a:rPr lang="de-DE" dirty="0"/>
              <a:t>Telefon- und Faxnummern</a:t>
            </a:r>
          </a:p>
          <a:p>
            <a:pPr lvl="1"/>
            <a:r>
              <a:rPr lang="de-DE" dirty="0"/>
              <a:t>Objektbezeichnung ↔ Speichern unter-Feld in Outlook</a:t>
            </a:r>
          </a:p>
          <a:p>
            <a:pPr lvl="0"/>
            <a:r>
              <a:rPr lang="de-DE" dirty="0"/>
              <a:t>Inkrementelle Exporte behandeln nur die Änderungen seit dem letzten Export</a:t>
            </a:r>
          </a:p>
          <a:p>
            <a:pPr lvl="1"/>
            <a:r>
              <a:rPr lang="de-DE" dirty="0"/>
              <a:t>„Schnell-Ergänzung“ legt neue Ansprechpartner </a:t>
            </a:r>
            <a:r>
              <a:rPr lang="de-DE" i="1" dirty="0"/>
              <a:t>immer </a:t>
            </a:r>
            <a:r>
              <a:rPr lang="de-DE" dirty="0"/>
              <a:t>als neue Kontakte an</a:t>
            </a:r>
          </a:p>
          <a:p>
            <a:pPr lvl="1"/>
            <a:r>
              <a:rPr lang="de-DE" dirty="0"/>
              <a:t>Schnell-Ergänzung kann auch vollautomatisch (im Hintergrund) permanent Outlook aktualisieren</a:t>
            </a:r>
          </a:p>
          <a:p>
            <a:pPr lvl="0"/>
            <a:r>
              <a:rPr lang="de-DE" dirty="0"/>
              <a:t>Optional: Löschen überzähliger Outlook-Kontakte (1:1-Kopie)</a:t>
            </a:r>
          </a:p>
        </p:txBody>
      </p:sp>
    </p:spTree>
    <p:extLst>
      <p:ext uri="{BB962C8B-B14F-4D97-AF65-F5344CB8AC3E}">
        <p14:creationId xmlns:p14="http://schemas.microsoft.com/office/powerpoint/2010/main" val="27075821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Zugriffsrechte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77525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A3363-0152-4C84-9D6C-4AEDFD5E6547}"/>
              </a:ext>
            </a:extLst>
          </p:cNvPr>
          <p:cNvSpPr>
            <a:spLocks noGrp="1"/>
          </p:cNvSpPr>
          <p:nvPr>
            <p:ph type="title"/>
          </p:nvPr>
        </p:nvSpPr>
        <p:spPr>
          <a:xfrm>
            <a:off x="838200" y="365125"/>
            <a:ext cx="10515600" cy="1325563"/>
          </a:xfrm>
        </p:spPr>
        <p:txBody>
          <a:bodyPr>
            <a:normAutofit/>
          </a:bodyPr>
          <a:lstStyle/>
          <a:p>
            <a:r>
              <a:rPr lang="de-DE" dirty="0"/>
              <a:t>Zugriffsrechte: Personen, Stellen und Teams</a:t>
            </a:r>
          </a:p>
        </p:txBody>
      </p:sp>
      <p:graphicFrame>
        <p:nvGraphicFramePr>
          <p:cNvPr id="5" name="Inhaltsplatzhalter 2">
            <a:extLst>
              <a:ext uri="{FF2B5EF4-FFF2-40B4-BE49-F238E27FC236}">
                <a16:creationId xmlns:a16="http://schemas.microsoft.com/office/drawing/2014/main" id="{1C354AE2-F897-49DC-8CD4-200EFF30F3AA}"/>
              </a:ext>
            </a:extLst>
          </p:cNvPr>
          <p:cNvGraphicFramePr>
            <a:graphicFrameLocks noGrp="1"/>
          </p:cNvGraphicFramePr>
          <p:nvPr>
            <p:ph idx="1"/>
            <p:extLst>
              <p:ext uri="{D42A27DB-BD31-4B8C-83A1-F6EECF244321}">
                <p14:modId xmlns:p14="http://schemas.microsoft.com/office/powerpoint/2010/main" val="1226105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44075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1A35E-8721-4FD0-AF29-C9E287E8D6DD}"/>
              </a:ext>
            </a:extLst>
          </p:cNvPr>
          <p:cNvSpPr>
            <a:spLocks noGrp="1"/>
          </p:cNvSpPr>
          <p:nvPr>
            <p:ph type="title"/>
          </p:nvPr>
        </p:nvSpPr>
        <p:spPr>
          <a:xfrm>
            <a:off x="838200" y="365125"/>
            <a:ext cx="10515600" cy="1325563"/>
          </a:xfrm>
        </p:spPr>
        <p:txBody>
          <a:bodyPr>
            <a:normAutofit/>
          </a:bodyPr>
          <a:lstStyle/>
          <a:p>
            <a:r>
              <a:rPr lang="de-DE" dirty="0"/>
              <a:t>Vorteile</a:t>
            </a:r>
          </a:p>
        </p:txBody>
      </p:sp>
      <p:graphicFrame>
        <p:nvGraphicFramePr>
          <p:cNvPr id="5" name="Inhaltsplatzhalter 2">
            <a:extLst>
              <a:ext uri="{FF2B5EF4-FFF2-40B4-BE49-F238E27FC236}">
                <a16:creationId xmlns:a16="http://schemas.microsoft.com/office/drawing/2014/main" id="{AD1A2301-B54E-4A1F-BF09-55061D465CB1}"/>
              </a:ext>
            </a:extLst>
          </p:cNvPr>
          <p:cNvGraphicFramePr>
            <a:graphicFrameLocks noGrp="1"/>
          </p:cNvGraphicFramePr>
          <p:nvPr>
            <p:ph idx="1"/>
            <p:extLst>
              <p:ext uri="{D42A27DB-BD31-4B8C-83A1-F6EECF244321}">
                <p14:modId xmlns:p14="http://schemas.microsoft.com/office/powerpoint/2010/main" val="1581973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85005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p:txBody>
          <a:bodyPr/>
          <a:lstStyle/>
          <a:p>
            <a:r>
              <a:rPr lang="de-DE" dirty="0"/>
              <a:t>Prozess- und Vorgangs-Berechtigungen</a:t>
            </a:r>
          </a:p>
        </p:txBody>
      </p:sp>
      <p:graphicFrame>
        <p:nvGraphicFramePr>
          <p:cNvPr id="9" name="Inhaltsplatzhalter 8">
            <a:extLst>
              <a:ext uri="{FF2B5EF4-FFF2-40B4-BE49-F238E27FC236}">
                <a16:creationId xmlns:a16="http://schemas.microsoft.com/office/drawing/2014/main" id="{4CCE7D2E-CF69-40F3-8D00-0CE4350C63EC}"/>
              </a:ext>
            </a:extLst>
          </p:cNvPr>
          <p:cNvGraphicFramePr>
            <a:graphicFrameLocks noGrp="1"/>
          </p:cNvGraphicFramePr>
          <p:nvPr>
            <p:ph idx="1"/>
            <p:extLst>
              <p:ext uri="{D42A27DB-BD31-4B8C-83A1-F6EECF244321}">
                <p14:modId xmlns:p14="http://schemas.microsoft.com/office/powerpoint/2010/main" val="12855217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22026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EBE30-895D-4D01-8E93-DF85B22D756A}"/>
              </a:ext>
            </a:extLst>
          </p:cNvPr>
          <p:cNvSpPr>
            <a:spLocks noGrp="1"/>
          </p:cNvSpPr>
          <p:nvPr>
            <p:ph type="title"/>
          </p:nvPr>
        </p:nvSpPr>
        <p:spPr/>
        <p:txBody>
          <a:bodyPr/>
          <a:lstStyle/>
          <a:p>
            <a:r>
              <a:rPr lang="de-DE" dirty="0"/>
              <a:t>Strukturdiagramme</a:t>
            </a:r>
          </a:p>
        </p:txBody>
      </p:sp>
      <p:sp>
        <p:nvSpPr>
          <p:cNvPr id="3" name="Inhaltsplatzhalter 2">
            <a:extLst>
              <a:ext uri="{FF2B5EF4-FFF2-40B4-BE49-F238E27FC236}">
                <a16:creationId xmlns:a16="http://schemas.microsoft.com/office/drawing/2014/main" id="{5F4CA16F-6F10-46A6-9EE4-949A48AA5154}"/>
              </a:ext>
            </a:extLst>
          </p:cNvPr>
          <p:cNvSpPr>
            <a:spLocks noGrp="1"/>
          </p:cNvSpPr>
          <p:nvPr>
            <p:ph idx="1"/>
          </p:nvPr>
        </p:nvSpPr>
        <p:spPr/>
        <p:txBody>
          <a:bodyPr/>
          <a:lstStyle/>
          <a:p>
            <a:r>
              <a:rPr lang="de-DE" dirty="0"/>
              <a:t>Zeigen die angelegten Datenstrukturen grafisch nach Belieben an</a:t>
            </a:r>
          </a:p>
          <a:p>
            <a:pPr lvl="1"/>
            <a:r>
              <a:rPr lang="de-DE" dirty="0"/>
              <a:t>Stellen</a:t>
            </a:r>
          </a:p>
          <a:p>
            <a:pPr lvl="1"/>
            <a:r>
              <a:rPr lang="de-DE" dirty="0"/>
              <a:t>Teams</a:t>
            </a:r>
          </a:p>
          <a:p>
            <a:pPr lvl="1"/>
            <a:r>
              <a:rPr lang="de-DE" dirty="0"/>
              <a:t>Kategorien incl. Hierarchie</a:t>
            </a:r>
          </a:p>
          <a:p>
            <a:pPr lvl="1"/>
            <a:r>
              <a:rPr lang="de-DE" dirty="0"/>
              <a:t>Prozesse incl. Hierarchie</a:t>
            </a:r>
          </a:p>
          <a:p>
            <a:pPr lvl="1"/>
            <a:r>
              <a:rPr lang="de-DE" dirty="0"/>
              <a:t>Prozesseigenschaften</a:t>
            </a:r>
          </a:p>
          <a:p>
            <a:pPr lvl="1"/>
            <a:r>
              <a:rPr lang="de-DE" dirty="0"/>
              <a:t>Merkmale</a:t>
            </a:r>
          </a:p>
          <a:p>
            <a:pPr lvl="1"/>
            <a:r>
              <a:rPr lang="de-DE" dirty="0"/>
              <a:t>berechnete Merkmale</a:t>
            </a:r>
          </a:p>
          <a:p>
            <a:r>
              <a:rPr lang="de-DE" dirty="0"/>
              <a:t>Doppelklick öffnet das jeweilige Element</a:t>
            </a:r>
          </a:p>
        </p:txBody>
      </p:sp>
      <p:pic>
        <p:nvPicPr>
          <p:cNvPr id="7" name="Grafik 6">
            <a:extLst>
              <a:ext uri="{FF2B5EF4-FFF2-40B4-BE49-F238E27FC236}">
                <a16:creationId xmlns:a16="http://schemas.microsoft.com/office/drawing/2014/main" id="{1E541E9E-AF83-4C0A-98E5-8EB7104A217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9620" y="2386940"/>
            <a:ext cx="7182196" cy="2565070"/>
          </a:xfrm>
          <a:prstGeom prst="rect">
            <a:avLst/>
          </a:prstGeom>
        </p:spPr>
      </p:pic>
    </p:spTree>
    <p:extLst>
      <p:ext uri="{BB962C8B-B14F-4D97-AF65-F5344CB8AC3E}">
        <p14:creationId xmlns:p14="http://schemas.microsoft.com/office/powerpoint/2010/main" val="20986546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CED50-6A5A-4C77-8EA6-A8435995F7FD}"/>
              </a:ext>
            </a:extLst>
          </p:cNvPr>
          <p:cNvSpPr>
            <a:spLocks noGrp="1"/>
          </p:cNvSpPr>
          <p:nvPr>
            <p:ph type="title"/>
          </p:nvPr>
        </p:nvSpPr>
        <p:spPr/>
        <p:txBody>
          <a:bodyPr/>
          <a:lstStyle/>
          <a:p>
            <a:r>
              <a:rPr lang="de-DE" dirty="0"/>
              <a:t>Der Befehl „Zugriffsrechte umsetzen“</a:t>
            </a:r>
          </a:p>
        </p:txBody>
      </p:sp>
      <p:sp>
        <p:nvSpPr>
          <p:cNvPr id="4" name="Inhaltsplatzhalter 3">
            <a:extLst>
              <a:ext uri="{FF2B5EF4-FFF2-40B4-BE49-F238E27FC236}">
                <a16:creationId xmlns:a16="http://schemas.microsoft.com/office/drawing/2014/main" id="{D3B17CCA-5272-4AF0-87ED-F9CE2C8F9E36}"/>
              </a:ext>
            </a:extLst>
          </p:cNvPr>
          <p:cNvSpPr>
            <a:spLocks noGrp="1"/>
          </p:cNvSpPr>
          <p:nvPr>
            <p:ph sz="half" idx="2"/>
          </p:nvPr>
        </p:nvSpPr>
        <p:spPr>
          <a:xfrm>
            <a:off x="6172200" y="1825625"/>
            <a:ext cx="5181600" cy="4837568"/>
          </a:xfrm>
        </p:spPr>
        <p:txBody>
          <a:bodyPr>
            <a:normAutofit/>
          </a:bodyPr>
          <a:lstStyle/>
          <a:p>
            <a:r>
              <a:rPr lang="de-DE" sz="2000" dirty="0"/>
              <a:t>Wird von Administratoren verwendet, um aufwändige Änderungen nachzuführen</a:t>
            </a:r>
          </a:p>
          <a:p>
            <a:pPr lvl="1"/>
            <a:r>
              <a:rPr lang="de-DE" sz="1800" dirty="0"/>
              <a:t>Kategorie-Hierarchien bei allen Objekten eintragen</a:t>
            </a:r>
          </a:p>
          <a:p>
            <a:pPr lvl="1"/>
            <a:r>
              <a:rPr lang="de-DE" sz="1800" dirty="0"/>
              <a:t>Änderungen über mehrere Verweisebenen hinweg nachführen</a:t>
            </a:r>
          </a:p>
          <a:p>
            <a:pPr lvl="1"/>
            <a:r>
              <a:rPr lang="de-DE" sz="1800" dirty="0"/>
              <a:t>Berechnete Objektbezeichnungen nach Formeländerungen aktualisieren</a:t>
            </a:r>
          </a:p>
          <a:p>
            <a:pPr lvl="1"/>
            <a:r>
              <a:rPr lang="de-DE" sz="1800" dirty="0"/>
              <a:t>Offene Ordner-Umbenennungen umsetzen</a:t>
            </a:r>
          </a:p>
          <a:p>
            <a:pPr lvl="1"/>
            <a:r>
              <a:rPr lang="de-DE" sz="1800" dirty="0"/>
              <a:t>Korrekte Zugriffsrechte im physischen Speicherort sicherstellen</a:t>
            </a:r>
          </a:p>
          <a:p>
            <a:r>
              <a:rPr lang="de-DE" sz="2000" i="1" dirty="0"/>
              <a:t>SetPermission.exe </a:t>
            </a:r>
            <a:r>
              <a:rPr lang="de-DE" sz="2000" dirty="0"/>
              <a:t>nächtlich ausführen macht dasselbe</a:t>
            </a:r>
          </a:p>
          <a:p>
            <a:pPr lvl="1"/>
            <a:r>
              <a:rPr lang="de-DE" sz="1800" dirty="0"/>
              <a:t>Ausgeführt als ein Benutzerkonto mit Administrationsrechten in SF Ordnerplan</a:t>
            </a:r>
          </a:p>
        </p:txBody>
      </p:sp>
      <p:pic>
        <p:nvPicPr>
          <p:cNvPr id="7" name="Grafik 6">
            <a:extLst>
              <a:ext uri="{FF2B5EF4-FFF2-40B4-BE49-F238E27FC236}">
                <a16:creationId xmlns:a16="http://schemas.microsoft.com/office/drawing/2014/main" id="{03880A6E-7648-2552-2A4B-270386B8F777}"/>
              </a:ext>
            </a:extLst>
          </p:cNvPr>
          <p:cNvPicPr>
            <a:picLocks noChangeAspect="1"/>
          </p:cNvPicPr>
          <p:nvPr/>
        </p:nvPicPr>
        <p:blipFill>
          <a:blip r:embed="rId2"/>
          <a:stretch>
            <a:fillRect/>
          </a:stretch>
        </p:blipFill>
        <p:spPr>
          <a:xfrm>
            <a:off x="1540198" y="1437674"/>
            <a:ext cx="3777604" cy="5225519"/>
          </a:xfrm>
          <a:prstGeom prst="rect">
            <a:avLst/>
          </a:prstGeom>
        </p:spPr>
      </p:pic>
    </p:spTree>
    <p:extLst>
      <p:ext uri="{BB962C8B-B14F-4D97-AF65-F5344CB8AC3E}">
        <p14:creationId xmlns:p14="http://schemas.microsoft.com/office/powerpoint/2010/main" val="41966574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5406887" y="365125"/>
            <a:ext cx="6327073" cy="1325563"/>
          </a:xfrm>
        </p:spPr>
        <p:txBody>
          <a:bodyPr>
            <a:normAutofit/>
          </a:bodyPr>
          <a:lstStyle/>
          <a:p>
            <a:r>
              <a:rPr lang="de-DE" sz="3600" dirty="0"/>
              <a:t>Übung: Personen, Stellen, Teams</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2460299064"/>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67258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C6F7DA4-B1A9-4397-B469-241AAA329C04}"/>
              </a:ext>
            </a:extLst>
          </p:cNvPr>
          <p:cNvSpPr>
            <a:spLocks noGrp="1"/>
          </p:cNvSpPr>
          <p:nvPr>
            <p:ph type="title"/>
          </p:nvPr>
        </p:nvSpPr>
        <p:spPr>
          <a:xfrm>
            <a:off x="838200" y="365125"/>
            <a:ext cx="10515600" cy="1325563"/>
          </a:xfrm>
        </p:spPr>
        <p:txBody>
          <a:bodyPr/>
          <a:lstStyle/>
          <a:p>
            <a:r>
              <a:rPr lang="de-DE" dirty="0"/>
              <a:t>Den Überblick behalten</a:t>
            </a:r>
          </a:p>
        </p:txBody>
      </p:sp>
      <p:sp>
        <p:nvSpPr>
          <p:cNvPr id="7" name="Inhaltsplatzhalter 6">
            <a:extLst>
              <a:ext uri="{FF2B5EF4-FFF2-40B4-BE49-F238E27FC236}">
                <a16:creationId xmlns:a16="http://schemas.microsoft.com/office/drawing/2014/main" id="{9F9DC5B6-4F11-441B-BDF0-CD10DE99817B}"/>
              </a:ext>
            </a:extLst>
          </p:cNvPr>
          <p:cNvSpPr>
            <a:spLocks noGrp="1"/>
          </p:cNvSpPr>
          <p:nvPr>
            <p:ph idx="1"/>
          </p:nvPr>
        </p:nvSpPr>
        <p:spPr>
          <a:xfrm>
            <a:off x="968885" y="1497544"/>
            <a:ext cx="3508168" cy="2512607"/>
          </a:xfrm>
        </p:spPr>
        <p:txBody>
          <a:bodyPr>
            <a:normAutofit/>
          </a:bodyPr>
          <a:lstStyle/>
          <a:p>
            <a:r>
              <a:rPr lang="de-DE" dirty="0"/>
              <a:t>Berichte</a:t>
            </a:r>
          </a:p>
          <a:p>
            <a:r>
              <a:rPr lang="de-DE" dirty="0"/>
              <a:t>Strukturdiagramme</a:t>
            </a:r>
          </a:p>
          <a:p>
            <a:r>
              <a:rPr lang="de-DE" dirty="0"/>
              <a:t>Ad-hoc-Abfragen mit Live-Verknüpfungen</a:t>
            </a:r>
          </a:p>
        </p:txBody>
      </p:sp>
      <p:pic>
        <p:nvPicPr>
          <p:cNvPr id="3" name="Grafik 2">
            <a:extLst>
              <a:ext uri="{FF2B5EF4-FFF2-40B4-BE49-F238E27FC236}">
                <a16:creationId xmlns:a16="http://schemas.microsoft.com/office/drawing/2014/main" id="{41ADA9B5-0D53-4C40-9E8B-BBC24BDF7E47}"/>
              </a:ext>
            </a:extLst>
          </p:cNvPr>
          <p:cNvPicPr>
            <a:picLocks noChangeAspect="1"/>
          </p:cNvPicPr>
          <p:nvPr/>
        </p:nvPicPr>
        <p:blipFill>
          <a:blip r:embed="rId2"/>
          <a:stretch>
            <a:fillRect/>
          </a:stretch>
        </p:blipFill>
        <p:spPr>
          <a:xfrm>
            <a:off x="8300964" y="404326"/>
            <a:ext cx="3357546" cy="3206456"/>
          </a:xfrm>
          <a:prstGeom prst="rect">
            <a:avLst/>
          </a:prstGeom>
        </p:spPr>
      </p:pic>
      <p:pic>
        <p:nvPicPr>
          <p:cNvPr id="4" name="Grafik 3">
            <a:extLst>
              <a:ext uri="{FF2B5EF4-FFF2-40B4-BE49-F238E27FC236}">
                <a16:creationId xmlns:a16="http://schemas.microsoft.com/office/drawing/2014/main" id="{8B95FAFA-4909-4E3D-B5AD-E9C5D0F3F5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1" y="3202857"/>
            <a:ext cx="3725866" cy="3250818"/>
          </a:xfrm>
          <a:prstGeom prst="rect">
            <a:avLst/>
          </a:prstGeom>
        </p:spPr>
      </p:pic>
      <p:pic>
        <p:nvPicPr>
          <p:cNvPr id="11" name="Grafik 10">
            <a:extLst>
              <a:ext uri="{FF2B5EF4-FFF2-40B4-BE49-F238E27FC236}">
                <a16:creationId xmlns:a16="http://schemas.microsoft.com/office/drawing/2014/main" id="{04482134-55FF-47C6-9F3A-6A9F5D3ACE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11857" y="1520565"/>
            <a:ext cx="3603680" cy="2805340"/>
          </a:xfrm>
          <a:prstGeom prst="rect">
            <a:avLst/>
          </a:prstGeom>
        </p:spPr>
      </p:pic>
      <p:pic>
        <p:nvPicPr>
          <p:cNvPr id="2" name="Grafik 1">
            <a:extLst>
              <a:ext uri="{FF2B5EF4-FFF2-40B4-BE49-F238E27FC236}">
                <a16:creationId xmlns:a16="http://schemas.microsoft.com/office/drawing/2014/main" id="{061AFDC1-E020-42A7-9D61-90C2241D6343}"/>
              </a:ext>
            </a:extLst>
          </p:cNvPr>
          <p:cNvPicPr>
            <a:picLocks noChangeAspect="1"/>
          </p:cNvPicPr>
          <p:nvPr/>
        </p:nvPicPr>
        <p:blipFill>
          <a:blip r:embed="rId5"/>
          <a:stretch>
            <a:fillRect/>
          </a:stretch>
        </p:blipFill>
        <p:spPr>
          <a:xfrm>
            <a:off x="968885" y="3619919"/>
            <a:ext cx="3165793" cy="2872956"/>
          </a:xfrm>
          <a:prstGeom prst="rect">
            <a:avLst/>
          </a:prstGeom>
        </p:spPr>
      </p:pic>
    </p:spTree>
    <p:extLst>
      <p:ext uri="{BB962C8B-B14F-4D97-AF65-F5344CB8AC3E}">
        <p14:creationId xmlns:p14="http://schemas.microsoft.com/office/powerpoint/2010/main" val="8577837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BA10A45-E2AB-42BC-8A26-737A99181B0F}"/>
              </a:ext>
            </a:extLst>
          </p:cNvPr>
          <p:cNvSpPr>
            <a:spLocks noGrp="1"/>
          </p:cNvSpPr>
          <p:nvPr>
            <p:ph type="title"/>
          </p:nvPr>
        </p:nvSpPr>
        <p:spPr>
          <a:xfrm>
            <a:off x="943277" y="712269"/>
            <a:ext cx="3370998" cy="5502264"/>
          </a:xfrm>
        </p:spPr>
        <p:txBody>
          <a:bodyPr>
            <a:normAutofit/>
          </a:bodyPr>
          <a:lstStyle/>
          <a:p>
            <a:r>
              <a:rPr lang="de-DE" dirty="0">
                <a:solidFill>
                  <a:srgbClr val="FFFFFF"/>
                </a:solidFill>
              </a:rPr>
              <a:t>Was gibt es noch?</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2">
            <a:extLst>
              <a:ext uri="{FF2B5EF4-FFF2-40B4-BE49-F238E27FC236}">
                <a16:creationId xmlns:a16="http://schemas.microsoft.com/office/drawing/2014/main" id="{C7E13B55-4BA2-4235-88CE-2A35BB7F406D}"/>
              </a:ext>
            </a:extLst>
          </p:cNvPr>
          <p:cNvGraphicFramePr>
            <a:graphicFrameLocks noGrp="1"/>
          </p:cNvGraphicFramePr>
          <p:nvPr>
            <p:ph idx="1"/>
            <p:extLst>
              <p:ext uri="{D42A27DB-BD31-4B8C-83A1-F6EECF244321}">
                <p14:modId xmlns:p14="http://schemas.microsoft.com/office/powerpoint/2010/main" val="59957801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690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 Prozess…</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6A3E715D-C642-45F5-BC7E-E1FDD197ADAE}"/>
              </a:ext>
            </a:extLst>
          </p:cNvPr>
          <p:cNvPicPr/>
          <p:nvPr/>
        </p:nvPicPr>
        <p:blipFill rotWithShape="1">
          <a:blip r:embed="rId2" cstate="print">
            <a:alphaModFix/>
            <a:extLst>
              <a:ext uri="{28A0092B-C50C-407E-A947-70E740481C1C}">
                <a14:useLocalDpi xmlns:a14="http://schemas.microsoft.com/office/drawing/2010/main" val="0"/>
              </a:ext>
            </a:extLst>
          </a:blip>
          <a:srcRect l="1037" r="1304" b="-3"/>
          <a:stretch/>
        </p:blipFill>
        <p:spPr>
          <a:xfrm flipH="1">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945148495"/>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49969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7BC1E63-539F-4A89-9B01-06B74F27A105}"/>
              </a:ext>
            </a:extLst>
          </p:cNvPr>
          <p:cNvPicPr>
            <a:picLocks noChangeAspect="1"/>
          </p:cNvPicPr>
          <p:nvPr/>
        </p:nvPicPr>
        <p:blipFill>
          <a:blip r:embed="rId2"/>
          <a:stretch>
            <a:fillRect/>
          </a:stretch>
        </p:blipFill>
        <p:spPr>
          <a:xfrm>
            <a:off x="475013" y="152328"/>
            <a:ext cx="11305309" cy="6516835"/>
          </a:xfrm>
          <a:prstGeom prst="rect">
            <a:avLst/>
          </a:prstGeom>
        </p:spPr>
      </p:pic>
    </p:spTree>
    <p:extLst>
      <p:ext uri="{BB962C8B-B14F-4D97-AF65-F5344CB8AC3E}">
        <p14:creationId xmlns:p14="http://schemas.microsoft.com/office/powerpoint/2010/main" val="615009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07E0405-E0AC-410C-B1D6-81D3E9DBF396}"/>
              </a:ext>
            </a:extLst>
          </p:cNvPr>
          <p:cNvSpPr>
            <a:spLocks noGrp="1"/>
          </p:cNvSpPr>
          <p:nvPr>
            <p:ph type="title"/>
          </p:nvPr>
        </p:nvSpPr>
        <p:spPr>
          <a:xfrm>
            <a:off x="838200" y="5529884"/>
            <a:ext cx="7719381" cy="1096331"/>
          </a:xfrm>
        </p:spPr>
        <p:txBody>
          <a:bodyPr>
            <a:normAutofit/>
          </a:bodyPr>
          <a:lstStyle/>
          <a:p>
            <a:r>
              <a:rPr lang="de-DE" dirty="0"/>
              <a:t>Beispiele für Prozesse</a:t>
            </a:r>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50903B5B-9ACE-4780-9DAB-8A4E3F07CC4C}"/>
              </a:ext>
            </a:extLst>
          </p:cNvPr>
          <p:cNvGraphicFramePr>
            <a:graphicFrameLocks noGrp="1"/>
          </p:cNvGraphicFramePr>
          <p:nvPr>
            <p:ph idx="1"/>
            <p:extLst>
              <p:ext uri="{D42A27DB-BD31-4B8C-83A1-F6EECF244321}">
                <p14:modId xmlns:p14="http://schemas.microsoft.com/office/powerpoint/2010/main" val="1135944872"/>
              </p:ext>
            </p:extLst>
          </p:nvPr>
        </p:nvGraphicFramePr>
        <p:xfrm>
          <a:off x="287144" y="852433"/>
          <a:ext cx="11617712"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6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 Vorgang…</a:t>
            </a:r>
          </a:p>
        </p:txBody>
      </p:sp>
      <p:sp>
        <p:nvSpPr>
          <p:cNvPr id="78" name="Rectangle 7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fik 8">
            <a:extLst>
              <a:ext uri="{FF2B5EF4-FFF2-40B4-BE49-F238E27FC236}">
                <a16:creationId xmlns:a16="http://schemas.microsoft.com/office/drawing/2014/main" id="{992E527C-A0DB-418F-9DE1-83B2A975D06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5635" y="2857501"/>
            <a:ext cx="1099702" cy="1142998"/>
          </a:xfrm>
          <a:prstGeom prst="rect">
            <a:avLst/>
          </a:prstGeom>
          <a:noFill/>
        </p:spPr>
      </p:pic>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33343233"/>
              </p:ext>
            </p:extLst>
          </p:nvPr>
        </p:nvGraphicFramePr>
        <p:xfrm>
          <a:off x="457201" y="1696453"/>
          <a:ext cx="8349916" cy="4836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513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Beispiele für Vorgänge</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4" name="Inhaltsplatzhalter 4">
            <a:extLst>
              <a:ext uri="{FF2B5EF4-FFF2-40B4-BE49-F238E27FC236}">
                <a16:creationId xmlns:a16="http://schemas.microsoft.com/office/drawing/2014/main" id="{EF887269-CDDF-463B-82E2-9C7892B32718}"/>
              </a:ext>
            </a:extLst>
          </p:cNvPr>
          <p:cNvGraphicFramePr>
            <a:graphicFrameLocks noGrp="1"/>
          </p:cNvGraphicFramePr>
          <p:nvPr>
            <p:ph idx="1"/>
            <p:extLst>
              <p:ext uri="{D42A27DB-BD31-4B8C-83A1-F6EECF244321}">
                <p14:modId xmlns:p14="http://schemas.microsoft.com/office/powerpoint/2010/main" val="808525024"/>
              </p:ext>
            </p:extLst>
          </p:nvPr>
        </p:nvGraphicFramePr>
        <p:xfrm>
          <a:off x="419100" y="411681"/>
          <a:ext cx="11353800" cy="4724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39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639811-8D30-53F5-7B95-13380CDCCAFE}"/>
              </a:ext>
            </a:extLst>
          </p:cNvPr>
          <p:cNvPicPr>
            <a:picLocks noChangeAspect="1"/>
          </p:cNvPicPr>
          <p:nvPr/>
        </p:nvPicPr>
        <p:blipFill>
          <a:blip r:embed="rId2"/>
          <a:stretch>
            <a:fillRect/>
          </a:stretch>
        </p:blipFill>
        <p:spPr>
          <a:xfrm>
            <a:off x="1971014" y="501907"/>
            <a:ext cx="7815000" cy="5913150"/>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862255" y="1897811"/>
            <a:ext cx="8028878" cy="598095"/>
          </a:xfrm>
          <a:prstGeom prst="roundRect">
            <a:avLst>
              <a:gd name="adj" fmla="val 13374"/>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862255" y="2495908"/>
            <a:ext cx="8028878" cy="977661"/>
          </a:xfrm>
          <a:prstGeom prst="roundRect">
            <a:avLst>
              <a:gd name="adj" fmla="val 757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880671" y="3473571"/>
            <a:ext cx="8010462" cy="2513162"/>
          </a:xfrm>
          <a:prstGeom prst="roundRect">
            <a:avLst>
              <a:gd name="adj" fmla="val 3099"/>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884082" y="5986732"/>
            <a:ext cx="8025468" cy="483079"/>
          </a:xfrm>
          <a:prstGeom prst="roundRect">
            <a:avLst>
              <a:gd name="adj" fmla="val 6456"/>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47548" y="201219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47547" y="280007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47548" y="4545486"/>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47546" y="6040955"/>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pic>
        <p:nvPicPr>
          <p:cNvPr id="6" name="Grafik 5">
            <a:extLst>
              <a:ext uri="{FF2B5EF4-FFF2-40B4-BE49-F238E27FC236}">
                <a16:creationId xmlns:a16="http://schemas.microsoft.com/office/drawing/2014/main" id="{76324D87-805D-F82C-F13C-5E936F6E066D}"/>
              </a:ext>
            </a:extLst>
          </p:cNvPr>
          <p:cNvPicPr>
            <a:picLocks noChangeAspect="1"/>
          </p:cNvPicPr>
          <p:nvPr/>
        </p:nvPicPr>
        <p:blipFill>
          <a:blip r:embed="rId3"/>
          <a:stretch>
            <a:fillRect/>
          </a:stretch>
        </p:blipFill>
        <p:spPr>
          <a:xfrm>
            <a:off x="9978065" y="3132525"/>
            <a:ext cx="2057936" cy="3337286"/>
          </a:xfrm>
          <a:prstGeom prst="rect">
            <a:avLst/>
          </a:prstGeom>
        </p:spPr>
      </p:pic>
    </p:spTree>
    <p:extLst>
      <p:ext uri="{BB962C8B-B14F-4D97-AF65-F5344CB8AC3E}">
        <p14:creationId xmlns:p14="http://schemas.microsoft.com/office/powerpoint/2010/main" val="283304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 Budgetplanung 2019</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1022949644"/>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descr="Ein Bild, das Raum enthält.&#10;&#10;Mit sehr hoher Zuverlässigkeit generierte Beschreibung">
            <a:extLst>
              <a:ext uri="{FF2B5EF4-FFF2-40B4-BE49-F238E27FC236}">
                <a16:creationId xmlns:a16="http://schemas.microsoft.com/office/drawing/2014/main" id="{B7E7EA0C-E940-4A4A-AA50-EC01E0C1F6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328" y="2182444"/>
            <a:ext cx="1918364" cy="1059097"/>
          </a:xfrm>
          <a:prstGeom prst="rect">
            <a:avLst/>
          </a:prstGeom>
        </p:spPr>
      </p:pic>
    </p:spTree>
    <p:extLst>
      <p:ext uri="{BB962C8B-B14F-4D97-AF65-F5344CB8AC3E}">
        <p14:creationId xmlns:p14="http://schemas.microsoft.com/office/powerpoint/2010/main" val="327882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 Reise zur Fortbildung</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3632129940"/>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a:extLst>
              <a:ext uri="{FF2B5EF4-FFF2-40B4-BE49-F238E27FC236}">
                <a16:creationId xmlns:a16="http://schemas.microsoft.com/office/drawing/2014/main" id="{24CD0731-77B1-4C68-95A3-E95B97490C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68" y="2180580"/>
            <a:ext cx="2125649" cy="1062825"/>
          </a:xfrm>
          <a:prstGeom prst="rect">
            <a:avLst/>
          </a:prstGeom>
        </p:spPr>
      </p:pic>
    </p:spTree>
    <p:extLst>
      <p:ext uri="{BB962C8B-B14F-4D97-AF65-F5344CB8AC3E}">
        <p14:creationId xmlns:p14="http://schemas.microsoft.com/office/powerpoint/2010/main" val="168462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 Kopierer reparieren</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3784419343"/>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9FF64C46-3D61-4914-BDCF-AB7255D096B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98694" y="2024644"/>
            <a:ext cx="1269841" cy="1269841"/>
          </a:xfrm>
          <a:prstGeom prst="rect">
            <a:avLst/>
          </a:prstGeom>
        </p:spPr>
      </p:pic>
    </p:spTree>
    <p:extLst>
      <p:ext uri="{BB962C8B-B14F-4D97-AF65-F5344CB8AC3E}">
        <p14:creationId xmlns:p14="http://schemas.microsoft.com/office/powerpoint/2010/main" val="406408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4B8265D7-90B4-4F22-99BA-394E765A0FF7}"/>
              </a:ext>
            </a:extLst>
          </p:cNvPr>
          <p:cNvSpPr>
            <a:spLocks noGrp="1"/>
          </p:cNvSpPr>
          <p:nvPr>
            <p:ph type="ctrTitle"/>
          </p:nvPr>
        </p:nvSpPr>
        <p:spPr>
          <a:xfrm>
            <a:off x="838199" y="4525347"/>
            <a:ext cx="6801321" cy="1737360"/>
          </a:xfrm>
        </p:spPr>
        <p:txBody>
          <a:bodyPr anchor="ctr">
            <a:normAutofit/>
          </a:bodyPr>
          <a:lstStyle/>
          <a:p>
            <a:pPr algn="r"/>
            <a:r>
              <a:rPr lang="de-DE" dirty="0"/>
              <a:t>Teil 1</a:t>
            </a:r>
          </a:p>
        </p:txBody>
      </p:sp>
      <p:sp>
        <p:nvSpPr>
          <p:cNvPr id="5" name="Untertitel 4">
            <a:extLst>
              <a:ext uri="{FF2B5EF4-FFF2-40B4-BE49-F238E27FC236}">
                <a16:creationId xmlns:a16="http://schemas.microsoft.com/office/drawing/2014/main" id="{9568D195-B15E-4C2C-BD1D-21BA349D54DA}"/>
              </a:ext>
            </a:extLst>
          </p:cNvPr>
          <p:cNvSpPr>
            <a:spLocks noGrp="1"/>
          </p:cNvSpPr>
          <p:nvPr>
            <p:ph type="subTitle" idx="1"/>
          </p:nvPr>
        </p:nvSpPr>
        <p:spPr>
          <a:xfrm>
            <a:off x="7961258" y="4525347"/>
            <a:ext cx="3258675" cy="1737360"/>
          </a:xfrm>
        </p:spPr>
        <p:txBody>
          <a:bodyPr anchor="ctr">
            <a:normAutofit/>
          </a:bodyPr>
          <a:lstStyle/>
          <a:p>
            <a:pPr algn="l"/>
            <a:r>
              <a:rPr lang="de-DE" dirty="0"/>
              <a:t>Anwendung von</a:t>
            </a:r>
            <a:br>
              <a:rPr lang="de-DE" dirty="0"/>
            </a:br>
            <a:r>
              <a:rPr lang="de-DE" dirty="0"/>
              <a:t>SF Ordnerplan</a:t>
            </a:r>
          </a:p>
        </p:txBody>
      </p:sp>
      <p:sp>
        <p:nvSpPr>
          <p:cNvPr id="17"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35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fontScale="90000"/>
          </a:bodyPr>
          <a:lstStyle/>
          <a:p>
            <a:r>
              <a:rPr lang="de-DE" dirty="0"/>
              <a:t>Beispiel: Neues Dienstauto kaufen</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329690152"/>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fik 5" descr="Ein Bild, das Auto enthält.&#10;&#10;Mit hoher Zuverlässigkeit generierte Beschreibung">
            <a:extLst>
              <a:ext uri="{FF2B5EF4-FFF2-40B4-BE49-F238E27FC236}">
                <a16:creationId xmlns:a16="http://schemas.microsoft.com/office/drawing/2014/main" id="{16BD98EF-533C-4E5D-A018-24117D629D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07" y="2124308"/>
            <a:ext cx="2080481" cy="1040241"/>
          </a:xfrm>
          <a:prstGeom prst="rect">
            <a:avLst/>
          </a:prstGeom>
        </p:spPr>
      </p:pic>
    </p:spTree>
    <p:extLst>
      <p:ext uri="{BB962C8B-B14F-4D97-AF65-F5344CB8AC3E}">
        <p14:creationId xmlns:p14="http://schemas.microsoft.com/office/powerpoint/2010/main" val="311968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BB042E-0B15-33B9-667C-A80CC68CA2A3}"/>
              </a:ext>
            </a:extLst>
          </p:cNvPr>
          <p:cNvPicPr>
            <a:picLocks noChangeAspect="1"/>
          </p:cNvPicPr>
          <p:nvPr/>
        </p:nvPicPr>
        <p:blipFill>
          <a:blip r:embed="rId2"/>
          <a:stretch>
            <a:fillRect/>
          </a:stretch>
        </p:blipFill>
        <p:spPr>
          <a:xfrm>
            <a:off x="2562439" y="1423617"/>
            <a:ext cx="6928970" cy="5242742"/>
          </a:xfrm>
          <a:prstGeom prst="rect">
            <a:avLst/>
          </a:prstGeom>
        </p:spPr>
      </p:pic>
      <p:sp>
        <p:nvSpPr>
          <p:cNvPr id="8" name="Rechteck: abgerundete Ecken 7">
            <a:extLst>
              <a:ext uri="{FF2B5EF4-FFF2-40B4-BE49-F238E27FC236}">
                <a16:creationId xmlns:a16="http://schemas.microsoft.com/office/drawing/2014/main" id="{079D147D-326B-4071-9197-A7CEBA0E5CEB}"/>
              </a:ext>
            </a:extLst>
          </p:cNvPr>
          <p:cNvSpPr/>
          <p:nvPr/>
        </p:nvSpPr>
        <p:spPr>
          <a:xfrm>
            <a:off x="2436530" y="2327066"/>
            <a:ext cx="7193031" cy="881547"/>
          </a:xfrm>
          <a:prstGeom prst="roundRect">
            <a:avLst>
              <a:gd name="adj" fmla="val 17532"/>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2436530" y="3208613"/>
            <a:ext cx="7193031" cy="3085394"/>
          </a:xfrm>
          <a:prstGeom prst="roundRect">
            <a:avLst>
              <a:gd name="adj" fmla="val 3171"/>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2436530" y="6294007"/>
            <a:ext cx="7193031" cy="429807"/>
          </a:xfrm>
          <a:prstGeom prst="roundRect">
            <a:avLst>
              <a:gd name="adj" fmla="val 18214"/>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4" name="Textfeld 13">
            <a:extLst>
              <a:ext uri="{FF2B5EF4-FFF2-40B4-BE49-F238E27FC236}">
                <a16:creationId xmlns:a16="http://schemas.microsoft.com/office/drawing/2014/main" id="{31E56E8D-1C20-4025-AF22-DCE263A68F7A}"/>
              </a:ext>
            </a:extLst>
          </p:cNvPr>
          <p:cNvSpPr txBox="1"/>
          <p:nvPr/>
        </p:nvSpPr>
        <p:spPr>
          <a:xfrm>
            <a:off x="836960" y="2583173"/>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836960" y="4566644"/>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Diagramm</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836960" y="6294007"/>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sp>
        <p:nvSpPr>
          <p:cNvPr id="5" name="Titel 4">
            <a:extLst>
              <a:ext uri="{FF2B5EF4-FFF2-40B4-BE49-F238E27FC236}">
                <a16:creationId xmlns:a16="http://schemas.microsoft.com/office/drawing/2014/main" id="{5CD75197-1F07-4193-9CD1-48AB524D8BE7}"/>
              </a:ext>
            </a:extLst>
          </p:cNvPr>
          <p:cNvSpPr>
            <a:spLocks noGrp="1"/>
          </p:cNvSpPr>
          <p:nvPr>
            <p:ph type="title"/>
          </p:nvPr>
        </p:nvSpPr>
        <p:spPr>
          <a:xfrm>
            <a:off x="838200" y="365125"/>
            <a:ext cx="10515600" cy="1325563"/>
          </a:xfrm>
        </p:spPr>
        <p:txBody>
          <a:bodyPr/>
          <a:lstStyle/>
          <a:p>
            <a:r>
              <a:rPr lang="de-DE" dirty="0"/>
              <a:t>„Zusammenhang zeigen“ – grafisch</a:t>
            </a:r>
          </a:p>
        </p:txBody>
      </p:sp>
      <p:pic>
        <p:nvPicPr>
          <p:cNvPr id="9" name="Grafik 8">
            <a:extLst>
              <a:ext uri="{FF2B5EF4-FFF2-40B4-BE49-F238E27FC236}">
                <a16:creationId xmlns:a16="http://schemas.microsoft.com/office/drawing/2014/main" id="{94B4692D-E00C-7872-D9FB-092973257CEB}"/>
              </a:ext>
            </a:extLst>
          </p:cNvPr>
          <p:cNvPicPr>
            <a:picLocks noChangeAspect="1"/>
          </p:cNvPicPr>
          <p:nvPr/>
        </p:nvPicPr>
        <p:blipFill>
          <a:blip r:embed="rId3"/>
          <a:stretch>
            <a:fillRect/>
          </a:stretch>
        </p:blipFill>
        <p:spPr>
          <a:xfrm>
            <a:off x="9804769" y="2332541"/>
            <a:ext cx="2193911" cy="4333818"/>
          </a:xfrm>
          <a:prstGeom prst="rect">
            <a:avLst/>
          </a:prstGeom>
        </p:spPr>
      </p:pic>
    </p:spTree>
    <p:extLst>
      <p:ext uri="{BB962C8B-B14F-4D97-AF65-F5344CB8AC3E}">
        <p14:creationId xmlns:p14="http://schemas.microsoft.com/office/powerpoint/2010/main" val="270541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 Vorgängen</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1523094442"/>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9730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mehrdimensionale Ablage</a:t>
            </a:r>
          </a:p>
        </p:txBody>
      </p:sp>
      <p:sp>
        <p:nvSpPr>
          <p:cNvPr id="4" name="Textplatzhalter 3"/>
          <p:cNvSpPr>
            <a:spLocks noGrp="1"/>
          </p:cNvSpPr>
          <p:nvPr>
            <p:ph type="body" idx="1"/>
          </p:nvPr>
        </p:nvSpPr>
        <p:spPr/>
        <p:txBody>
          <a:bodyPr/>
          <a:lstStyle/>
          <a:p>
            <a:r>
              <a:rPr lang="de-DE" b="0" dirty="0">
                <a:solidFill>
                  <a:srgbClr val="C00000"/>
                </a:solidFill>
              </a:rPr>
              <a:t>Bisher: Ablage nach je nur </a:t>
            </a:r>
            <a:r>
              <a:rPr lang="de-DE" u="sng" dirty="0">
                <a:solidFill>
                  <a:srgbClr val="C00000"/>
                </a:solidFill>
              </a:rPr>
              <a:t>einem</a:t>
            </a:r>
            <a:r>
              <a:rPr lang="de-DE" b="0" dirty="0">
                <a:solidFill>
                  <a:srgbClr val="C00000"/>
                </a:solidFill>
              </a:rPr>
              <a:t> Kriterium pro Ordnerebene</a:t>
            </a:r>
          </a:p>
        </p:txBody>
      </p:sp>
      <p:graphicFrame>
        <p:nvGraphicFramePr>
          <p:cNvPr id="7" name="Inhaltsplatzhalter 6"/>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platzhalter 4"/>
          <p:cNvSpPr>
            <a:spLocks noGrp="1"/>
          </p:cNvSpPr>
          <p:nvPr>
            <p:ph type="body" sz="quarter" idx="3"/>
          </p:nvPr>
        </p:nvSpPr>
        <p:spPr/>
        <p:txBody>
          <a:bodyPr>
            <a:normAutofit/>
          </a:bodyPr>
          <a:lstStyle/>
          <a:p>
            <a:r>
              <a:rPr lang="de-DE" b="0" dirty="0">
                <a:solidFill>
                  <a:srgbClr val="00B050"/>
                </a:solidFill>
              </a:rPr>
              <a:t>SF Ordnerplan: Vorgänge nach </a:t>
            </a:r>
            <a:r>
              <a:rPr lang="de-DE" u="sng" dirty="0">
                <a:solidFill>
                  <a:srgbClr val="00B050"/>
                </a:solidFill>
              </a:rPr>
              <a:t>allen</a:t>
            </a:r>
            <a:r>
              <a:rPr lang="de-DE" b="0" dirty="0">
                <a:solidFill>
                  <a:srgbClr val="00B050"/>
                </a:solidFill>
              </a:rPr>
              <a:t> zugeordneten Daten finden</a:t>
            </a:r>
          </a:p>
        </p:txBody>
      </p:sp>
      <p:graphicFrame>
        <p:nvGraphicFramePr>
          <p:cNvPr id="10" name="Inhaltsplatzhalter 9"/>
          <p:cNvGraphicFramePr>
            <a:graphicFrameLocks noGrp="1"/>
          </p:cNvGraphicFramePr>
          <p:nvPr>
            <p:ph sz="quarter" idx="4"/>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hteck 10"/>
          <p:cNvSpPr/>
          <p:nvPr/>
        </p:nvSpPr>
        <p:spPr>
          <a:xfrm>
            <a:off x="612250" y="1566407"/>
            <a:ext cx="5385325" cy="486619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572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build="p"/>
      <p:bldGraphic spid="10" grpId="0">
        <p:bldAsOne/>
      </p:bldGraphic>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943277" y="712269"/>
            <a:ext cx="3370998" cy="5502264"/>
          </a:xfrm>
        </p:spPr>
        <p:txBody>
          <a:bodyPr>
            <a:normAutofit/>
          </a:bodyPr>
          <a:lstStyle/>
          <a:p>
            <a:r>
              <a:rPr lang="de-DE" sz="3100" dirty="0">
                <a:solidFill>
                  <a:srgbClr val="FFFFFF"/>
                </a:solidFill>
              </a:rPr>
              <a:t>Die mehrdimensionale Ablage</a:t>
            </a:r>
          </a:p>
        </p:txBody>
      </p:sp>
      <p:cxnSp>
        <p:nvCxnSpPr>
          <p:cNvPr id="55" name="Straight Connector 5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6" name="Inhaltsplatzhalter 2">
            <a:extLst>
              <a:ext uri="{FF2B5EF4-FFF2-40B4-BE49-F238E27FC236}">
                <a16:creationId xmlns:a16="http://schemas.microsoft.com/office/drawing/2014/main" id="{38077828-E345-4D80-933F-4314E4B7396F}"/>
              </a:ext>
            </a:extLst>
          </p:cNvPr>
          <p:cNvGraphicFramePr>
            <a:graphicFrameLocks noGrp="1"/>
          </p:cNvGraphicFramePr>
          <p:nvPr>
            <p:ph idx="1"/>
            <p:extLst>
              <p:ext uri="{D42A27DB-BD31-4B8C-83A1-F6EECF244321}">
                <p14:modId xmlns:p14="http://schemas.microsoft.com/office/powerpoint/2010/main" val="125439251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7210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Beispiele zur Vorgangssuche</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Inhaltsplatzhalter 5">
            <a:extLst>
              <a:ext uri="{FF2B5EF4-FFF2-40B4-BE49-F238E27FC236}">
                <a16:creationId xmlns:a16="http://schemas.microsoft.com/office/drawing/2014/main" id="{73F84203-BCE5-40F9-83C1-3CC385120A50}"/>
              </a:ext>
            </a:extLst>
          </p:cNvPr>
          <p:cNvGraphicFramePr>
            <a:graphicFrameLocks noGrp="1"/>
          </p:cNvGraphicFramePr>
          <p:nvPr>
            <p:ph idx="1"/>
            <p:extLst>
              <p:ext uri="{D42A27DB-BD31-4B8C-83A1-F6EECF244321}">
                <p14:modId xmlns:p14="http://schemas.microsoft.com/office/powerpoint/2010/main" val="2808205210"/>
              </p:ext>
            </p:extLst>
          </p:nvPr>
        </p:nvGraphicFramePr>
        <p:xfrm>
          <a:off x="838200" y="295736"/>
          <a:ext cx="10515598" cy="3977640"/>
        </p:xfrm>
        <a:graphic>
          <a:graphicData uri="http://schemas.openxmlformats.org/drawingml/2006/table">
            <a:tbl>
              <a:tblPr firstRow="1" bandRow="1">
                <a:tableStyleId>{FABFCF23-3B69-468F-B69F-88F6DE6A72F2}</a:tableStyleId>
              </a:tblPr>
              <a:tblGrid>
                <a:gridCol w="2159525">
                  <a:extLst>
                    <a:ext uri="{9D8B030D-6E8A-4147-A177-3AD203B41FA5}">
                      <a16:colId xmlns:a16="http://schemas.microsoft.com/office/drawing/2014/main" val="3960344612"/>
                    </a:ext>
                  </a:extLst>
                </a:gridCol>
                <a:gridCol w="8356073">
                  <a:extLst>
                    <a:ext uri="{9D8B030D-6E8A-4147-A177-3AD203B41FA5}">
                      <a16:colId xmlns:a16="http://schemas.microsoft.com/office/drawing/2014/main" val="1564185128"/>
                    </a:ext>
                  </a:extLst>
                </a:gridCol>
              </a:tblGrid>
              <a:tr h="370840">
                <a:tc>
                  <a:txBody>
                    <a:bodyPr/>
                    <a:lstStyle/>
                    <a:p>
                      <a:r>
                        <a:rPr lang="de-DE" dirty="0"/>
                        <a:t>Eingabe…</a:t>
                      </a:r>
                    </a:p>
                  </a:txBody>
                  <a:tcPr/>
                </a:tc>
                <a:tc>
                  <a:txBody>
                    <a:bodyPr/>
                    <a:lstStyle/>
                    <a:p>
                      <a:r>
                        <a:rPr lang="de-DE" dirty="0"/>
                        <a:t>… findet:</a:t>
                      </a:r>
                    </a:p>
                  </a:txBody>
                  <a:tcPr/>
                </a:tc>
                <a:extLst>
                  <a:ext uri="{0D108BD9-81ED-4DB2-BD59-A6C34878D82A}">
                    <a16:rowId xmlns:a16="http://schemas.microsoft.com/office/drawing/2014/main" val="1472532590"/>
                  </a:ext>
                </a:extLst>
              </a:tr>
              <a:tr h="370840">
                <a:tc>
                  <a:txBody>
                    <a:bodyPr/>
                    <a:lstStyle/>
                    <a:p>
                      <a:r>
                        <a:rPr lang="de-DE" dirty="0"/>
                        <a:t>mei</a:t>
                      </a:r>
                    </a:p>
                  </a:txBody>
                  <a:tcPr/>
                </a:tc>
                <a:tc>
                  <a:txBody>
                    <a:bodyPr/>
                    <a:lstStyle/>
                    <a:p>
                      <a:r>
                        <a:rPr lang="de-DE" dirty="0"/>
                        <a:t>Vorgänge vom Ansprechpartner Meier</a:t>
                      </a:r>
                    </a:p>
                  </a:txBody>
                  <a:tcPr/>
                </a:tc>
                <a:extLst>
                  <a:ext uri="{0D108BD9-81ED-4DB2-BD59-A6C34878D82A}">
                    <a16:rowId xmlns:a16="http://schemas.microsoft.com/office/drawing/2014/main" val="2897008614"/>
                  </a:ext>
                </a:extLst>
              </a:tr>
              <a:tr h="370840">
                <a:tc>
                  <a:txBody>
                    <a:bodyPr/>
                    <a:lstStyle/>
                    <a:p>
                      <a:r>
                        <a:rPr lang="de-DE" dirty="0"/>
                        <a:t>m??er</a:t>
                      </a:r>
                    </a:p>
                  </a:txBody>
                  <a:tcPr/>
                </a:tc>
                <a:tc>
                  <a:txBody>
                    <a:bodyPr/>
                    <a:lstStyle/>
                    <a:p>
                      <a:r>
                        <a:rPr lang="de-DE" dirty="0"/>
                        <a:t>Vorgänge von Meier, Mayer, Maier, …</a:t>
                      </a:r>
                    </a:p>
                  </a:txBody>
                  <a:tcPr/>
                </a:tc>
                <a:extLst>
                  <a:ext uri="{0D108BD9-81ED-4DB2-BD59-A6C34878D82A}">
                    <a16:rowId xmlns:a16="http://schemas.microsoft.com/office/drawing/2014/main" val="825268515"/>
                  </a:ext>
                </a:extLst>
              </a:tr>
              <a:tr h="370840">
                <a:tc>
                  <a:txBody>
                    <a:bodyPr/>
                    <a:lstStyle/>
                    <a:p>
                      <a:r>
                        <a:rPr lang="de-DE" dirty="0"/>
                        <a:t>2018-05</a:t>
                      </a:r>
                    </a:p>
                  </a:txBody>
                  <a:tcPr/>
                </a:tc>
                <a:tc>
                  <a:txBody>
                    <a:bodyPr/>
                    <a:lstStyle/>
                    <a:p>
                      <a:r>
                        <a:rPr lang="de-DE" dirty="0"/>
                        <a:t>Vorgänge vom Mai 2018</a:t>
                      </a:r>
                    </a:p>
                  </a:txBody>
                  <a:tcPr/>
                </a:tc>
                <a:extLst>
                  <a:ext uri="{0D108BD9-81ED-4DB2-BD59-A6C34878D82A}">
                    <a16:rowId xmlns:a16="http://schemas.microsoft.com/office/drawing/2014/main" val="3250210610"/>
                  </a:ext>
                </a:extLst>
              </a:tr>
              <a:tr h="370840">
                <a:tc>
                  <a:txBody>
                    <a:bodyPr/>
                    <a:lstStyle/>
                    <a:p>
                      <a:r>
                        <a:rPr lang="de-DE" dirty="0"/>
                        <a:t>ka-ab1705</a:t>
                      </a:r>
                    </a:p>
                  </a:txBody>
                  <a:tcPr/>
                </a:tc>
                <a:tc>
                  <a:txBody>
                    <a:bodyPr/>
                    <a:lstStyle/>
                    <a:p>
                      <a:r>
                        <a:rPr lang="de-DE" dirty="0"/>
                        <a:t>Vorgänge zum Fahrzeug mit diesem Kennzeichen</a:t>
                      </a:r>
                    </a:p>
                  </a:txBody>
                  <a:tcPr/>
                </a:tc>
                <a:extLst>
                  <a:ext uri="{0D108BD9-81ED-4DB2-BD59-A6C34878D82A}">
                    <a16:rowId xmlns:a16="http://schemas.microsoft.com/office/drawing/2014/main" val="133823331"/>
                  </a:ext>
                </a:extLst>
              </a:tr>
              <a:tr h="370840">
                <a:tc>
                  <a:txBody>
                    <a:bodyPr/>
                    <a:lstStyle/>
                    <a:p>
                      <a:r>
                        <a:rPr lang="de-DE" dirty="0"/>
                        <a:t>pe mü kop</a:t>
                      </a:r>
                    </a:p>
                  </a:txBody>
                  <a:tcPr/>
                </a:tc>
                <a:tc>
                  <a:txBody>
                    <a:bodyPr/>
                    <a:lstStyle/>
                    <a:p>
                      <a:r>
                        <a:rPr lang="de-DE" dirty="0"/>
                        <a:t>Vorgänge mit Peter Müller zu einem Kopiergerät</a:t>
                      </a:r>
                    </a:p>
                  </a:txBody>
                  <a:tcPr/>
                </a:tc>
                <a:extLst>
                  <a:ext uri="{0D108BD9-81ED-4DB2-BD59-A6C34878D82A}">
                    <a16:rowId xmlns:a16="http://schemas.microsoft.com/office/drawing/2014/main" val="2657604217"/>
                  </a:ext>
                </a:extLst>
              </a:tr>
              <a:tr h="370840">
                <a:tc>
                  <a:txBody>
                    <a:bodyPr/>
                    <a:lstStyle/>
                    <a:p>
                      <a:r>
                        <a:rPr lang="de-DE" dirty="0"/>
                        <a:t>hambu</a:t>
                      </a:r>
                    </a:p>
                  </a:txBody>
                  <a:tcPr/>
                </a:tc>
                <a:tc>
                  <a:txBody>
                    <a:bodyPr/>
                    <a:lstStyle/>
                    <a:p>
                      <a:r>
                        <a:rPr lang="de-DE" dirty="0"/>
                        <a:t>Vorgänge, die einem Kunden aus Hamburg zugeordnet sind</a:t>
                      </a:r>
                    </a:p>
                  </a:txBody>
                  <a:tcPr/>
                </a:tc>
                <a:extLst>
                  <a:ext uri="{0D108BD9-81ED-4DB2-BD59-A6C34878D82A}">
                    <a16:rowId xmlns:a16="http://schemas.microsoft.com/office/drawing/2014/main" val="3873779897"/>
                  </a:ext>
                </a:extLst>
              </a:tr>
              <a:tr h="370840">
                <a:tc>
                  <a:txBody>
                    <a:bodyPr/>
                    <a:lstStyle/>
                    <a:p>
                      <a:r>
                        <a:rPr lang="de-DE" dirty="0"/>
                        <a:t>*@meinefirma.de</a:t>
                      </a:r>
                    </a:p>
                  </a:txBody>
                  <a:tcPr/>
                </a:tc>
                <a:tc>
                  <a:txBody>
                    <a:bodyPr/>
                    <a:lstStyle/>
                    <a:p>
                      <a:r>
                        <a:rPr lang="de-DE" dirty="0"/>
                        <a:t>Vorgänge mit Ansprechpartnern mit einer E-Mail-Adresse von </a:t>
                      </a:r>
                      <a:r>
                        <a:rPr lang="de-DE" i="1" dirty="0"/>
                        <a:t>meinefirma.de</a:t>
                      </a:r>
                      <a:endParaRPr lang="de-DE" dirty="0"/>
                    </a:p>
                  </a:txBody>
                  <a:tcPr/>
                </a:tc>
                <a:extLst>
                  <a:ext uri="{0D108BD9-81ED-4DB2-BD59-A6C34878D82A}">
                    <a16:rowId xmlns:a16="http://schemas.microsoft.com/office/drawing/2014/main" val="2389713299"/>
                  </a:ext>
                </a:extLst>
              </a:tr>
              <a:tr h="370840">
                <a:tc>
                  <a:txBody>
                    <a:bodyPr/>
                    <a:lstStyle/>
                    <a:p>
                      <a:r>
                        <a:rPr lang="de-DE" dirty="0"/>
                        <a:t>bauamt</a:t>
                      </a:r>
                    </a:p>
                  </a:txBody>
                  <a:tcPr/>
                </a:tc>
                <a:tc>
                  <a:txBody>
                    <a:bodyPr/>
                    <a:lstStyle/>
                    <a:p>
                      <a:r>
                        <a:rPr lang="de-DE" dirty="0"/>
                        <a:t>Vorgänge mit einem Ansprechpartner, dessen </a:t>
                      </a:r>
                      <a:r>
                        <a:rPr lang="de-DE" i="1" dirty="0"/>
                        <a:t>Arbeitgeber</a:t>
                      </a:r>
                      <a:r>
                        <a:rPr lang="de-DE" i="0" dirty="0"/>
                        <a:t>-Feld auf das Bauamt verweist</a:t>
                      </a:r>
                      <a:endParaRPr lang="de-DE" dirty="0"/>
                    </a:p>
                  </a:txBody>
                  <a:tcPr/>
                </a:tc>
                <a:extLst>
                  <a:ext uri="{0D108BD9-81ED-4DB2-BD59-A6C34878D82A}">
                    <a16:rowId xmlns:a16="http://schemas.microsoft.com/office/drawing/2014/main" val="3006085371"/>
                  </a:ext>
                </a:extLst>
              </a:tr>
              <a:tr h="370840">
                <a:tc>
                  <a:txBody>
                    <a:bodyPr/>
                    <a:lstStyle/>
                    <a:p>
                      <a:r>
                        <a:rPr lang="de-DE" dirty="0"/>
                        <a:t>up sfo</a:t>
                      </a:r>
                    </a:p>
                  </a:txBody>
                  <a:tcPr/>
                </a:tc>
                <a:tc>
                  <a:txBody>
                    <a:bodyPr/>
                    <a:lstStyle/>
                    <a:p>
                      <a:r>
                        <a:rPr lang="de-DE" dirty="0"/>
                        <a:t>Den Vorgang zur Veröffentlichung von Updates für SF Ordnerplan, weil der Prozess „Updates veröffentlichen“ heißt und „</a:t>
                      </a:r>
                      <a:r>
                        <a:rPr lang="de-DE" i="0" dirty="0"/>
                        <a:t>SFO“</a:t>
                      </a:r>
                      <a:r>
                        <a:rPr lang="de-DE" dirty="0"/>
                        <a:t> als Synonym für das Produkt hinterlegt ist</a:t>
                      </a:r>
                    </a:p>
                  </a:txBody>
                  <a:tcPr/>
                </a:tc>
                <a:extLst>
                  <a:ext uri="{0D108BD9-81ED-4DB2-BD59-A6C34878D82A}">
                    <a16:rowId xmlns:a16="http://schemas.microsoft.com/office/drawing/2014/main" val="1678567380"/>
                  </a:ext>
                </a:extLst>
              </a:tr>
            </a:tbl>
          </a:graphicData>
        </a:graphic>
      </p:graphicFrame>
      <p:sp>
        <p:nvSpPr>
          <p:cNvPr id="8" name="Rechteck 7">
            <a:extLst>
              <a:ext uri="{FF2B5EF4-FFF2-40B4-BE49-F238E27FC236}">
                <a16:creationId xmlns:a16="http://schemas.microsoft.com/office/drawing/2014/main" id="{E97E5EBD-A7F6-431D-BC2A-310D06541B4B}"/>
              </a:ext>
            </a:extLst>
          </p:cNvPr>
          <p:cNvSpPr/>
          <p:nvPr/>
        </p:nvSpPr>
        <p:spPr>
          <a:xfrm>
            <a:off x="838200" y="4447746"/>
            <a:ext cx="10515598" cy="745791"/>
          </a:xfrm>
          <a:prstGeom prst="rect">
            <a:avLst/>
          </a:prstGeom>
        </p:spPr>
        <p:txBody>
          <a:bodyPr/>
          <a:lstStyle/>
          <a:p>
            <a:pPr marL="285750" lvl="0" indent="-285750">
              <a:buFont typeface="Wingdings" panose="05000000000000000000" pitchFamily="2" charset="2"/>
              <a:buChar char="Ø"/>
            </a:pPr>
            <a:r>
              <a:rPr lang="de-DE" sz="2000" dirty="0"/>
              <a:t>Suchen Sie einfach, nach was Sie wollen</a:t>
            </a:r>
          </a:p>
          <a:p>
            <a:pPr marL="285750" lvl="0" indent="-285750">
              <a:buFont typeface="Wingdings" panose="05000000000000000000" pitchFamily="2" charset="2"/>
              <a:buChar char="Ø"/>
            </a:pPr>
            <a:r>
              <a:rPr lang="de-DE" sz="2000" dirty="0"/>
              <a:t>Synonyme machen das Leben noch einfacher</a:t>
            </a:r>
          </a:p>
        </p:txBody>
      </p:sp>
    </p:spTree>
    <p:extLst>
      <p:ext uri="{BB962C8B-B14F-4D97-AF65-F5344CB8AC3E}">
        <p14:creationId xmlns:p14="http://schemas.microsoft.com/office/powerpoint/2010/main" val="1791167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zur Vorgangssuche</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894314" cy="4994030"/>
          </a:xfrm>
        </p:spPr>
        <p:txBody>
          <a:bodyPr anchor="ctr">
            <a:normAutofit/>
          </a:bodyPr>
          <a:lstStyle/>
          <a:p>
            <a:r>
              <a:rPr lang="de-DE" sz="2000" dirty="0"/>
              <a:t>Ohne Suchbegriffe werden die zuletzt verwendeten Vorgänge angezeigt</a:t>
            </a:r>
          </a:p>
          <a:p>
            <a:pPr lvl="1"/>
            <a:r>
              <a:rPr lang="de-DE" sz="1800" dirty="0"/>
              <a:t>Oftmals brauchen Sie also gar nicht zu suchen</a:t>
            </a:r>
          </a:p>
          <a:p>
            <a:r>
              <a:rPr lang="de-DE" sz="2000" dirty="0"/>
              <a:t>Geben Sie beliebig viele Suchbegriffe ein</a:t>
            </a:r>
          </a:p>
          <a:p>
            <a:pPr lvl="1"/>
            <a:r>
              <a:rPr lang="de-DE" sz="1800" dirty="0"/>
              <a:t>Nur der Anfang reicht oft schon</a:t>
            </a:r>
          </a:p>
          <a:p>
            <a:pPr lvl="1"/>
            <a:r>
              <a:rPr lang="de-DE" sz="1800" dirty="0"/>
              <a:t>Nach jedem Leerzeichen beginnt ein neuer, unabhängiger Suchbegriff</a:t>
            </a:r>
          </a:p>
          <a:p>
            <a:pPr lvl="1"/>
            <a:r>
              <a:rPr lang="de-DE" sz="1800" dirty="0"/>
              <a:t>Reihenfolge und Groß-/Kleinschreibung sind egal</a:t>
            </a:r>
          </a:p>
          <a:p>
            <a:pPr lvl="1"/>
            <a:r>
              <a:rPr lang="de-DE" sz="1800" dirty="0"/>
              <a:t>? und * sind als Platzhalter erlaubt</a:t>
            </a:r>
          </a:p>
          <a:p>
            <a:pPr lvl="1"/>
            <a:r>
              <a:rPr lang="de-DE" sz="1800" dirty="0"/>
              <a:t>Wenn Sie nach einem Leerschritt keinen neuen Suchbegriff wünschen, geben Sie ? oder * anstelle des Leerschritts ein</a:t>
            </a:r>
          </a:p>
          <a:p>
            <a:pPr lvl="1"/>
            <a:r>
              <a:rPr lang="de-DE" sz="1800" dirty="0"/>
              <a:t>„Begriffe nicht nur am Anfang suchen“ ankreuzen kann hilfreich sein</a:t>
            </a:r>
          </a:p>
          <a:p>
            <a:r>
              <a:rPr lang="de-DE" sz="2000" dirty="0"/>
              <a:t>Die Suche nach Vorgangsnummer hat Vorrang vor allem anderen</a:t>
            </a:r>
          </a:p>
          <a:p>
            <a:r>
              <a:rPr lang="de-DE" sz="2000" dirty="0"/>
              <a:t>Details der Vorgangsübersicht lassen sich in </a:t>
            </a:r>
            <a:r>
              <a:rPr lang="de-DE" sz="2000" i="1" dirty="0"/>
              <a:t>Extras/Optionen… </a:t>
            </a:r>
            <a:r>
              <a:rPr lang="de-DE" sz="2000" dirty="0"/>
              <a:t>einstellen</a:t>
            </a:r>
          </a:p>
          <a:p>
            <a:r>
              <a:rPr lang="de-DE" sz="2000" dirty="0"/>
              <a:t>Strg+↑ und Strg+↓ wählen Treffer unabhängig vom aktiven Eingabefeld</a:t>
            </a:r>
          </a:p>
          <a:p>
            <a:pPr lvl="1"/>
            <a:r>
              <a:rPr lang="de-DE" sz="1800" dirty="0"/>
              <a:t>Das gilt für </a:t>
            </a:r>
            <a:r>
              <a:rPr lang="de-DE" sz="1800" b="1" dirty="0"/>
              <a:t>alle</a:t>
            </a:r>
            <a:r>
              <a:rPr lang="de-DE" sz="1800" dirty="0"/>
              <a:t> solche Datenübersichten und Suchen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88266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Prozesse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 Synonyme zum leichten Aufruf tragen</a:t>
            </a:r>
          </a:p>
          <a:p>
            <a:r>
              <a:rPr lang="de-DE" sz="2000" dirty="0"/>
              <a:t>… definieren, ob und was für ein Datum sie tragen</a:t>
            </a:r>
          </a:p>
          <a:p>
            <a:pPr lvl="1"/>
            <a:r>
              <a:rPr lang="de-DE" sz="1800" dirty="0"/>
              <a:t>keines, Datum, Monat/Jahr, nur Jahr</a:t>
            </a:r>
          </a:p>
          <a:p>
            <a:r>
              <a:rPr lang="de-DE" sz="2000" dirty="0"/>
              <a:t>… als „Wissen“ gekennzeichnet werden</a:t>
            </a:r>
          </a:p>
          <a:p>
            <a:pPr lvl="1"/>
            <a:r>
              <a:rPr lang="de-DE" sz="1800" dirty="0"/>
              <a:t>„aktuelle Geschäftsbedingungen“, „aktuelle Logos“</a:t>
            </a:r>
          </a:p>
          <a:p>
            <a:pPr lvl="1"/>
            <a:r>
              <a:rPr lang="de-DE" sz="1800" dirty="0"/>
              <a:t>lediglich ein Filterkriterium bei der Vorgangssuche</a:t>
            </a:r>
          </a:p>
          <a:p>
            <a:pPr lvl="1"/>
            <a:r>
              <a:rPr lang="de-DE" sz="1800" dirty="0"/>
              <a:t>Wissen wird normalerweise nicht „abgeschlossen“</a:t>
            </a:r>
          </a:p>
          <a:p>
            <a:r>
              <a:rPr lang="de-DE" sz="2000" dirty="0"/>
              <a:t>… definieren, welche Felder Pflichtfelder sind</a:t>
            </a:r>
          </a:p>
          <a:p>
            <a:r>
              <a:rPr lang="de-DE" sz="2000" dirty="0"/>
              <a:t>… definieren, welche Felder zur Vorgangsbezeichnung beitragen</a:t>
            </a:r>
          </a:p>
          <a:p>
            <a:r>
              <a:rPr lang="de-DE" sz="2000" dirty="0"/>
              <a:t>… Mehrfachfelder haben</a:t>
            </a:r>
          </a:p>
          <a:p>
            <a:pPr lvl="1"/>
            <a:r>
              <a:rPr lang="de-DE" sz="1800" dirty="0"/>
              <a:t>Beliebig lange Teilnehmerliste einer Veranstaltung</a:t>
            </a:r>
          </a:p>
          <a:p>
            <a:pPr lvl="1"/>
            <a:r>
              <a:rPr lang="de-DE" sz="1800" dirty="0"/>
              <a:t>Mehrere Grundstücke bei einer Flurstückbereinigung</a:t>
            </a:r>
          </a:p>
          <a:p>
            <a:pPr lvl="1"/>
            <a:r>
              <a:rPr lang="de-DE" sz="1800" dirty="0"/>
              <a:t>E-Mail-Verteiler zu einem Vorgang</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8982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Prozesse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 außer der Vorgangsanlage zusätzliche Rechte haben</a:t>
            </a:r>
          </a:p>
          <a:p>
            <a:pPr lvl="1"/>
            <a:r>
              <a:rPr lang="de-DE" sz="1800" dirty="0"/>
              <a:t>„Vorgänge in diesem Prozess, die von der Personalverwaltung angelegt wurden, sollen von der Buchhaltung lesbar sein“</a:t>
            </a:r>
          </a:p>
          <a:p>
            <a:r>
              <a:rPr lang="de-DE" sz="2000" dirty="0"/>
              <a:t>… Musterordner haben</a:t>
            </a:r>
          </a:p>
          <a:p>
            <a:pPr lvl="1"/>
            <a:r>
              <a:rPr lang="de-DE" sz="1800" dirty="0"/>
              <a:t>ergeben bei Vorgangsanlage automatisch Unterordner</a:t>
            </a:r>
          </a:p>
          <a:p>
            <a:pPr lvl="1"/>
            <a:r>
              <a:rPr lang="de-DE" sz="1800" dirty="0"/>
              <a:t>z.B. „Meilenstein“-Ordner komplexer Vorgänge</a:t>
            </a:r>
          </a:p>
          <a:p>
            <a:r>
              <a:rPr lang="de-DE" sz="2000" dirty="0"/>
              <a:t>… Dokumentvorlagen mit Platzhaltern für Vorgangsdaten anbieten</a:t>
            </a:r>
          </a:p>
          <a:p>
            <a:pPr lvl="1"/>
            <a:r>
              <a:rPr lang="de-DE" sz="1800" dirty="0"/>
              <a:t>Word, Excel, E-Mail, PowerPoint, Textdatei</a:t>
            </a:r>
          </a:p>
          <a:p>
            <a:r>
              <a:rPr lang="de-DE" sz="2000" dirty="0"/>
              <a:t>… zur Dokumentation Infos über zugehörige Papierordner tragen</a:t>
            </a:r>
          </a:p>
          <a:p>
            <a:r>
              <a:rPr lang="de-DE" sz="2000" dirty="0"/>
              <a:t>… nachträglich geändert und angepasst werden</a:t>
            </a:r>
          </a:p>
          <a:p>
            <a:r>
              <a:rPr lang="de-DE" sz="2000" dirty="0"/>
              <a:t>… flexibel als Bericht dokumentiert werden</a:t>
            </a:r>
          </a:p>
          <a:p>
            <a:pPr lvl="1"/>
            <a:r>
              <a:rPr lang="de-DE" sz="1800" dirty="0"/>
              <a:t>Benutzen Sie die eigens dafür geschaffenen DSGVO- und </a:t>
            </a:r>
            <a:r>
              <a:rPr lang="de-DE" sz="1800" i="1" dirty="0"/>
              <a:t>Bemerkungen</a:t>
            </a:r>
            <a:r>
              <a:rPr lang="de-DE" sz="1800" dirty="0"/>
              <a:t>-Felder, und sie haben ihre DSGVO-Prozessdokumentation!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64656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Vorgänge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 rasch den Vorgangsordner öffnen</a:t>
            </a:r>
          </a:p>
          <a:p>
            <a:pPr lvl="1"/>
            <a:r>
              <a:rPr lang="de-DE" sz="1800" dirty="0"/>
              <a:t>Doppelklick in der Trefferliste</a:t>
            </a:r>
          </a:p>
          <a:p>
            <a:r>
              <a:rPr lang="de-DE" sz="2000" dirty="0"/>
              <a:t>… abgeschlossen werden</a:t>
            </a:r>
          </a:p>
          <a:p>
            <a:pPr lvl="1"/>
            <a:r>
              <a:rPr lang="de-DE" sz="1800" dirty="0"/>
              <a:t>erscheinen dann nur noch auf Wunsch in der Trefferliste</a:t>
            </a:r>
          </a:p>
          <a:p>
            <a:r>
              <a:rPr lang="de-DE" sz="2000" dirty="0"/>
              <a:t>… Synonyme tragen</a:t>
            </a:r>
          </a:p>
          <a:p>
            <a:pPr lvl="1"/>
            <a:r>
              <a:rPr lang="de-DE" sz="1800" dirty="0"/>
              <a:t>zum leichten Auffinden</a:t>
            </a:r>
          </a:p>
          <a:p>
            <a:r>
              <a:rPr lang="de-DE" sz="2000" dirty="0"/>
              <a:t>… ihren Ordnerpfad in die Zwischenablage kopieren</a:t>
            </a:r>
          </a:p>
          <a:p>
            <a:pPr lvl="1"/>
            <a:r>
              <a:rPr lang="de-DE" sz="1800" dirty="0"/>
              <a:t>„Extras“, „Ordnerpfad kopieren“</a:t>
            </a:r>
          </a:p>
          <a:p>
            <a:pPr lvl="1"/>
            <a:r>
              <a:rPr lang="de-DE" sz="1800" dirty="0"/>
              <a:t>Sehr nützlich zum Speichern oder Download von etwas</a:t>
            </a:r>
          </a:p>
          <a:p>
            <a:r>
              <a:rPr lang="de-DE" sz="2000" dirty="0"/>
              <a:t>… in ihrer Anlage unterbrochen werden</a:t>
            </a:r>
          </a:p>
          <a:p>
            <a:pPr lvl="1"/>
            <a:r>
              <a:rPr lang="de-DE" sz="1800" dirty="0"/>
              <a:t>Assistent „Neuer Vorgang“ ist ein Fenster wie jedes andere</a:t>
            </a:r>
          </a:p>
          <a:p>
            <a:r>
              <a:rPr lang="de-DE" sz="2000" dirty="0"/>
              <a:t>… leicht ihre zugeordneten Objekte zur Bearbeitung öffnen</a:t>
            </a:r>
          </a:p>
          <a:p>
            <a:pPr lvl="1"/>
            <a:r>
              <a:rPr lang="de-DE" sz="1800" dirty="0"/>
              <a:t>„Extras“, „Vorgangsobjekte bearbeiten…“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98541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398E606-426C-4CF4-B7EE-3E1C1DB7D931}"/>
              </a:ext>
            </a:extLst>
          </p:cNvPr>
          <p:cNvSpPr>
            <a:spLocks noGrp="1"/>
          </p:cNvSpPr>
          <p:nvPr>
            <p:ph type="title"/>
          </p:nvPr>
        </p:nvSpPr>
        <p:spPr>
          <a:xfrm>
            <a:off x="838200" y="963877"/>
            <a:ext cx="3494362" cy="4930246"/>
          </a:xfrm>
        </p:spPr>
        <p:txBody>
          <a:bodyPr>
            <a:normAutofit/>
          </a:bodyPr>
          <a:lstStyle/>
          <a:p>
            <a:pPr algn="r"/>
            <a:r>
              <a:rPr lang="de-DE" dirty="0">
                <a:solidFill>
                  <a:schemeClr val="accent1"/>
                </a:solidFill>
              </a:rPr>
              <a:t>Überblick</a:t>
            </a:r>
          </a:p>
        </p:txBody>
      </p:sp>
      <p:cxnSp>
        <p:nvCxnSpPr>
          <p:cNvPr id="43" name="Straight Connector 4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123368E-3CAE-4D06-9AB8-B12BE817EB73}"/>
              </a:ext>
            </a:extLst>
          </p:cNvPr>
          <p:cNvSpPr>
            <a:spLocks noGrp="1"/>
          </p:cNvSpPr>
          <p:nvPr>
            <p:ph idx="1"/>
          </p:nvPr>
        </p:nvSpPr>
        <p:spPr>
          <a:xfrm>
            <a:off x="4976031" y="963877"/>
            <a:ext cx="6377769" cy="4930246"/>
          </a:xfrm>
        </p:spPr>
        <p:txBody>
          <a:bodyPr anchor="ctr">
            <a:normAutofit/>
          </a:bodyPr>
          <a:lstStyle/>
          <a:p>
            <a:r>
              <a:rPr lang="de-DE" sz="2400" b="1" dirty="0"/>
              <a:t>Warum prozessorientiert ablegen?</a:t>
            </a:r>
          </a:p>
          <a:p>
            <a:pPr lvl="1"/>
            <a:r>
              <a:rPr lang="de-DE" dirty="0"/>
              <a:t>Welche Probleme lösen wir damit?</a:t>
            </a:r>
          </a:p>
          <a:p>
            <a:r>
              <a:rPr lang="de-DE" sz="2400" b="1" dirty="0"/>
              <a:t>Prozesse und Vorgänge</a:t>
            </a:r>
          </a:p>
          <a:p>
            <a:pPr lvl="1"/>
            <a:r>
              <a:rPr lang="de-DE" dirty="0"/>
              <a:t>Der wesentliche Punkt in SF Ordnerplan</a:t>
            </a:r>
          </a:p>
          <a:p>
            <a:r>
              <a:rPr lang="de-DE" sz="2400" b="1" dirty="0"/>
              <a:t>Kategorien und Stammdaten-Objekte</a:t>
            </a:r>
          </a:p>
          <a:p>
            <a:pPr lvl="1"/>
            <a:r>
              <a:rPr lang="de-DE" dirty="0"/>
              <a:t>Anreicherung von Vorgängen mit Daten</a:t>
            </a:r>
          </a:p>
          <a:p>
            <a:r>
              <a:rPr lang="de-DE" sz="2400" b="1" dirty="0"/>
              <a:t>Aktivitäten</a:t>
            </a:r>
          </a:p>
          <a:p>
            <a:pPr lvl="1"/>
            <a:r>
              <a:rPr lang="de-DE" dirty="0"/>
              <a:t>Die team- und vorgangsbezogene Wiedervorlage</a:t>
            </a:r>
          </a:p>
        </p:txBody>
      </p:sp>
    </p:spTree>
    <p:extLst>
      <p:ext uri="{BB962C8B-B14F-4D97-AF65-F5344CB8AC3E}">
        <p14:creationId xmlns:p14="http://schemas.microsoft.com/office/powerpoint/2010/main" val="2366882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Vorgänge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lnSpcReduction="10000"/>
          </a:bodyPr>
          <a:lstStyle/>
          <a:p>
            <a:r>
              <a:rPr lang="de-DE" sz="2000" dirty="0"/>
              <a:t>… direkt einen ihrer Ansprechpartner anrufen</a:t>
            </a:r>
          </a:p>
          <a:p>
            <a:pPr lvl="1"/>
            <a:r>
              <a:rPr lang="de-DE" sz="1800" dirty="0"/>
              <a:t>je nach Telefonanlage</a:t>
            </a:r>
          </a:p>
          <a:p>
            <a:r>
              <a:rPr lang="de-DE" sz="2000" dirty="0"/>
              <a:t>… Beziehungen untereinander haben</a:t>
            </a:r>
          </a:p>
          <a:p>
            <a:pPr lvl="1"/>
            <a:r>
              <a:rPr lang="de-DE" sz="1800" dirty="0"/>
              <a:t>Extras, „Neuer Vorgang aus dem markierten…“</a:t>
            </a:r>
          </a:p>
          <a:p>
            <a:pPr lvl="1"/>
            <a:r>
              <a:rPr lang="de-DE" sz="1800" dirty="0"/>
              <a:t>Untervorgang: Muss vor dem Elternvorgang abgeschlossen werden</a:t>
            </a:r>
          </a:p>
          <a:p>
            <a:pPr lvl="1"/>
            <a:r>
              <a:rPr lang="de-DE" sz="1800" dirty="0"/>
              <a:t>Folgevorgang: Kann erst nach dem Elternvorgang abgeschlossen werden</a:t>
            </a:r>
          </a:p>
          <a:p>
            <a:pPr lvl="1"/>
            <a:r>
              <a:rPr lang="de-DE" sz="1800" dirty="0"/>
              <a:t>Merkmale und Ansprechpartner werden auf Wunsch übernommen – selbst zwischen verschiedenen Prozessen</a:t>
            </a:r>
          </a:p>
          <a:p>
            <a:r>
              <a:rPr lang="de-DE" sz="2000" dirty="0"/>
              <a:t>… einzeln zusätzliche Rechte bekommen</a:t>
            </a:r>
          </a:p>
          <a:p>
            <a:pPr lvl="1"/>
            <a:r>
              <a:rPr lang="de-DE" sz="1800" dirty="0"/>
              <a:t>Beispiel: Vorgang „Stellenbeschreibung Petra Meier“, gepflegt von der Personalverwaltung, soll von Petra Meier gelesen werden können</a:t>
            </a:r>
          </a:p>
          <a:p>
            <a:r>
              <a:rPr lang="de-DE" sz="2000" dirty="0"/>
              <a:t>… als Bericht dokumentiert werden</a:t>
            </a:r>
          </a:p>
          <a:p>
            <a:pPr lvl="1"/>
            <a:r>
              <a:rPr lang="de-DE" sz="1800" dirty="0"/>
              <a:t>Incl. Änderungshistorie der Vorgangseigenschaften</a:t>
            </a:r>
          </a:p>
          <a:p>
            <a:r>
              <a:rPr lang="de-DE" sz="2000" dirty="0"/>
              <a:t>… Aktivitäten zugeordnet haben</a:t>
            </a:r>
          </a:p>
          <a:p>
            <a:pPr lvl="1"/>
            <a:r>
              <a:rPr lang="de-DE" sz="1800" dirty="0"/>
              <a:t>Todo-Liste, Wiedervorlage – Details später</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225107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31F9321-F8E5-494B-B55A-976A6CBD72E1}"/>
              </a:ext>
            </a:extLst>
          </p:cNvPr>
          <p:cNvPicPr>
            <a:picLocks noChangeAspect="1"/>
          </p:cNvPicPr>
          <p:nvPr/>
        </p:nvPicPr>
        <p:blipFill>
          <a:blip r:embed="rId2"/>
          <a:stretch>
            <a:fillRect/>
          </a:stretch>
        </p:blipFill>
        <p:spPr>
          <a:xfrm>
            <a:off x="9059986" y="1010673"/>
            <a:ext cx="1081375" cy="1084321"/>
          </a:xfrm>
          <a:prstGeom prst="rect">
            <a:avLst/>
          </a:prstGeom>
        </p:spPr>
      </p:pic>
      <p:sp>
        <p:nvSpPr>
          <p:cNvPr id="2" name="Titel 1">
            <a:extLst>
              <a:ext uri="{FF2B5EF4-FFF2-40B4-BE49-F238E27FC236}">
                <a16:creationId xmlns:a16="http://schemas.microsoft.com/office/drawing/2014/main" id="{36221E0D-CE30-4D00-91E2-F1DCF9EC4208}"/>
              </a:ext>
            </a:extLst>
          </p:cNvPr>
          <p:cNvSpPr>
            <a:spLocks noGrp="1"/>
          </p:cNvSpPr>
          <p:nvPr>
            <p:ph type="title"/>
          </p:nvPr>
        </p:nvSpPr>
        <p:spPr>
          <a:xfrm>
            <a:off x="838200" y="365125"/>
            <a:ext cx="10515600" cy="1325563"/>
          </a:xfrm>
        </p:spPr>
        <p:txBody>
          <a:bodyPr/>
          <a:lstStyle/>
          <a:p>
            <a:r>
              <a:rPr lang="de-DE" dirty="0"/>
              <a:t>Der Posteingang</a:t>
            </a:r>
          </a:p>
        </p:txBody>
      </p:sp>
      <p:sp>
        <p:nvSpPr>
          <p:cNvPr id="4" name="Inhaltsplatzhalter 3">
            <a:extLst>
              <a:ext uri="{FF2B5EF4-FFF2-40B4-BE49-F238E27FC236}">
                <a16:creationId xmlns:a16="http://schemas.microsoft.com/office/drawing/2014/main" id="{09DDDF58-B280-4F20-BAA7-C9C548009E30}"/>
              </a:ext>
            </a:extLst>
          </p:cNvPr>
          <p:cNvSpPr>
            <a:spLocks noGrp="1"/>
          </p:cNvSpPr>
          <p:nvPr>
            <p:ph sz="half" idx="1"/>
          </p:nvPr>
        </p:nvSpPr>
        <p:spPr>
          <a:xfrm>
            <a:off x="838200" y="1825625"/>
            <a:ext cx="7105154" cy="4351338"/>
          </a:xfrm>
        </p:spPr>
        <p:txBody>
          <a:bodyPr>
            <a:normAutofit lnSpcReduction="10000"/>
          </a:bodyPr>
          <a:lstStyle/>
          <a:p>
            <a:r>
              <a:rPr lang="de-DE" dirty="0"/>
              <a:t>Ziehen Sie Dinge in SF Ordnerplan!</a:t>
            </a:r>
          </a:p>
          <a:p>
            <a:pPr lvl="1"/>
            <a:r>
              <a:rPr lang="de-DE" dirty="0"/>
              <a:t>Dateien</a:t>
            </a:r>
          </a:p>
          <a:p>
            <a:pPr lvl="1"/>
            <a:r>
              <a:rPr lang="de-DE" dirty="0"/>
              <a:t>Scans</a:t>
            </a:r>
          </a:p>
          <a:p>
            <a:pPr lvl="1"/>
            <a:r>
              <a:rPr lang="de-DE" dirty="0"/>
              <a:t>Bilder (dreh- und skalierbar)</a:t>
            </a:r>
          </a:p>
          <a:p>
            <a:pPr lvl="1"/>
            <a:r>
              <a:rPr lang="de-DE" dirty="0"/>
              <a:t>E-Mails oder Dateianhänge</a:t>
            </a:r>
          </a:p>
          <a:p>
            <a:pPr lvl="1"/>
            <a:r>
              <a:rPr lang="de-DE" dirty="0"/>
              <a:t>Original-Datum/Uhrzeit bleibt erhalten</a:t>
            </a:r>
          </a:p>
          <a:p>
            <a:r>
              <a:rPr lang="de-DE" dirty="0"/>
              <a:t>Ordnen Sie die Dokumente einem Vorgang zu</a:t>
            </a:r>
          </a:p>
          <a:p>
            <a:pPr lvl="1"/>
            <a:r>
              <a:rPr lang="de-DE" dirty="0"/>
              <a:t>oder delegieren Sie (später bei „Aktivitäten“)</a:t>
            </a:r>
          </a:p>
          <a:p>
            <a:pPr lvl="1"/>
            <a:r>
              <a:rPr lang="de-DE" dirty="0"/>
              <a:t>SF Ordnerplan macht automatisch Vorschläge</a:t>
            </a:r>
          </a:p>
          <a:p>
            <a:r>
              <a:rPr lang="de-DE" dirty="0"/>
              <a:t>Automatisch im</a:t>
            </a:r>
            <a:br>
              <a:rPr lang="de-DE" dirty="0"/>
            </a:br>
            <a:r>
              <a:rPr lang="de-DE" dirty="0"/>
              <a:t>Posteingangsbuch dokumentiert</a:t>
            </a:r>
          </a:p>
        </p:txBody>
      </p:sp>
      <p:graphicFrame>
        <p:nvGraphicFramePr>
          <p:cNvPr id="7" name="Inhaltsplatzhalter 6">
            <a:extLst>
              <a:ext uri="{FF2B5EF4-FFF2-40B4-BE49-F238E27FC236}">
                <a16:creationId xmlns:a16="http://schemas.microsoft.com/office/drawing/2014/main" id="{BEE00756-A155-4E62-9911-865A21FEC49D}"/>
              </a:ext>
            </a:extLst>
          </p:cNvPr>
          <p:cNvGraphicFramePr>
            <a:graphicFrameLocks noGrp="1"/>
          </p:cNvGraphicFramePr>
          <p:nvPr>
            <p:ph sz="half" idx="2"/>
            <p:extLst>
              <p:ext uri="{D42A27DB-BD31-4B8C-83A1-F6EECF244321}">
                <p14:modId xmlns:p14="http://schemas.microsoft.com/office/powerpoint/2010/main" val="3177269907"/>
              </p:ext>
            </p:extLst>
          </p:nvPr>
        </p:nvGraphicFramePr>
        <p:xfrm>
          <a:off x="5846000" y="208020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Grafik 15">
            <a:extLst>
              <a:ext uri="{FF2B5EF4-FFF2-40B4-BE49-F238E27FC236}">
                <a16:creationId xmlns:a16="http://schemas.microsoft.com/office/drawing/2014/main" id="{0B4287CC-4255-440E-8824-C09AC8E6AE4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04334" y="1010673"/>
            <a:ext cx="1081375" cy="1069532"/>
          </a:xfrm>
          <a:prstGeom prst="rect">
            <a:avLst/>
          </a:prstGeom>
          <a:noFill/>
          <a:ln>
            <a:noFill/>
          </a:ln>
        </p:spPr>
      </p:pic>
    </p:spTree>
    <p:extLst>
      <p:ext uri="{BB962C8B-B14F-4D97-AF65-F5344CB8AC3E}">
        <p14:creationId xmlns:p14="http://schemas.microsoft.com/office/powerpoint/2010/main" val="3491827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7" y="627564"/>
            <a:ext cx="8509377" cy="1325563"/>
          </a:xfrm>
        </p:spPr>
        <p:txBody>
          <a:bodyPr>
            <a:normAutofit/>
          </a:bodyPr>
          <a:lstStyle/>
          <a:p>
            <a:r>
              <a:rPr lang="de-DE" dirty="0"/>
              <a:t>Automatische Vorgangs-Vorschläge</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SF Ordnerplan schlägt anhand von Outlook-Daten oder Dateinamen Vorgänge automatisch vor</a:t>
            </a:r>
          </a:p>
          <a:p>
            <a:pPr lvl="1"/>
            <a:r>
              <a:rPr lang="de-DE" sz="1800" dirty="0"/>
              <a:t>Herangezogen werden Sender- und Empfänger-Adressen sowie Wörter im Betreff oder im Dateinamen</a:t>
            </a:r>
          </a:p>
          <a:p>
            <a:pPr lvl="1"/>
            <a:r>
              <a:rPr lang="de-DE" sz="1800" dirty="0"/>
              <a:t>Mit diesen Begriffen werden Vorgänge gesucht und die besten Treffer angezeigt</a:t>
            </a:r>
          </a:p>
          <a:p>
            <a:pPr lvl="1"/>
            <a:r>
              <a:rPr lang="de-DE" sz="1800" dirty="0"/>
              <a:t>Sollte der zuletzt verwendete Vorgang Teil dieser Liste sein, erscheint der als erstes</a:t>
            </a:r>
          </a:p>
          <a:p>
            <a:r>
              <a:rPr lang="de-DE" sz="2000" dirty="0"/>
              <a:t>Innerhalb der Vorschlagsliste können Sie weiter filtern</a:t>
            </a:r>
          </a:p>
          <a:p>
            <a:r>
              <a:rPr lang="de-DE" sz="2000" dirty="0"/>
              <a:t>Vorgängen zugeordnete Ansprechpartner verbessern die Vorschläge</a:t>
            </a:r>
          </a:p>
          <a:p>
            <a:r>
              <a:rPr lang="de-DE" sz="2000" dirty="0"/>
              <a:t>Wenn die Vorschläge nicht passen sollten, stellen Sie im letzten Feld von </a:t>
            </a:r>
            <a:r>
              <a:rPr lang="de-DE" sz="2000" i="1" dirty="0"/>
              <a:t>automatisch gesucht </a:t>
            </a:r>
            <a:r>
              <a:rPr lang="de-DE" sz="2000" dirty="0"/>
              <a:t>auf </a:t>
            </a:r>
            <a:r>
              <a:rPr lang="de-DE" sz="2000" i="1" dirty="0"/>
              <a:t>gewählt</a:t>
            </a:r>
            <a:r>
              <a:rPr lang="de-DE" sz="2000" dirty="0"/>
              <a:t> um und suchen wie gewohnt</a:t>
            </a:r>
          </a:p>
          <a:p>
            <a:r>
              <a:rPr lang="de-DE" sz="2000" dirty="0"/>
              <a:t>Bei Bedarf können Sie die automatischen Vorschläge in </a:t>
            </a:r>
            <a:r>
              <a:rPr lang="de-DE" sz="2000" i="1" dirty="0"/>
              <a:t>Extras, Optionen… </a:t>
            </a:r>
            <a:r>
              <a:rPr lang="de-DE" sz="2000" dirty="0"/>
              <a:t>deaktivieren.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19217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p:txBody>
          <a:bodyPr>
            <a:normAutofit/>
          </a:bodyPr>
          <a:lstStyle/>
          <a:p>
            <a:r>
              <a:rPr lang="de-DE" dirty="0"/>
              <a:t>Optionen bei Bildern im Posteingang</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sz="half" idx="1"/>
          </p:nvPr>
        </p:nvSpPr>
        <p:spPr>
          <a:xfrm>
            <a:off x="838200" y="1825625"/>
            <a:ext cx="4439307" cy="4351338"/>
          </a:xfrm>
        </p:spPr>
        <p:txBody>
          <a:bodyPr anchor="ctr">
            <a:normAutofit/>
          </a:bodyPr>
          <a:lstStyle/>
          <a:p>
            <a:r>
              <a:rPr lang="de-DE" sz="2000" dirty="0"/>
              <a:t>Vorschau des Bildes</a:t>
            </a:r>
          </a:p>
          <a:p>
            <a:pPr lvl="1"/>
            <a:r>
              <a:rPr lang="de-DE" sz="1600" dirty="0"/>
              <a:t>Auf Mausklick auch in voller Größer</a:t>
            </a:r>
          </a:p>
          <a:p>
            <a:pPr lvl="1"/>
            <a:r>
              <a:rPr lang="de-DE" sz="1600" dirty="0"/>
              <a:t>So können Sie leicht sinnvolle Dateinamen vergeben (anstatt „IMG12345678“, wie es oft von Scannern oder Smartphones kommt)</a:t>
            </a:r>
          </a:p>
          <a:p>
            <a:r>
              <a:rPr lang="de-DE" sz="2000" dirty="0"/>
              <a:t>Bilder in 90°-Schritten drehen</a:t>
            </a:r>
          </a:p>
          <a:p>
            <a:pPr lvl="1"/>
            <a:r>
              <a:rPr lang="de-DE" sz="1600" dirty="0"/>
              <a:t>Falls die Orientierung nicht stimmen sollte</a:t>
            </a:r>
          </a:p>
          <a:p>
            <a:r>
              <a:rPr lang="de-DE" sz="2000" dirty="0"/>
              <a:t>Bilder herunterskalieren</a:t>
            </a:r>
          </a:p>
          <a:p>
            <a:pPr lvl="1"/>
            <a:r>
              <a:rPr lang="de-DE" sz="1600" dirty="0"/>
              <a:t>In Originalgröße ablegen oder auf max. 640, 800, 1024, 1280 oder 1536 Pixel begrenzt</a:t>
            </a:r>
          </a:p>
          <a:p>
            <a:pPr lvl="1"/>
            <a:r>
              <a:rPr lang="de-DE" sz="1600" dirty="0"/>
              <a:t>Das Herunterskalieren spart enorm Speicherplatz</a:t>
            </a:r>
          </a:p>
        </p:txBody>
      </p:sp>
      <p:pic>
        <p:nvPicPr>
          <p:cNvPr id="13" name="Grafik 12" descr="Ein Bild, das Text enthält.&#10;&#10;Mit hoher Zuverlässigkeit generierte Beschreibung">
            <a:extLst>
              <a:ext uri="{FF2B5EF4-FFF2-40B4-BE49-F238E27FC236}">
                <a16:creationId xmlns:a16="http://schemas.microsoft.com/office/drawing/2014/main" id="{3B2DC03E-6FC9-3CD3-5C23-86AE202817E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10112241" y="4887630"/>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Inhaltsplatzhalter 8">
            <a:extLst>
              <a:ext uri="{FF2B5EF4-FFF2-40B4-BE49-F238E27FC236}">
                <a16:creationId xmlns:a16="http://schemas.microsoft.com/office/drawing/2014/main" id="{CF9F3912-E676-07BB-CDE7-4DD9F7D26D61}"/>
              </a:ext>
            </a:extLst>
          </p:cNvPr>
          <p:cNvPicPr>
            <a:picLocks noGrp="1" noChangeAspect="1"/>
          </p:cNvPicPr>
          <p:nvPr>
            <p:ph sz="half" idx="2"/>
          </p:nvPr>
        </p:nvPicPr>
        <p:blipFill>
          <a:blip r:embed="rId4"/>
          <a:stretch>
            <a:fillRect/>
          </a:stretch>
        </p:blipFill>
        <p:spPr>
          <a:xfrm>
            <a:off x="5199101" y="1194182"/>
            <a:ext cx="6420359" cy="5113448"/>
          </a:xfrm>
          <a:prstGeom prst="rect">
            <a:avLst/>
          </a:prstGeom>
        </p:spPr>
      </p:pic>
    </p:spTree>
    <p:extLst>
      <p:ext uri="{BB962C8B-B14F-4D97-AF65-F5344CB8AC3E}">
        <p14:creationId xmlns:p14="http://schemas.microsoft.com/office/powerpoint/2010/main" val="433408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zum Posteingang</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885789944"/>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17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Dokumentnamen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Bewährte Namenskonventionen</a:t>
            </a:r>
          </a:p>
          <a:p>
            <a:pPr lvl="1"/>
            <a:r>
              <a:rPr lang="de-DE" sz="1800" dirty="0"/>
              <a:t>Ggf. Datum voranstellen in der sortierbaren Form JJJJ-MM-TT</a:t>
            </a:r>
          </a:p>
          <a:p>
            <a:pPr lvl="1"/>
            <a:r>
              <a:rPr lang="de-DE" sz="1800" dirty="0"/>
              <a:t>Dokumentart: </a:t>
            </a:r>
            <a:r>
              <a:rPr lang="de-DE" sz="1800" i="1" dirty="0"/>
              <a:t>E/A</a:t>
            </a:r>
            <a:r>
              <a:rPr lang="de-DE" sz="1800" dirty="0"/>
              <a:t> für eingehend/ausgehend, dann </a:t>
            </a:r>
            <a:r>
              <a:rPr lang="de-DE" sz="1800" i="1" dirty="0"/>
              <a:t>Brief, Fax, EMail</a:t>
            </a:r>
          </a:p>
          <a:p>
            <a:pPr lvl="1"/>
            <a:r>
              <a:rPr lang="de-DE" sz="1800" dirty="0"/>
              <a:t>von/an wen</a:t>
            </a:r>
          </a:p>
          <a:p>
            <a:pPr lvl="1"/>
            <a:r>
              <a:rPr lang="de-DE" sz="1800" dirty="0"/>
              <a:t>Knappe Inhaltsangabe</a:t>
            </a:r>
          </a:p>
          <a:p>
            <a:r>
              <a:rPr lang="de-DE" sz="2000" dirty="0"/>
              <a:t>Ungünstige Dateinamen:</a:t>
            </a:r>
          </a:p>
          <a:p>
            <a:pPr lvl="1"/>
            <a:r>
              <a:rPr lang="de-DE" sz="1800" dirty="0"/>
              <a:t>„Scan0001.pdf“</a:t>
            </a:r>
          </a:p>
          <a:p>
            <a:pPr lvl="1"/>
            <a:r>
              <a:rPr lang="de-DE" sz="1800" dirty="0"/>
              <a:t>„AW AW AW Renovierung.msg“</a:t>
            </a:r>
          </a:p>
          <a:p>
            <a:r>
              <a:rPr lang="de-DE" sz="2000" dirty="0"/>
              <a:t>Besser:</a:t>
            </a:r>
          </a:p>
          <a:p>
            <a:pPr lvl="1"/>
            <a:r>
              <a:rPr lang="de-DE" sz="1800" dirty="0"/>
              <a:t>„2018-08-04 EBrief Meier Auftrag Renovierung.pdf“</a:t>
            </a:r>
          </a:p>
          <a:p>
            <a:pPr lvl="1"/>
            <a:r>
              <a:rPr lang="de-DE" sz="1800" dirty="0"/>
              <a:t>„2018-08-05 AEMail Meier Auftragsbestätigung.msg“</a:t>
            </a:r>
          </a:p>
          <a:p>
            <a:r>
              <a:rPr lang="de-DE" sz="2000" dirty="0"/>
              <a:t>Nach Datum sortiert ergibt das eine wunderbare Vorgangsübersicht!</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533069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DFB2C688-791A-87E6-7E34-0F9901E9DFB4}"/>
              </a:ext>
            </a:extLst>
          </p:cNvPr>
          <p:cNvPicPr>
            <a:picLocks noChangeAspect="1"/>
          </p:cNvPicPr>
          <p:nvPr/>
        </p:nvPicPr>
        <p:blipFill>
          <a:blip r:embed="rId2"/>
          <a:stretch>
            <a:fillRect/>
          </a:stretch>
        </p:blipFill>
        <p:spPr>
          <a:xfrm>
            <a:off x="2501201" y="1374338"/>
            <a:ext cx="7028026" cy="5322253"/>
          </a:xfrm>
          <a:prstGeom prst="rect">
            <a:avLst/>
          </a:prstGeom>
        </p:spPr>
      </p:pic>
      <p:sp>
        <p:nvSpPr>
          <p:cNvPr id="8" name="Rechteck: abgerundete Ecken 7">
            <a:extLst>
              <a:ext uri="{FF2B5EF4-FFF2-40B4-BE49-F238E27FC236}">
                <a16:creationId xmlns:a16="http://schemas.microsoft.com/office/drawing/2014/main" id="{079D147D-326B-4071-9197-A7CEBA0E5CEB}"/>
              </a:ext>
            </a:extLst>
          </p:cNvPr>
          <p:cNvSpPr/>
          <p:nvPr/>
        </p:nvSpPr>
        <p:spPr>
          <a:xfrm>
            <a:off x="2436530" y="2542188"/>
            <a:ext cx="7176490" cy="2051713"/>
          </a:xfrm>
          <a:prstGeom prst="roundRect">
            <a:avLst>
              <a:gd name="adj" fmla="val 4083"/>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2436530" y="4593900"/>
            <a:ext cx="7176490" cy="1714309"/>
          </a:xfrm>
          <a:prstGeom prst="roundRect">
            <a:avLst>
              <a:gd name="adj" fmla="val 3171"/>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2436530" y="6308209"/>
            <a:ext cx="7176490" cy="437647"/>
          </a:xfrm>
          <a:prstGeom prst="roundRect">
            <a:avLst>
              <a:gd name="adj" fmla="val 18214"/>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4" name="Textfeld 13">
            <a:extLst>
              <a:ext uri="{FF2B5EF4-FFF2-40B4-BE49-F238E27FC236}">
                <a16:creationId xmlns:a16="http://schemas.microsoft.com/office/drawing/2014/main" id="{31E56E8D-1C20-4025-AF22-DCE263A68F7A}"/>
              </a:ext>
            </a:extLst>
          </p:cNvPr>
          <p:cNvSpPr txBox="1"/>
          <p:nvPr/>
        </p:nvSpPr>
        <p:spPr>
          <a:xfrm>
            <a:off x="836960" y="3383378"/>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Übersicht</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836960" y="5266388"/>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Vorschau</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836960" y="6342366"/>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sp>
        <p:nvSpPr>
          <p:cNvPr id="5" name="Titel 4">
            <a:extLst>
              <a:ext uri="{FF2B5EF4-FFF2-40B4-BE49-F238E27FC236}">
                <a16:creationId xmlns:a16="http://schemas.microsoft.com/office/drawing/2014/main" id="{5CD75197-1F07-4193-9CD1-48AB524D8BE7}"/>
              </a:ext>
            </a:extLst>
          </p:cNvPr>
          <p:cNvSpPr>
            <a:spLocks noGrp="1"/>
          </p:cNvSpPr>
          <p:nvPr>
            <p:ph type="title"/>
          </p:nvPr>
        </p:nvSpPr>
        <p:spPr>
          <a:xfrm>
            <a:off x="838200" y="365125"/>
            <a:ext cx="10515600" cy="1325563"/>
          </a:xfrm>
        </p:spPr>
        <p:txBody>
          <a:bodyPr/>
          <a:lstStyle/>
          <a:p>
            <a:r>
              <a:rPr lang="de-DE" dirty="0"/>
              <a:t>Die Funktion „E-Mail ablegen“</a:t>
            </a:r>
          </a:p>
        </p:txBody>
      </p:sp>
      <p:pic>
        <p:nvPicPr>
          <p:cNvPr id="23" name="Grafik 22">
            <a:extLst>
              <a:ext uri="{FF2B5EF4-FFF2-40B4-BE49-F238E27FC236}">
                <a16:creationId xmlns:a16="http://schemas.microsoft.com/office/drawing/2014/main" id="{0BDF7F73-F375-69EB-33EC-F91457280978}"/>
              </a:ext>
            </a:extLst>
          </p:cNvPr>
          <p:cNvPicPr>
            <a:picLocks noChangeAspect="1"/>
          </p:cNvPicPr>
          <p:nvPr/>
        </p:nvPicPr>
        <p:blipFill>
          <a:blip r:embed="rId3"/>
          <a:stretch>
            <a:fillRect/>
          </a:stretch>
        </p:blipFill>
        <p:spPr>
          <a:xfrm>
            <a:off x="9798063" y="4550097"/>
            <a:ext cx="2222173" cy="2146495"/>
          </a:xfrm>
          <a:prstGeom prst="rect">
            <a:avLst/>
          </a:prstGeom>
        </p:spPr>
      </p:pic>
    </p:spTree>
    <p:extLst>
      <p:ext uri="{BB962C8B-B14F-4D97-AF65-F5344CB8AC3E}">
        <p14:creationId xmlns:p14="http://schemas.microsoft.com/office/powerpoint/2010/main" val="3826216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D9CA7-D986-44A4-941A-2EF4DC693B96}"/>
              </a:ext>
            </a:extLst>
          </p:cNvPr>
          <p:cNvSpPr>
            <a:spLocks noGrp="1"/>
          </p:cNvSpPr>
          <p:nvPr>
            <p:ph type="title"/>
          </p:nvPr>
        </p:nvSpPr>
        <p:spPr/>
        <p:txBody>
          <a:bodyPr/>
          <a:lstStyle/>
          <a:p>
            <a:r>
              <a:rPr lang="de-DE" dirty="0"/>
              <a:t>„E-Mail ablegen“ macht‘s noch einfacher</a:t>
            </a:r>
          </a:p>
        </p:txBody>
      </p:sp>
      <p:sp>
        <p:nvSpPr>
          <p:cNvPr id="3" name="Inhaltsplatzhalter 2">
            <a:extLst>
              <a:ext uri="{FF2B5EF4-FFF2-40B4-BE49-F238E27FC236}">
                <a16:creationId xmlns:a16="http://schemas.microsoft.com/office/drawing/2014/main" id="{9924E87C-0A99-40A0-B063-4E200959D1CC}"/>
              </a:ext>
            </a:extLst>
          </p:cNvPr>
          <p:cNvSpPr>
            <a:spLocks noGrp="1"/>
          </p:cNvSpPr>
          <p:nvPr>
            <p:ph idx="1"/>
          </p:nvPr>
        </p:nvSpPr>
        <p:spPr/>
        <p:txBody>
          <a:bodyPr/>
          <a:lstStyle/>
          <a:p>
            <a:r>
              <a:rPr lang="de-DE" dirty="0"/>
              <a:t>Sie sehen die jüngsten E-Mails aus dem Posteingang und den gesendeten Elementen in einer chronologisch sortierten Liste</a:t>
            </a:r>
          </a:p>
          <a:p>
            <a:pPr lvl="1"/>
            <a:r>
              <a:rPr lang="de-DE" dirty="0"/>
              <a:t>Auch direkt in Outlook (außerhalb von SF Ordnerplan) gesendete</a:t>
            </a:r>
          </a:p>
          <a:p>
            <a:pPr lvl="1"/>
            <a:r>
              <a:rPr lang="de-DE" dirty="0"/>
              <a:t>E-Mail-Adressen von Ansprechpartner-Objekten werden in der Liste mit der Objektbezeichnung angezeigt</a:t>
            </a:r>
          </a:p>
          <a:p>
            <a:pPr lvl="1"/>
            <a:r>
              <a:rPr lang="de-DE" dirty="0"/>
              <a:t>Bei der ersten Benutzung sehen sie nur welche aus dem Posteingang</a:t>
            </a:r>
          </a:p>
          <a:p>
            <a:r>
              <a:rPr lang="de-DE" dirty="0"/>
              <a:t>Sie können Mails</a:t>
            </a:r>
          </a:p>
          <a:p>
            <a:pPr lvl="1"/>
            <a:r>
              <a:rPr lang="de-DE" dirty="0"/>
              <a:t>„Ignorieren“ – nicht ablegen und dauerhaft aus der Liste ausblenden</a:t>
            </a:r>
          </a:p>
          <a:p>
            <a:pPr lvl="1"/>
            <a:r>
              <a:rPr lang="de-DE" dirty="0"/>
              <a:t>„Ablegen“ – wie gewohnt mit dem Posteingangs-Assistenten</a:t>
            </a:r>
          </a:p>
        </p:txBody>
      </p:sp>
    </p:spTree>
    <p:extLst>
      <p:ext uri="{BB962C8B-B14F-4D97-AF65-F5344CB8AC3E}">
        <p14:creationId xmlns:p14="http://schemas.microsoft.com/office/powerpoint/2010/main" val="1261524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Mehr als Ziehen-und-Ablegen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fontScale="70000" lnSpcReduction="20000"/>
          </a:bodyPr>
          <a:lstStyle/>
          <a:p>
            <a:r>
              <a:rPr lang="de-DE" dirty="0"/>
              <a:t>Elemente an/von denselben Personen werden farblich hinterlegt</a:t>
            </a:r>
          </a:p>
          <a:p>
            <a:pPr lvl="1"/>
            <a:r>
              <a:rPr lang="de-DE" dirty="0"/>
              <a:t>und können mit </a:t>
            </a:r>
            <a:r>
              <a:rPr lang="de-DE" i="1" dirty="0"/>
              <a:t>Nach Adresse markieren</a:t>
            </a:r>
            <a:r>
              <a:rPr lang="de-DE" dirty="0"/>
              <a:t> alle zur Ablage ausgewählt werden</a:t>
            </a:r>
          </a:p>
          <a:p>
            <a:r>
              <a:rPr lang="de-DE" dirty="0"/>
              <a:t>Sie können ganze Unterhaltungen auf ein Mal ablegen</a:t>
            </a:r>
          </a:p>
          <a:p>
            <a:pPr lvl="1"/>
            <a:r>
              <a:rPr lang="de-DE" dirty="0"/>
              <a:t>ohne getrennt aus Posteingang und gesendeten Elementen zu „ziehen“</a:t>
            </a:r>
          </a:p>
          <a:p>
            <a:pPr lvl="1"/>
            <a:r>
              <a:rPr lang="de-DE" dirty="0"/>
              <a:t>Sie können auch E-Mails und Anlagen gleichzeitig markieren und ablegen</a:t>
            </a:r>
          </a:p>
          <a:p>
            <a:r>
              <a:rPr lang="de-DE" dirty="0"/>
              <a:t>Verschlüsselte E-Mails können optional entschlüsselt werden</a:t>
            </a:r>
          </a:p>
          <a:p>
            <a:pPr lvl="1"/>
            <a:r>
              <a:rPr lang="de-DE" dirty="0"/>
              <a:t>Damit sie die Teammitglieder auch lesen können</a:t>
            </a:r>
          </a:p>
          <a:p>
            <a:pPr lvl="1"/>
            <a:r>
              <a:rPr lang="de-DE" dirty="0"/>
              <a:t>Achtung: Die Entschlüsselung ist dauerhaft</a:t>
            </a:r>
          </a:p>
          <a:p>
            <a:r>
              <a:rPr lang="de-DE" dirty="0"/>
              <a:t>Der Posteingang zeigt ebenfalls den Text der abzulegenden Mails</a:t>
            </a:r>
          </a:p>
          <a:p>
            <a:pPr lvl="1"/>
            <a:r>
              <a:rPr lang="de-DE" dirty="0"/>
              <a:t>Hilfreich für die Bildung geeigneter Inhaltsangaben als Dateiname</a:t>
            </a:r>
          </a:p>
          <a:p>
            <a:r>
              <a:rPr lang="de-DE" dirty="0"/>
              <a:t>Abgelegte/ignorierte Mails können automatisch „erledigt“ werden</a:t>
            </a:r>
          </a:p>
          <a:p>
            <a:pPr lvl="1"/>
            <a:r>
              <a:rPr lang="de-DE" dirty="0"/>
              <a:t>In Outlook als gelesen markiert</a:t>
            </a:r>
          </a:p>
          <a:p>
            <a:pPr lvl="1"/>
            <a:r>
              <a:rPr lang="de-DE" dirty="0"/>
              <a:t>In die gelöschten Elemente verschoben</a:t>
            </a:r>
            <a:endParaRPr lang="de-DE" sz="1800" dirty="0"/>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119677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„E-Mail ablegen“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1800" dirty="0"/>
              <a:t>Der Bürotag beginnt…</a:t>
            </a:r>
          </a:p>
          <a:p>
            <a:pPr lvl="1"/>
            <a:r>
              <a:rPr lang="de-DE" sz="1400" dirty="0"/>
              <a:t>Lesen Sie Ihre neuen E-Mails in Outlook</a:t>
            </a:r>
          </a:p>
          <a:p>
            <a:pPr lvl="1"/>
            <a:r>
              <a:rPr lang="de-DE" sz="1400" dirty="0"/>
              <a:t>Antworten Sie auf die E-Mails</a:t>
            </a:r>
          </a:p>
          <a:p>
            <a:pPr lvl="1"/>
            <a:r>
              <a:rPr lang="de-DE" sz="1400" dirty="0"/>
              <a:t>Wechseln Sie danach erst zu SF Ordnerplan in „E-Mail ablegen“:</a:t>
            </a:r>
          </a:p>
          <a:p>
            <a:pPr lvl="1"/>
            <a:r>
              <a:rPr lang="de-DE" sz="1400" dirty="0"/>
              <a:t>Sie können ganz einfach empfangene Mails und die gesendeten Antworten auf ein Mal ablegen (verwenden Sie </a:t>
            </a:r>
            <a:r>
              <a:rPr lang="de-DE" sz="1400" i="1" dirty="0"/>
              <a:t>Nach Adresse markieren</a:t>
            </a:r>
            <a:r>
              <a:rPr lang="de-DE" sz="1400" dirty="0"/>
              <a:t>!)…</a:t>
            </a:r>
          </a:p>
          <a:p>
            <a:pPr lvl="1"/>
            <a:r>
              <a:rPr lang="de-DE" sz="1400" dirty="0"/>
              <a:t>… oder nicht abzulegende E-Mails „ignorieren“</a:t>
            </a:r>
          </a:p>
          <a:p>
            <a:pPr lvl="1"/>
            <a:r>
              <a:rPr lang="de-DE" sz="1400" dirty="0"/>
              <a:t>Legen Sie alle Mails komfortabel und mit minimalem Aufwand ab, bis der Posteingang leer ist (Outlook ist ein Kommunikationsmittel und nicht die Ablage)</a:t>
            </a:r>
          </a:p>
          <a:p>
            <a:r>
              <a:rPr lang="de-DE" sz="1800" dirty="0"/>
              <a:t>Wenn Sie eine Mail direkt aus Outlook senden…</a:t>
            </a:r>
          </a:p>
          <a:p>
            <a:pPr lvl="1"/>
            <a:r>
              <a:rPr lang="de-DE" sz="1400" dirty="0"/>
              <a:t>oder eine in einem Vorgangsordner abgelegte öffnen und darauf antworten</a:t>
            </a:r>
          </a:p>
          <a:p>
            <a:pPr lvl="1"/>
            <a:r>
              <a:rPr lang="de-DE" sz="1400" dirty="0"/>
              <a:t>„E-Mail ablegen“ ist noch schneller als erst in Outlook in die gesendeten Objekte wechseln und die Mails in den Posteingang zu ziehen</a:t>
            </a:r>
          </a:p>
          <a:p>
            <a:pPr lvl="1"/>
            <a:r>
              <a:rPr lang="de-DE" sz="1400" dirty="0"/>
              <a:t>„E-Mail ablegen“ vergisst nichts – Sie sehen, was noch nicht abgelegt wurde</a:t>
            </a:r>
          </a:p>
          <a:p>
            <a:pPr lvl="1"/>
            <a:r>
              <a:rPr lang="de-DE" sz="1400" dirty="0"/>
              <a:t>Exportieren Sie Ansprechpartner nach Outlook, um dort auch immer die aktuellen Kontakte zu haben</a:t>
            </a:r>
          </a:p>
          <a:p>
            <a:r>
              <a:rPr lang="de-DE" sz="1800" dirty="0"/>
              <a:t>Weisen Sie Objekte den Vorgängen als Ansprechpartner hinzu!</a:t>
            </a:r>
          </a:p>
          <a:p>
            <a:pPr lvl="1"/>
            <a:r>
              <a:rPr lang="de-DE" sz="1400" dirty="0"/>
              <a:t>Sie verbessern damit die automatischen Vorschläge des Posteingangs erheblich</a:t>
            </a:r>
          </a:p>
          <a:p>
            <a:pPr lvl="1"/>
            <a:r>
              <a:rPr lang="de-DE" sz="1400" dirty="0"/>
              <a:t>Sowohl beim Ziehen-und-Ablegen als auch über „E-Mail ablegen“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3943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Warum prozessorientiert ablegen?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endParaRPr lang="de-DE" dirty="0"/>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descr="Ein Bild, das Text enthält.&#10;&#10;Mit hoher Zuverlässigkeit generierte Beschreibung">
            <a:extLst>
              <a:ext uri="{FF2B5EF4-FFF2-40B4-BE49-F238E27FC236}">
                <a16:creationId xmlns:a16="http://schemas.microsoft.com/office/drawing/2014/main" id="{7EBC5A94-7E62-47FB-BF38-B49913AD60D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61258" y="4629812"/>
            <a:ext cx="1528429" cy="1528429"/>
          </a:xfrm>
          <a:prstGeom prst="rect">
            <a:avLst/>
          </a:prstGeom>
        </p:spPr>
      </p:pic>
    </p:spTree>
    <p:extLst>
      <p:ext uri="{BB962C8B-B14F-4D97-AF65-F5344CB8AC3E}">
        <p14:creationId xmlns:p14="http://schemas.microsoft.com/office/powerpoint/2010/main" val="611582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Senden von E-Mails „klassisch“</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400" dirty="0"/>
              <a:t>Erstellen und senden Sie E-Mails wie gewohnt in Outlook</a:t>
            </a:r>
          </a:p>
          <a:p>
            <a:r>
              <a:rPr lang="de-DE" sz="2400" dirty="0"/>
              <a:t>Verwenden Sie „E-Mail ablegen“…</a:t>
            </a:r>
          </a:p>
          <a:p>
            <a:r>
              <a:rPr lang="de-DE" sz="2400" dirty="0"/>
              <a:t>… oder ziehen Sie gesendete E-Mails in SF Ordnerplan</a:t>
            </a:r>
          </a:p>
          <a:p>
            <a:pPr lvl="1"/>
            <a:r>
              <a:rPr lang="de-DE" sz="2000" dirty="0"/>
              <a:t>Der Posteingangs-Assistent hilft beim Ablegen der Mail in einen Vorgang oder der Delegierung der Ablage an eine andere Stelle oder ein anderes Team.</a:t>
            </a:r>
          </a:p>
          <a:p>
            <a:pPr lvl="1"/>
            <a:r>
              <a:rPr lang="de-DE" sz="2000" dirty="0"/>
              <a:t>Die Ablage im Vorgangsordner erfolgt automatisch mit dem Zeitstempel des Empfangs bzw. Versands, und schreibgeschützt zur Bewahrung dieses Zeitstempels.</a:t>
            </a:r>
          </a:p>
          <a:p>
            <a:r>
              <a:rPr lang="de-DE" sz="2400" dirty="0"/>
              <a:t>Tipp: Kombinieren Sie das mit dem Export von Ansprechpartnern als Outlook-Kontakte!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39005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Senden von Mail aus Vorgängen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fontScale="85000" lnSpcReduction="10000"/>
          </a:bodyPr>
          <a:lstStyle/>
          <a:p>
            <a:r>
              <a:rPr lang="de-DE" dirty="0"/>
              <a:t>Wählen Sie </a:t>
            </a:r>
            <a:r>
              <a:rPr lang="de-DE" i="1" dirty="0"/>
              <a:t>Neues Dokument… </a:t>
            </a:r>
            <a:r>
              <a:rPr lang="de-DE" dirty="0"/>
              <a:t>und eine E-Mail-Vorlage</a:t>
            </a:r>
          </a:p>
          <a:p>
            <a:pPr lvl="1"/>
            <a:r>
              <a:rPr lang="de-DE" dirty="0"/>
              <a:t>Sie können Empfänger, CC und BCC aus den dem Vorgang zugeordneten Ansprechpartnern wählen oder auch leer lassen und erst in der Mail (also in Outlook) eintragen</a:t>
            </a:r>
          </a:p>
          <a:p>
            <a:pPr lvl="1"/>
            <a:r>
              <a:rPr lang="de-DE" dirty="0"/>
              <a:t>Bearbeiten Sie die Mail wie gewünscht, fügen Sie ggf. Anlagen hinzu</a:t>
            </a:r>
          </a:p>
          <a:p>
            <a:r>
              <a:rPr lang="de-DE" dirty="0"/>
              <a:t>Klicken Sie einfach auf „Senden“</a:t>
            </a:r>
          </a:p>
          <a:p>
            <a:pPr lvl="1"/>
            <a:r>
              <a:rPr lang="de-DE" dirty="0"/>
              <a:t>Sie brauchen die Mail vorher nicht zu speichern</a:t>
            </a:r>
          </a:p>
          <a:p>
            <a:pPr lvl="1"/>
            <a:r>
              <a:rPr lang="de-DE" dirty="0"/>
              <a:t>SF Ordnerplan wird die tatsächlich gesendete E-Mail aus dem „Gesendete Objekte“-Ordner von Outlook nach dem Versand </a:t>
            </a:r>
            <a:r>
              <a:rPr lang="de-DE" i="1" dirty="0"/>
              <a:t>vollautomatisch</a:t>
            </a:r>
            <a:r>
              <a:rPr lang="de-DE" dirty="0"/>
              <a:t> mit dem Zeitstempel des Versands und schreibgeschützt im Vorgangsordner zurückspeichern</a:t>
            </a:r>
          </a:p>
          <a:p>
            <a:r>
              <a:rPr lang="de-DE" dirty="0"/>
              <a:t>Schnell, einfach und zuverlässig</a:t>
            </a:r>
          </a:p>
          <a:p>
            <a:pPr lvl="1"/>
            <a:r>
              <a:rPr lang="de-DE" dirty="0"/>
              <a:t>Sie brauchen die gesendete Mail nicht nochmal in den Posteingang zu ziehen oder manuell im Vorgangsordner zu speichern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984204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Kategorien und Stammdaten-Objekte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r>
              <a:rPr lang="de-DE" dirty="0"/>
              <a:t>Daten speichern &amp; wiederverwenden</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397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Eine Kategorie…</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953832575"/>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pieren 7">
            <a:extLst>
              <a:ext uri="{FF2B5EF4-FFF2-40B4-BE49-F238E27FC236}">
                <a16:creationId xmlns:a16="http://schemas.microsoft.com/office/drawing/2014/main" id="{661EFCB3-6413-49D0-A80F-3F6AC2B248DA}"/>
              </a:ext>
            </a:extLst>
          </p:cNvPr>
          <p:cNvGrpSpPr/>
          <p:nvPr/>
        </p:nvGrpSpPr>
        <p:grpSpPr>
          <a:xfrm>
            <a:off x="9180870" y="2697417"/>
            <a:ext cx="1591481" cy="1177898"/>
            <a:chOff x="8023225" y="2015245"/>
            <a:chExt cx="3103245" cy="2296795"/>
          </a:xfrm>
        </p:grpSpPr>
        <p:cxnSp>
          <p:nvCxnSpPr>
            <p:cNvPr id="9" name="Verbinder: gekrümmt 86">
              <a:extLst>
                <a:ext uri="{FF2B5EF4-FFF2-40B4-BE49-F238E27FC236}">
                  <a16:creationId xmlns:a16="http://schemas.microsoft.com/office/drawing/2014/main" id="{6D3F2954-318B-423A-8DE5-F13F1BA23BA7}"/>
                </a:ext>
              </a:extLst>
            </p:cNvPr>
            <p:cNvCxnSpPr>
              <a:cxnSpLocks/>
            </p:cNvCxnSpPr>
            <p:nvPr/>
          </p:nvCxnSpPr>
          <p:spPr>
            <a:xfrm flipH="1">
              <a:off x="8540750" y="2819790"/>
              <a:ext cx="1030605" cy="687705"/>
            </a:xfrm>
            <a:prstGeom prst="straightConnector1">
              <a:avLst/>
            </a:prstGeom>
            <a:ln w="177800"/>
          </p:spPr>
          <p:style>
            <a:lnRef idx="1">
              <a:schemeClr val="accent1"/>
            </a:lnRef>
            <a:fillRef idx="0">
              <a:schemeClr val="accent1"/>
            </a:fillRef>
            <a:effectRef idx="0">
              <a:schemeClr val="accent1"/>
            </a:effectRef>
            <a:fontRef idx="minor">
              <a:schemeClr val="tx1"/>
            </a:fontRef>
          </p:style>
        </p:cxnSp>
        <p:cxnSp>
          <p:nvCxnSpPr>
            <p:cNvPr id="10" name="Verbinder: gekrümmt 87">
              <a:extLst>
                <a:ext uri="{FF2B5EF4-FFF2-40B4-BE49-F238E27FC236}">
                  <a16:creationId xmlns:a16="http://schemas.microsoft.com/office/drawing/2014/main" id="{E3F01018-B972-4B40-9E8B-65828AE76C71}"/>
                </a:ext>
              </a:extLst>
            </p:cNvPr>
            <p:cNvCxnSpPr>
              <a:cxnSpLocks/>
            </p:cNvCxnSpPr>
            <p:nvPr/>
          </p:nvCxnSpPr>
          <p:spPr>
            <a:xfrm>
              <a:off x="9571355" y="2819790"/>
              <a:ext cx="1037590" cy="687705"/>
            </a:xfrm>
            <a:prstGeom prst="straightConnector1">
              <a:avLst/>
            </a:prstGeom>
            <a:ln w="177800"/>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68F98800-6BE6-4B1B-BE59-2F1350532ED3}"/>
                </a:ext>
              </a:extLst>
            </p:cNvPr>
            <p:cNvSpPr/>
            <p:nvPr/>
          </p:nvSpPr>
          <p:spPr>
            <a:xfrm>
              <a:off x="9054465" y="2015245"/>
              <a:ext cx="1034415" cy="803910"/>
            </a:xfrm>
            <a:prstGeom prst="rect">
              <a:avLst/>
            </a:prstGeom>
            <a:solidFill>
              <a:srgbClr val="385D8A"/>
            </a:solidFill>
            <a:ln w="1778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Rechteck 11">
              <a:extLst>
                <a:ext uri="{FF2B5EF4-FFF2-40B4-BE49-F238E27FC236}">
                  <a16:creationId xmlns:a16="http://schemas.microsoft.com/office/drawing/2014/main" id="{EAE13583-B081-4122-8BDD-32270123F605}"/>
                </a:ext>
              </a:extLst>
            </p:cNvPr>
            <p:cNvSpPr/>
            <p:nvPr/>
          </p:nvSpPr>
          <p:spPr>
            <a:xfrm>
              <a:off x="8023225" y="3508130"/>
              <a:ext cx="1034415" cy="803910"/>
            </a:xfrm>
            <a:prstGeom prst="rect">
              <a:avLst/>
            </a:prstGeom>
            <a:solidFill>
              <a:srgbClr val="385D8A"/>
            </a:solidFill>
            <a:ln w="1778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3" name="Rechteck 12">
              <a:extLst>
                <a:ext uri="{FF2B5EF4-FFF2-40B4-BE49-F238E27FC236}">
                  <a16:creationId xmlns:a16="http://schemas.microsoft.com/office/drawing/2014/main" id="{BA5A8253-936E-4402-826C-6744420EC50F}"/>
                </a:ext>
              </a:extLst>
            </p:cNvPr>
            <p:cNvSpPr/>
            <p:nvPr/>
          </p:nvSpPr>
          <p:spPr>
            <a:xfrm>
              <a:off x="10092055" y="3508130"/>
              <a:ext cx="1034415" cy="803910"/>
            </a:xfrm>
            <a:prstGeom prst="rect">
              <a:avLst/>
            </a:prstGeom>
            <a:solidFill>
              <a:srgbClr val="385D8A"/>
            </a:solidFill>
            <a:ln w="1778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spTree>
    <p:extLst>
      <p:ext uri="{BB962C8B-B14F-4D97-AF65-F5344CB8AC3E}">
        <p14:creationId xmlns:p14="http://schemas.microsoft.com/office/powerpoint/2010/main" val="1414577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23">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5E5600E-C339-4247-BA01-38B5DDCA3F8E}"/>
              </a:ext>
            </a:extLst>
          </p:cNvPr>
          <p:cNvSpPr>
            <a:spLocks noGrp="1"/>
          </p:cNvSpPr>
          <p:nvPr>
            <p:ph type="title"/>
          </p:nvPr>
        </p:nvSpPr>
        <p:spPr>
          <a:xfrm>
            <a:off x="814167" y="802955"/>
            <a:ext cx="4133690" cy="1454051"/>
          </a:xfrm>
        </p:spPr>
        <p:txBody>
          <a:bodyPr>
            <a:normAutofit/>
          </a:bodyPr>
          <a:lstStyle/>
          <a:p>
            <a:r>
              <a:rPr lang="de-DE" sz="4000" dirty="0">
                <a:solidFill>
                  <a:srgbClr val="000000"/>
                </a:solidFill>
              </a:rPr>
              <a:t>Beispiele für Kategorien</a:t>
            </a:r>
          </a:p>
        </p:txBody>
      </p:sp>
      <p:sp>
        <p:nvSpPr>
          <p:cNvPr id="26" name="Oval 25">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fik 16" descr="Ein Bild, das Drucker enthält.&#10;&#10;Mit sehr hoher Zuverlässigkeit generierte Beschreibung">
            <a:extLst>
              <a:ext uri="{FF2B5EF4-FFF2-40B4-BE49-F238E27FC236}">
                <a16:creationId xmlns:a16="http://schemas.microsoft.com/office/drawing/2014/main" id="{C3DCA998-FD30-46B2-957C-2925C29E9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145" y="871183"/>
            <a:ext cx="1138736" cy="1138736"/>
          </a:xfrm>
          <a:prstGeom prst="rect">
            <a:avLst/>
          </a:prstGeom>
        </p:spPr>
      </p:pic>
      <p:sp>
        <p:nvSpPr>
          <p:cNvPr id="13" name="Inhaltsplatzhalter 12">
            <a:extLst>
              <a:ext uri="{FF2B5EF4-FFF2-40B4-BE49-F238E27FC236}">
                <a16:creationId xmlns:a16="http://schemas.microsoft.com/office/drawing/2014/main" id="{E5BE7562-2C1F-4C9D-B144-1943E400ABAD}"/>
              </a:ext>
            </a:extLst>
          </p:cNvPr>
          <p:cNvSpPr>
            <a:spLocks noGrp="1"/>
          </p:cNvSpPr>
          <p:nvPr>
            <p:ph idx="1"/>
          </p:nvPr>
        </p:nvSpPr>
        <p:spPr>
          <a:xfrm>
            <a:off x="810567" y="2421683"/>
            <a:ext cx="2278321" cy="3249772"/>
          </a:xfrm>
        </p:spPr>
        <p:txBody>
          <a:bodyPr anchor="ctr">
            <a:normAutofit/>
          </a:bodyPr>
          <a:lstStyle/>
          <a:p>
            <a:r>
              <a:rPr lang="de-DE" dirty="0">
                <a:solidFill>
                  <a:srgbClr val="000000"/>
                </a:solidFill>
              </a:rPr>
              <a:t>Gebäude</a:t>
            </a:r>
          </a:p>
          <a:p>
            <a:r>
              <a:rPr lang="de-DE" dirty="0">
                <a:solidFill>
                  <a:srgbClr val="000000"/>
                </a:solidFill>
              </a:rPr>
              <a:t>Sitzungssaal</a:t>
            </a:r>
          </a:p>
          <a:p>
            <a:r>
              <a:rPr lang="de-DE" dirty="0">
                <a:solidFill>
                  <a:srgbClr val="000000"/>
                </a:solidFill>
              </a:rPr>
              <a:t>Fahrzeug</a:t>
            </a:r>
          </a:p>
          <a:p>
            <a:r>
              <a:rPr lang="de-DE" dirty="0">
                <a:solidFill>
                  <a:srgbClr val="000000"/>
                </a:solidFill>
              </a:rPr>
              <a:t>Gerät</a:t>
            </a:r>
          </a:p>
          <a:p>
            <a:r>
              <a:rPr lang="de-DE" dirty="0">
                <a:solidFill>
                  <a:srgbClr val="000000"/>
                </a:solidFill>
              </a:rPr>
              <a:t>Kunde</a:t>
            </a:r>
          </a:p>
        </p:txBody>
      </p:sp>
      <p:sp>
        <p:nvSpPr>
          <p:cNvPr id="28" name="Oval 27">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Grafik 14" descr="Ein Bild, das Gebäude enthält.&#10;&#10;Mit sehr hoher Zuverlässigkeit generierte Beschreibung">
            <a:extLst>
              <a:ext uri="{FF2B5EF4-FFF2-40B4-BE49-F238E27FC236}">
                <a16:creationId xmlns:a16="http://schemas.microsoft.com/office/drawing/2014/main" id="{0EE53540-1BC8-4354-8405-3CAD68078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3360" y="211666"/>
            <a:ext cx="3082242" cy="2319387"/>
          </a:xfrm>
          <a:prstGeom prst="rect">
            <a:avLst/>
          </a:prstGeom>
        </p:spPr>
      </p:pic>
      <p:pic>
        <p:nvPicPr>
          <p:cNvPr id="16" name="Grafik 15">
            <a:extLst>
              <a:ext uri="{FF2B5EF4-FFF2-40B4-BE49-F238E27FC236}">
                <a16:creationId xmlns:a16="http://schemas.microsoft.com/office/drawing/2014/main" id="{385DEEC5-677E-461C-913C-99A5205403F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21079" y="3434981"/>
            <a:ext cx="1735071" cy="1735071"/>
          </a:xfrm>
          <a:prstGeom prst="rect">
            <a:avLst/>
          </a:prstGeom>
        </p:spPr>
      </p:pic>
      <p:sp>
        <p:nvSpPr>
          <p:cNvPr id="32"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Inhaltsplatzhalter 4">
            <a:extLst>
              <a:ext uri="{FF2B5EF4-FFF2-40B4-BE49-F238E27FC236}">
                <a16:creationId xmlns:a16="http://schemas.microsoft.com/office/drawing/2014/main" id="{490F8B65-E0B3-41F7-8638-F1C1119426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046" y="5240127"/>
            <a:ext cx="2345355" cy="1190267"/>
          </a:xfrm>
          <a:prstGeom prst="rect">
            <a:avLst/>
          </a:prstGeom>
        </p:spPr>
      </p:pic>
      <p:sp>
        <p:nvSpPr>
          <p:cNvPr id="31" name="Inhaltsplatzhalter 12">
            <a:extLst>
              <a:ext uri="{FF2B5EF4-FFF2-40B4-BE49-F238E27FC236}">
                <a16:creationId xmlns:a16="http://schemas.microsoft.com/office/drawing/2014/main" id="{3013E33F-FF2D-47C3-91ED-B3F1D98F992D}"/>
              </a:ext>
            </a:extLst>
          </p:cNvPr>
          <p:cNvSpPr txBox="1">
            <a:spLocks/>
          </p:cNvSpPr>
          <p:nvPr/>
        </p:nvSpPr>
        <p:spPr>
          <a:xfrm>
            <a:off x="3088888" y="2421683"/>
            <a:ext cx="2278321" cy="324977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0000"/>
                </a:solidFill>
              </a:rPr>
              <a:t>Architekt</a:t>
            </a:r>
          </a:p>
          <a:p>
            <a:r>
              <a:rPr lang="de-DE" dirty="0">
                <a:solidFill>
                  <a:srgbClr val="000000"/>
                </a:solidFill>
              </a:rPr>
              <a:t>Mietpartei</a:t>
            </a:r>
          </a:p>
          <a:p>
            <a:r>
              <a:rPr lang="de-DE" dirty="0">
                <a:solidFill>
                  <a:srgbClr val="000000"/>
                </a:solidFill>
              </a:rPr>
              <a:t>Produkt</a:t>
            </a:r>
          </a:p>
          <a:p>
            <a:r>
              <a:rPr lang="de-DE" dirty="0">
                <a:solidFill>
                  <a:srgbClr val="000000"/>
                </a:solidFill>
              </a:rPr>
              <a:t>Sprache</a:t>
            </a:r>
          </a:p>
          <a:p>
            <a:r>
              <a:rPr lang="de-DE" dirty="0">
                <a:solidFill>
                  <a:srgbClr val="000000"/>
                </a:solidFill>
              </a:rPr>
              <a:t>…</a:t>
            </a:r>
          </a:p>
        </p:txBody>
      </p:sp>
    </p:spTree>
    <p:extLst>
      <p:ext uri="{BB962C8B-B14F-4D97-AF65-F5344CB8AC3E}">
        <p14:creationId xmlns:p14="http://schemas.microsoft.com/office/powerpoint/2010/main" val="1174160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 Objekt…</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1499303791"/>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pieren 5">
            <a:extLst>
              <a:ext uri="{FF2B5EF4-FFF2-40B4-BE49-F238E27FC236}">
                <a16:creationId xmlns:a16="http://schemas.microsoft.com/office/drawing/2014/main" id="{7E752A3A-BF2A-4E77-A3E1-068A4F2F81A8}"/>
              </a:ext>
            </a:extLst>
          </p:cNvPr>
          <p:cNvGrpSpPr/>
          <p:nvPr/>
        </p:nvGrpSpPr>
        <p:grpSpPr>
          <a:xfrm>
            <a:off x="9248810" y="2637379"/>
            <a:ext cx="1455602" cy="1407877"/>
            <a:chOff x="4643437" y="2024062"/>
            <a:chExt cx="2905125" cy="2809875"/>
          </a:xfrm>
        </p:grpSpPr>
        <p:sp>
          <p:nvSpPr>
            <p:cNvPr id="15" name="Rechteck: abgerundete Ecken 14">
              <a:extLst>
                <a:ext uri="{FF2B5EF4-FFF2-40B4-BE49-F238E27FC236}">
                  <a16:creationId xmlns:a16="http://schemas.microsoft.com/office/drawing/2014/main" id="{F51AEB3B-C374-41A8-8BD5-1CCBDAADD47C}"/>
                </a:ext>
              </a:extLst>
            </p:cNvPr>
            <p:cNvSpPr/>
            <p:nvPr/>
          </p:nvSpPr>
          <p:spPr>
            <a:xfrm>
              <a:off x="4643437" y="2306002"/>
              <a:ext cx="2758440" cy="2527935"/>
            </a:xfrm>
            <a:prstGeom prst="roundRect">
              <a:avLst>
                <a:gd name="adj" fmla="val 7626"/>
              </a:avLst>
            </a:prstGeom>
            <a:solidFill>
              <a:schemeClr val="bg1">
                <a:lumMod val="85000"/>
              </a:schemeClr>
            </a:solidFill>
            <a:ln w="76200"/>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6" name="Rechteck 15">
              <a:extLst>
                <a:ext uri="{FF2B5EF4-FFF2-40B4-BE49-F238E27FC236}">
                  <a16:creationId xmlns:a16="http://schemas.microsoft.com/office/drawing/2014/main" id="{3F46FEDE-1E36-4B1D-BDC4-1C9A8760BCDA}"/>
                </a:ext>
              </a:extLst>
            </p:cNvPr>
            <p:cNvSpPr/>
            <p:nvPr/>
          </p:nvSpPr>
          <p:spPr>
            <a:xfrm>
              <a:off x="4974272" y="2535872"/>
              <a:ext cx="2183765" cy="34417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7" name="Rechteck 16">
              <a:extLst>
                <a:ext uri="{FF2B5EF4-FFF2-40B4-BE49-F238E27FC236}">
                  <a16:creationId xmlns:a16="http://schemas.microsoft.com/office/drawing/2014/main" id="{024EE5C2-7373-4157-A3B0-DFF6355A6BF2}"/>
                </a:ext>
              </a:extLst>
            </p:cNvPr>
            <p:cNvSpPr/>
            <p:nvPr/>
          </p:nvSpPr>
          <p:spPr>
            <a:xfrm>
              <a:off x="6022657" y="3110547"/>
              <a:ext cx="1149350" cy="344170"/>
            </a:xfrm>
            <a:prstGeom prst="rect">
              <a:avLst/>
            </a:prstGeom>
            <a:solidFill>
              <a:schemeClr val="bg1">
                <a:lumMod val="9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8" name="Rechteck 17">
              <a:extLst>
                <a:ext uri="{FF2B5EF4-FFF2-40B4-BE49-F238E27FC236}">
                  <a16:creationId xmlns:a16="http://schemas.microsoft.com/office/drawing/2014/main" id="{06326F17-AEA7-4CDD-99EF-C662A3EB8206}"/>
                </a:ext>
              </a:extLst>
            </p:cNvPr>
            <p:cNvSpPr/>
            <p:nvPr/>
          </p:nvSpPr>
          <p:spPr>
            <a:xfrm>
              <a:off x="6023927" y="3645852"/>
              <a:ext cx="1149350" cy="344170"/>
            </a:xfrm>
            <a:prstGeom prst="rect">
              <a:avLst/>
            </a:prstGeom>
            <a:solidFill>
              <a:schemeClr val="bg1">
                <a:lumMod val="9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9" name="Rechteck 18">
              <a:extLst>
                <a:ext uri="{FF2B5EF4-FFF2-40B4-BE49-F238E27FC236}">
                  <a16:creationId xmlns:a16="http://schemas.microsoft.com/office/drawing/2014/main" id="{827D1DBD-7C79-4B92-8D49-E665597ADE63}"/>
                </a:ext>
              </a:extLst>
            </p:cNvPr>
            <p:cNvSpPr/>
            <p:nvPr/>
          </p:nvSpPr>
          <p:spPr>
            <a:xfrm>
              <a:off x="6022657" y="4144327"/>
              <a:ext cx="1149350" cy="344170"/>
            </a:xfrm>
            <a:prstGeom prst="rect">
              <a:avLst/>
            </a:prstGeom>
            <a:solidFill>
              <a:schemeClr val="bg1">
                <a:lumMod val="9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0" name="Rechteck 19">
              <a:extLst>
                <a:ext uri="{FF2B5EF4-FFF2-40B4-BE49-F238E27FC236}">
                  <a16:creationId xmlns:a16="http://schemas.microsoft.com/office/drawing/2014/main" id="{5E2DB41E-F41B-4A81-BAA7-534CDA6A2B03}"/>
                </a:ext>
              </a:extLst>
            </p:cNvPr>
            <p:cNvSpPr/>
            <p:nvPr/>
          </p:nvSpPr>
          <p:spPr>
            <a:xfrm>
              <a:off x="4974272" y="3225482"/>
              <a:ext cx="919480" cy="11430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1" name="Rechteck 20">
              <a:extLst>
                <a:ext uri="{FF2B5EF4-FFF2-40B4-BE49-F238E27FC236}">
                  <a16:creationId xmlns:a16="http://schemas.microsoft.com/office/drawing/2014/main" id="{703BF4E8-B426-47D7-BA4D-C8DD05A96820}"/>
                </a:ext>
              </a:extLst>
            </p:cNvPr>
            <p:cNvSpPr/>
            <p:nvPr/>
          </p:nvSpPr>
          <p:spPr>
            <a:xfrm>
              <a:off x="4974272" y="3743007"/>
              <a:ext cx="919480" cy="11430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extLst>
                <a:ext uri="{FF2B5EF4-FFF2-40B4-BE49-F238E27FC236}">
                  <a16:creationId xmlns:a16="http://schemas.microsoft.com/office/drawing/2014/main" id="{1C91E136-DF56-4B82-8F64-19D89A3EE943}"/>
                </a:ext>
              </a:extLst>
            </p:cNvPr>
            <p:cNvSpPr/>
            <p:nvPr/>
          </p:nvSpPr>
          <p:spPr>
            <a:xfrm>
              <a:off x="4974272" y="4259262"/>
              <a:ext cx="919480" cy="11430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3" name="Stern: 5 Zacken 22">
              <a:extLst>
                <a:ext uri="{FF2B5EF4-FFF2-40B4-BE49-F238E27FC236}">
                  <a16:creationId xmlns:a16="http://schemas.microsoft.com/office/drawing/2014/main" id="{E2A9CBBC-9266-4191-9516-EA78EE02139B}"/>
                </a:ext>
              </a:extLst>
            </p:cNvPr>
            <p:cNvSpPr/>
            <p:nvPr/>
          </p:nvSpPr>
          <p:spPr>
            <a:xfrm>
              <a:off x="6399212" y="2024062"/>
              <a:ext cx="1149350" cy="1148715"/>
            </a:xfrm>
            <a:prstGeom prst="star5">
              <a:avLst/>
            </a:prstGeom>
            <a:solidFill>
              <a:srgbClr val="FFFF00"/>
            </a:solidFill>
            <a:ln w="76200"/>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spTree>
    <p:extLst>
      <p:ext uri="{BB962C8B-B14F-4D97-AF65-F5344CB8AC3E}">
        <p14:creationId xmlns:p14="http://schemas.microsoft.com/office/powerpoint/2010/main" val="1010024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823B327-DB76-6BE1-AD83-2B5C26526925}"/>
              </a:ext>
            </a:extLst>
          </p:cNvPr>
          <p:cNvPicPr>
            <a:picLocks noChangeAspect="1"/>
          </p:cNvPicPr>
          <p:nvPr/>
        </p:nvPicPr>
        <p:blipFill>
          <a:blip r:embed="rId2"/>
          <a:stretch>
            <a:fillRect/>
          </a:stretch>
        </p:blipFill>
        <p:spPr>
          <a:xfrm>
            <a:off x="1861653" y="460459"/>
            <a:ext cx="7785670" cy="5890957"/>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749289" y="1779740"/>
            <a:ext cx="8002765" cy="369332"/>
          </a:xfrm>
          <a:prstGeom prst="roundRect">
            <a:avLst>
              <a:gd name="adj" fmla="val 19720"/>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749289" y="2149071"/>
            <a:ext cx="8002765" cy="1377117"/>
          </a:xfrm>
          <a:prstGeom prst="roundRect">
            <a:avLst>
              <a:gd name="adj" fmla="val 1220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749288" y="3526188"/>
            <a:ext cx="8002766" cy="2398248"/>
          </a:xfrm>
          <a:prstGeom prst="roundRect">
            <a:avLst>
              <a:gd name="adj" fmla="val 607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749287" y="5924436"/>
            <a:ext cx="8002765" cy="473105"/>
          </a:xfrm>
          <a:prstGeom prst="roundRect">
            <a:avLst>
              <a:gd name="adj" fmla="val 23357"/>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54219" y="1778247"/>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54218" y="2652963"/>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71314" y="4540646"/>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54218" y="5977089"/>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pic>
        <p:nvPicPr>
          <p:cNvPr id="9" name="Grafik 8">
            <a:extLst>
              <a:ext uri="{FF2B5EF4-FFF2-40B4-BE49-F238E27FC236}">
                <a16:creationId xmlns:a16="http://schemas.microsoft.com/office/drawing/2014/main" id="{36088A90-D32A-D69B-B0FD-E3B3D506DC71}"/>
              </a:ext>
            </a:extLst>
          </p:cNvPr>
          <p:cNvPicPr>
            <a:picLocks noChangeAspect="1"/>
          </p:cNvPicPr>
          <p:nvPr/>
        </p:nvPicPr>
        <p:blipFill>
          <a:blip r:embed="rId3"/>
          <a:stretch>
            <a:fillRect/>
          </a:stretch>
        </p:blipFill>
        <p:spPr>
          <a:xfrm>
            <a:off x="9839395" y="4172291"/>
            <a:ext cx="2198387" cy="2123519"/>
          </a:xfrm>
          <a:prstGeom prst="rect">
            <a:avLst/>
          </a:prstGeom>
        </p:spPr>
      </p:pic>
    </p:spTree>
    <p:extLst>
      <p:ext uri="{BB962C8B-B14F-4D97-AF65-F5344CB8AC3E}">
        <p14:creationId xmlns:p14="http://schemas.microsoft.com/office/powerpoint/2010/main" val="4140045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 Objekten</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3053513629"/>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9873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74979-044B-4844-801D-60F725C26705}"/>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kern="1200" dirty="0">
                <a:solidFill>
                  <a:schemeClr val="tx1"/>
                </a:solidFill>
                <a:latin typeface="+mj-lt"/>
                <a:ea typeface="+mj-ea"/>
                <a:cs typeface="+mj-cs"/>
              </a:rPr>
              <a:t>Die Objektleiste</a:t>
            </a:r>
          </a:p>
        </p:txBody>
      </p:sp>
      <p:sp>
        <p:nvSpPr>
          <p:cNvPr id="3" name="Inhaltsplatzhalter 2">
            <a:extLst>
              <a:ext uri="{FF2B5EF4-FFF2-40B4-BE49-F238E27FC236}">
                <a16:creationId xmlns:a16="http://schemas.microsoft.com/office/drawing/2014/main" id="{48ABC1EC-C069-4415-BAFD-A2A2F9400C84}"/>
              </a:ext>
            </a:extLst>
          </p:cNvPr>
          <p:cNvSpPr>
            <a:spLocks noGrp="1"/>
          </p:cNvSpPr>
          <p:nvPr>
            <p:ph sz="half" idx="1"/>
          </p:nvPr>
        </p:nvSpPr>
        <p:spPr>
          <a:xfrm>
            <a:off x="648930" y="2438400"/>
            <a:ext cx="4944151" cy="3785419"/>
          </a:xfrm>
        </p:spPr>
        <p:txBody>
          <a:bodyPr vert="horz" lIns="91440" tIns="45720" rIns="91440" bIns="45720" rtlCol="0">
            <a:normAutofit/>
          </a:bodyPr>
          <a:lstStyle/>
          <a:p>
            <a:r>
              <a:rPr lang="de-DE" sz="2000" dirty="0"/>
              <a:t>Erreichbar über </a:t>
            </a:r>
            <a:r>
              <a:rPr lang="de-DE" sz="2000" i="1" dirty="0"/>
              <a:t>Ansicht, Objektleiste</a:t>
            </a:r>
          </a:p>
          <a:p>
            <a:r>
              <a:rPr lang="de-DE" sz="2000" dirty="0"/>
              <a:t>Bietet Überblick über alle (lesbaren) Kategorien und deren Objekte</a:t>
            </a:r>
          </a:p>
          <a:p>
            <a:r>
              <a:rPr lang="de-DE" sz="2000" dirty="0"/>
              <a:t>Kategorie-Hierarchien sind sichtbar</a:t>
            </a:r>
          </a:p>
          <a:p>
            <a:pPr lvl="1"/>
            <a:r>
              <a:rPr lang="de-DE" sz="1800" dirty="0"/>
              <a:t>Standort – Gebäude – Raum</a:t>
            </a:r>
          </a:p>
          <a:p>
            <a:pPr lvl="1"/>
            <a:r>
              <a:rPr lang="de-DE" sz="1800" dirty="0"/>
              <a:t>Hersteller – Produkt – Version</a:t>
            </a:r>
          </a:p>
          <a:p>
            <a:r>
              <a:rPr lang="de-DE" sz="2000" dirty="0"/>
              <a:t>Einfacher Klick auf ein Objekt zeigt die Vorgänge dazu</a:t>
            </a:r>
          </a:p>
        </p:txBody>
      </p:sp>
      <p:sp>
        <p:nvSpPr>
          <p:cNvPr id="13"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nhaltsplatzhalter 4">
            <a:extLst>
              <a:ext uri="{FF2B5EF4-FFF2-40B4-BE49-F238E27FC236}">
                <a16:creationId xmlns:a16="http://schemas.microsoft.com/office/drawing/2014/main" id="{9A011398-4B09-42C6-AD20-BDF587AF4D4D}"/>
              </a:ext>
            </a:extLst>
          </p:cNvPr>
          <p:cNvPicPr>
            <a:picLocks noGrp="1" noChangeAspect="1"/>
          </p:cNvPicPr>
          <p:nvPr>
            <p:ph sz="half" idx="2"/>
          </p:nvPr>
        </p:nvPicPr>
        <p:blipFill>
          <a:blip r:embed="rId2"/>
          <a:stretch>
            <a:fillRect/>
          </a:stretch>
        </p:blipFill>
        <p:spPr>
          <a:xfrm>
            <a:off x="7060689" y="1889888"/>
            <a:ext cx="4163991" cy="2928674"/>
          </a:xfrm>
          <a:prstGeom prst="rect">
            <a:avLst/>
          </a:prstGeom>
          <a:effectLst/>
        </p:spPr>
      </p:pic>
    </p:spTree>
    <p:extLst>
      <p:ext uri="{BB962C8B-B14F-4D97-AF65-F5344CB8AC3E}">
        <p14:creationId xmlns:p14="http://schemas.microsoft.com/office/powerpoint/2010/main" val="2171625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Kategorien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Administratoren können beliebig viele definieren</a:t>
            </a:r>
          </a:p>
          <a:p>
            <a:pPr lvl="1"/>
            <a:r>
              <a:rPr lang="de-DE" sz="1800" dirty="0"/>
              <a:t>ganz nach Bedarf</a:t>
            </a:r>
          </a:p>
          <a:p>
            <a:r>
              <a:rPr lang="de-DE" sz="2000" dirty="0"/>
              <a:t>Berechnete Merkmale erleichtern die Dokumenterstellung</a:t>
            </a:r>
          </a:p>
          <a:p>
            <a:pPr lvl="1"/>
            <a:r>
              <a:rPr lang="de-DE" sz="1800" dirty="0"/>
              <a:t>Z.B. aus Einzelfeldern fertig gesetzte Anschrift oder Briefanrede</a:t>
            </a:r>
          </a:p>
          <a:p>
            <a:r>
              <a:rPr lang="de-DE" sz="2000" dirty="0"/>
              <a:t>Verweise zwischen Objekten sind möglich</a:t>
            </a:r>
          </a:p>
          <a:p>
            <a:pPr lvl="1"/>
            <a:r>
              <a:rPr lang="de-DE" sz="1800" dirty="0"/>
              <a:t>Merkmal „Arbeitgeber“ einer „Person“ verweist auf „Firma“</a:t>
            </a:r>
          </a:p>
          <a:p>
            <a:pPr lvl="1"/>
            <a:r>
              <a:rPr lang="de-DE" sz="1800" dirty="0"/>
              <a:t>Merkmal „Niederlassung von“ einer „Firma“ verweist auf andere „Firma“</a:t>
            </a:r>
          </a:p>
          <a:p>
            <a:pPr lvl="1"/>
            <a:r>
              <a:rPr lang="de-DE" sz="1800" dirty="0"/>
              <a:t>„Grundstück“ gehört zu „Gewann“, was in einem „Ort“ liegt</a:t>
            </a:r>
          </a:p>
          <a:p>
            <a:r>
              <a:rPr lang="de-DE" sz="2000" dirty="0"/>
              <a:t>Kategorien können als „steht für Ansprechpartner“ markiert werden</a:t>
            </a:r>
          </a:p>
          <a:p>
            <a:pPr lvl="1"/>
            <a:r>
              <a:rPr lang="de-DE" sz="1800" dirty="0"/>
              <a:t>Objekte stehen als Ansprechpartner für Vorgänge zur Verfügung</a:t>
            </a:r>
          </a:p>
          <a:p>
            <a:pPr lvl="1"/>
            <a:r>
              <a:rPr lang="de-DE" sz="1800" dirty="0"/>
              <a:t>Automatische Outlook-Kontakte daraus, bis hin zum Smartphone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12561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Das Problem mit der Silo-Ablage</a:t>
            </a:r>
          </a:p>
        </p:txBody>
      </p:sp>
      <p:grpSp>
        <p:nvGrpSpPr>
          <p:cNvPr id="22" name="Gruppieren 21"/>
          <p:cNvGrpSpPr/>
          <p:nvPr/>
        </p:nvGrpSpPr>
        <p:grpSpPr>
          <a:xfrm>
            <a:off x="1670050" y="1473756"/>
            <a:ext cx="7594600" cy="4026376"/>
            <a:chOff x="1638300" y="1473756"/>
            <a:chExt cx="7594600" cy="4026376"/>
          </a:xfrm>
        </p:grpSpPr>
        <p:sp>
          <p:nvSpPr>
            <p:cNvPr id="13" name="Rechteck 12"/>
            <p:cNvSpPr/>
            <p:nvPr/>
          </p:nvSpPr>
          <p:spPr>
            <a:xfrm>
              <a:off x="1638300" y="1843088"/>
              <a:ext cx="2311400" cy="328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1638300" y="1473756"/>
              <a:ext cx="2311400" cy="369332"/>
            </a:xfrm>
            <a:prstGeom prst="rect">
              <a:avLst/>
            </a:prstGeom>
            <a:noFill/>
          </p:spPr>
          <p:txBody>
            <a:bodyPr wrap="square" rtlCol="0">
              <a:spAutoFit/>
            </a:bodyPr>
            <a:lstStyle/>
            <a:p>
              <a:r>
                <a:rPr lang="de-DE" dirty="0"/>
                <a:t>Abt. Buchhaltung</a:t>
              </a:r>
            </a:p>
          </p:txBody>
        </p:sp>
        <p:sp>
          <p:nvSpPr>
            <p:cNvPr id="15" name="Textfeld 14"/>
            <p:cNvSpPr txBox="1"/>
            <p:nvPr/>
          </p:nvSpPr>
          <p:spPr>
            <a:xfrm>
              <a:off x="1638300" y="5130800"/>
              <a:ext cx="2311400" cy="369332"/>
            </a:xfrm>
            <a:prstGeom prst="rect">
              <a:avLst/>
            </a:prstGeom>
            <a:noFill/>
          </p:spPr>
          <p:txBody>
            <a:bodyPr wrap="square" rtlCol="0">
              <a:spAutoFit/>
            </a:bodyPr>
            <a:lstStyle/>
            <a:p>
              <a:r>
                <a:rPr lang="de-DE" dirty="0"/>
                <a:t>F:\Buchhaltung</a:t>
              </a:r>
            </a:p>
          </p:txBody>
        </p:sp>
        <p:sp>
          <p:nvSpPr>
            <p:cNvPr id="16" name="Rechteck 15"/>
            <p:cNvSpPr/>
            <p:nvPr/>
          </p:nvSpPr>
          <p:spPr>
            <a:xfrm>
              <a:off x="4279900" y="1843088"/>
              <a:ext cx="2311400" cy="328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4279900" y="1473756"/>
              <a:ext cx="2311400" cy="369332"/>
            </a:xfrm>
            <a:prstGeom prst="rect">
              <a:avLst/>
            </a:prstGeom>
            <a:noFill/>
          </p:spPr>
          <p:txBody>
            <a:bodyPr wrap="square" rtlCol="0">
              <a:spAutoFit/>
            </a:bodyPr>
            <a:lstStyle/>
            <a:p>
              <a:r>
                <a:rPr lang="de-DE" dirty="0"/>
                <a:t>Abt. Einkauf</a:t>
              </a:r>
            </a:p>
          </p:txBody>
        </p:sp>
        <p:sp>
          <p:nvSpPr>
            <p:cNvPr id="18" name="Textfeld 17"/>
            <p:cNvSpPr txBox="1"/>
            <p:nvPr/>
          </p:nvSpPr>
          <p:spPr>
            <a:xfrm>
              <a:off x="4279900" y="5130800"/>
              <a:ext cx="2311400" cy="369332"/>
            </a:xfrm>
            <a:prstGeom prst="rect">
              <a:avLst/>
            </a:prstGeom>
            <a:noFill/>
          </p:spPr>
          <p:txBody>
            <a:bodyPr wrap="square" rtlCol="0">
              <a:spAutoFit/>
            </a:bodyPr>
            <a:lstStyle/>
            <a:p>
              <a:r>
                <a:rPr lang="de-DE" dirty="0"/>
                <a:t>F:\Einkauf</a:t>
              </a:r>
            </a:p>
          </p:txBody>
        </p:sp>
        <p:sp>
          <p:nvSpPr>
            <p:cNvPr id="19" name="Rechteck 18"/>
            <p:cNvSpPr/>
            <p:nvPr/>
          </p:nvSpPr>
          <p:spPr>
            <a:xfrm>
              <a:off x="6921500" y="1843088"/>
              <a:ext cx="2311400" cy="328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a:off x="6921500" y="1473756"/>
              <a:ext cx="2311400" cy="369332"/>
            </a:xfrm>
            <a:prstGeom prst="rect">
              <a:avLst/>
            </a:prstGeom>
            <a:noFill/>
          </p:spPr>
          <p:txBody>
            <a:bodyPr wrap="square" rtlCol="0">
              <a:spAutoFit/>
            </a:bodyPr>
            <a:lstStyle/>
            <a:p>
              <a:r>
                <a:rPr lang="de-DE" dirty="0"/>
                <a:t>Abt. Bau</a:t>
              </a:r>
            </a:p>
          </p:txBody>
        </p:sp>
        <p:sp>
          <p:nvSpPr>
            <p:cNvPr id="21" name="Textfeld 20"/>
            <p:cNvSpPr txBox="1"/>
            <p:nvPr/>
          </p:nvSpPr>
          <p:spPr>
            <a:xfrm>
              <a:off x="6921500" y="5130800"/>
              <a:ext cx="2311400" cy="369332"/>
            </a:xfrm>
            <a:prstGeom prst="rect">
              <a:avLst/>
            </a:prstGeom>
            <a:noFill/>
          </p:spPr>
          <p:txBody>
            <a:bodyPr wrap="square" rtlCol="0">
              <a:spAutoFit/>
            </a:bodyPr>
            <a:lstStyle/>
            <a:p>
              <a:r>
                <a:rPr lang="de-DE" dirty="0"/>
                <a:t>F:\Bau</a:t>
              </a:r>
            </a:p>
          </p:txBody>
        </p:sp>
      </p:grpSp>
      <p:grpSp>
        <p:nvGrpSpPr>
          <p:cNvPr id="26" name="Gruppieren 25"/>
          <p:cNvGrpSpPr/>
          <p:nvPr/>
        </p:nvGrpSpPr>
        <p:grpSpPr>
          <a:xfrm>
            <a:off x="838200" y="1933894"/>
            <a:ext cx="9258300" cy="3106100"/>
            <a:chOff x="838200" y="1883013"/>
            <a:chExt cx="9258300" cy="3106100"/>
          </a:xfrm>
        </p:grpSpPr>
        <p:sp>
          <p:nvSpPr>
            <p:cNvPr id="23" name="Pfeil: nach links und rechts 22"/>
            <p:cNvSpPr/>
            <p:nvPr/>
          </p:nvSpPr>
          <p:spPr>
            <a:xfrm>
              <a:off x="838200" y="1883013"/>
              <a:ext cx="9258300" cy="990600"/>
            </a:xfrm>
            <a:prstGeom prst="leftRightArrow">
              <a:avLst/>
            </a:prstGeom>
            <a:solidFill>
              <a:schemeClr val="accent6">
                <a:lumMod val="75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Haushaltsplanung</a:t>
              </a:r>
            </a:p>
          </p:txBody>
        </p:sp>
        <p:sp>
          <p:nvSpPr>
            <p:cNvPr id="24" name="Pfeil: nach links und rechts 23"/>
            <p:cNvSpPr/>
            <p:nvPr/>
          </p:nvSpPr>
          <p:spPr>
            <a:xfrm>
              <a:off x="838200" y="2940763"/>
              <a:ext cx="9258300" cy="990600"/>
            </a:xfrm>
            <a:prstGeom prst="leftRightArrow">
              <a:avLst/>
            </a:prstGeom>
            <a:solidFill>
              <a:schemeClr val="accent6">
                <a:lumMod val="75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Einkauf</a:t>
              </a:r>
            </a:p>
          </p:txBody>
        </p:sp>
        <p:sp>
          <p:nvSpPr>
            <p:cNvPr id="25" name="Pfeil: nach links und rechts 24"/>
            <p:cNvSpPr/>
            <p:nvPr/>
          </p:nvSpPr>
          <p:spPr>
            <a:xfrm>
              <a:off x="838200" y="3998513"/>
              <a:ext cx="9258300" cy="990600"/>
            </a:xfrm>
            <a:prstGeom prst="leftRightArrow">
              <a:avLst/>
            </a:prstGeom>
            <a:solidFill>
              <a:schemeClr val="accent6">
                <a:lumMod val="75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Strategische Prozesse</a:t>
              </a:r>
            </a:p>
          </p:txBody>
        </p:sp>
      </p:grpSp>
      <p:sp>
        <p:nvSpPr>
          <p:cNvPr id="27" name="Textfeld 26"/>
          <p:cNvSpPr txBox="1"/>
          <p:nvPr/>
        </p:nvSpPr>
        <p:spPr>
          <a:xfrm>
            <a:off x="838200" y="5854700"/>
            <a:ext cx="9522992" cy="584775"/>
          </a:xfrm>
          <a:prstGeom prst="rect">
            <a:avLst/>
          </a:prstGeom>
          <a:noFill/>
        </p:spPr>
        <p:txBody>
          <a:bodyPr wrap="none" rtlCol="0">
            <a:spAutoFit/>
          </a:bodyPr>
          <a:lstStyle/>
          <a:p>
            <a:r>
              <a:rPr lang="de-DE" sz="3200" b="1" i="1" dirty="0">
                <a:solidFill>
                  <a:srgbClr val="C00000"/>
                </a:solidFill>
              </a:rPr>
              <a:t>Arbeiten verlaufen aber oft quer durch die Abteilungen</a:t>
            </a:r>
          </a:p>
        </p:txBody>
      </p:sp>
    </p:spTree>
    <p:extLst>
      <p:ext uri="{BB962C8B-B14F-4D97-AF65-F5344CB8AC3E}">
        <p14:creationId xmlns:p14="http://schemas.microsoft.com/office/powerpoint/2010/main" val="187920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outVertical)">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Kategorien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Hierarchien sind möglich</a:t>
            </a:r>
          </a:p>
          <a:p>
            <a:pPr lvl="1"/>
            <a:r>
              <a:rPr lang="de-DE" sz="1800" dirty="0"/>
              <a:t>Eine „Kunde“ ist immer auch ein „Kontakt“, hat aber zusätzlich eine Kundennummer</a:t>
            </a:r>
          </a:p>
          <a:p>
            <a:pPr lvl="1"/>
            <a:r>
              <a:rPr lang="de-DE" sz="1800" dirty="0"/>
              <a:t>Eine „Person“ ist immer auch ein „Kontakt“, hat aber zusätzlich Vor- und Nachname, Geschlecht, Titel</a:t>
            </a:r>
          </a:p>
          <a:p>
            <a:pPr lvl="1"/>
            <a:r>
              <a:rPr lang="de-DE" sz="1800" dirty="0"/>
              <a:t>Ein Prozess kann sich auf „Kontakt“ beziehen – egal was für einer</a:t>
            </a:r>
          </a:p>
          <a:p>
            <a:r>
              <a:rPr lang="de-DE" sz="2000" dirty="0"/>
              <a:t>Kategorien können Bezeichnung und Kürzel berechnen</a:t>
            </a:r>
          </a:p>
          <a:p>
            <a:pPr lvl="1"/>
            <a:r>
              <a:rPr lang="de-DE" sz="1800" dirty="0"/>
              <a:t>Automatisch per Formel</a:t>
            </a:r>
          </a:p>
          <a:p>
            <a:pPr lvl="1"/>
            <a:r>
              <a:rPr lang="de-DE" sz="1800" dirty="0"/>
              <a:t>Als Vorschlag oder zwangsweise</a:t>
            </a:r>
          </a:p>
          <a:p>
            <a:r>
              <a:rPr lang="de-DE" sz="2000" dirty="0"/>
              <a:t>Bezeichnung, Kürzel und Merkmale unterliegen Gültigkeitsregeln</a:t>
            </a:r>
          </a:p>
          <a:p>
            <a:pPr lvl="1"/>
            <a:r>
              <a:rPr lang="de-DE" sz="1800" dirty="0"/>
              <a:t>Je nach Feldtyp, zur Plausibilitätskontrolle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43473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Objekten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Objekte haben eine eindeutige Bezeichnung</a:t>
            </a:r>
          </a:p>
          <a:p>
            <a:pPr lvl="1"/>
            <a:r>
              <a:rPr lang="de-DE" sz="1800" dirty="0"/>
              <a:t>Keine zwei Objekte können dieselbe haben</a:t>
            </a:r>
          </a:p>
          <a:p>
            <a:pPr lvl="1"/>
            <a:r>
              <a:rPr lang="de-DE" sz="1800" dirty="0"/>
              <a:t>Aber ein Objekt kann zu mehreren Kategorien gehören</a:t>
            </a:r>
          </a:p>
          <a:p>
            <a:r>
              <a:rPr lang="de-DE" sz="2000" dirty="0"/>
              <a:t>Objekte haben ein Kürzel</a:t>
            </a:r>
          </a:p>
          <a:p>
            <a:pPr lvl="1"/>
            <a:r>
              <a:rPr lang="de-DE" sz="1800" dirty="0"/>
              <a:t>Spart Platz z.B. in Vorgangsbezeichnungen</a:t>
            </a:r>
          </a:p>
          <a:p>
            <a:r>
              <a:rPr lang="de-DE" sz="2000" dirty="0"/>
              <a:t>Objekte können Synonyme tragen</a:t>
            </a:r>
          </a:p>
          <a:p>
            <a:pPr lvl="1"/>
            <a:r>
              <a:rPr lang="de-DE" sz="1800" dirty="0"/>
              <a:t>Zum leichten Auffinden</a:t>
            </a:r>
          </a:p>
          <a:p>
            <a:r>
              <a:rPr lang="de-DE" sz="2000" dirty="0"/>
              <a:t>Die Kategoriezuordnung eines Objekts kann geändert werden</a:t>
            </a:r>
          </a:p>
          <a:p>
            <a:pPr lvl="1"/>
            <a:r>
              <a:rPr lang="de-DE" sz="1800" dirty="0"/>
              <a:t>Option „Ich möchte die </a:t>
            </a:r>
            <a:r>
              <a:rPr lang="de-DE" sz="1800" dirty="0" err="1"/>
              <a:t>Kategoriezuordnungen</a:t>
            </a:r>
            <a:r>
              <a:rPr lang="de-DE" sz="1800" dirty="0"/>
              <a:t> ändern“ in </a:t>
            </a:r>
            <a:r>
              <a:rPr lang="de-DE" sz="1800" i="1" dirty="0"/>
              <a:t>Objekte bearbeiten</a:t>
            </a:r>
          </a:p>
          <a:p>
            <a:pPr lvl="1"/>
            <a:r>
              <a:rPr lang="de-DE" sz="1800" dirty="0"/>
              <a:t>Option in „Vorgangsobjekte bearbeiten…“ in </a:t>
            </a:r>
            <a:r>
              <a:rPr lang="de-DE" sz="1800" i="1" dirty="0"/>
              <a:t>Vorgänge bearbeiten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64838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Objekten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Viele Objekte derselben Kategorie erfassen ist einfach</a:t>
            </a:r>
          </a:p>
          <a:p>
            <a:pPr lvl="1"/>
            <a:r>
              <a:rPr lang="de-DE" sz="1600" dirty="0"/>
              <a:t>In </a:t>
            </a:r>
            <a:r>
              <a:rPr lang="de-DE" sz="1600" i="1" dirty="0"/>
              <a:t>Objekte bearbeiten</a:t>
            </a:r>
            <a:r>
              <a:rPr lang="de-DE" sz="1600" dirty="0"/>
              <a:t> „Nur Objekte dieser Kategorie“ vorbelegen</a:t>
            </a:r>
          </a:p>
          <a:p>
            <a:pPr lvl="1"/>
            <a:r>
              <a:rPr lang="de-DE" sz="1600" dirty="0"/>
              <a:t>„Neues Objekt…“ schlägt dann diese Kategorie vor</a:t>
            </a:r>
          </a:p>
          <a:p>
            <a:r>
              <a:rPr lang="de-DE" sz="2000" dirty="0"/>
              <a:t>Zwei Objekte können zu einem werden</a:t>
            </a:r>
          </a:p>
          <a:p>
            <a:pPr lvl="1"/>
            <a:r>
              <a:rPr lang="de-DE" sz="1800" dirty="0"/>
              <a:t>„Extras“, „Zusammenführen mit einem anderen Objekt…“</a:t>
            </a:r>
          </a:p>
          <a:p>
            <a:r>
              <a:rPr lang="de-DE" sz="2000" dirty="0"/>
              <a:t>Ansprechpartner-Objekte nach Microsoft Outlook exportieren</a:t>
            </a:r>
          </a:p>
          <a:p>
            <a:pPr lvl="1"/>
            <a:r>
              <a:rPr lang="de-DE" sz="1800" dirty="0"/>
              <a:t>Einmalige Konfiguration durch Administration notwendig</a:t>
            </a:r>
          </a:p>
          <a:p>
            <a:pPr lvl="1"/>
            <a:r>
              <a:rPr lang="de-DE" sz="1800" dirty="0"/>
              <a:t>Komfortabel, schnell und einfach</a:t>
            </a:r>
          </a:p>
          <a:p>
            <a:pPr lvl="1"/>
            <a:r>
              <a:rPr lang="de-DE" sz="1800" dirty="0"/>
              <a:t>Vorhandene Outlook-Kontakte werden erkannt</a:t>
            </a:r>
          </a:p>
          <a:p>
            <a:pPr lvl="1"/>
            <a:r>
              <a:rPr lang="de-DE" sz="1800" dirty="0"/>
              <a:t>In Verbindung mit Microsoft Exchange haben sie in SF Ordnerplan, Outlook und auf dem Smartphone aktuelle, identische Kontakte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950666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336BF0-2180-D223-C5CE-542D1DF67C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C132AB-071C-ADE4-7FBD-3F2F96639B1E}"/>
              </a:ext>
            </a:extLst>
          </p:cNvPr>
          <p:cNvSpPr>
            <a:spLocks noGrp="1"/>
          </p:cNvSpPr>
          <p:nvPr>
            <p:ph type="title"/>
          </p:nvPr>
        </p:nvSpPr>
        <p:spPr>
          <a:xfrm>
            <a:off x="999542" y="173101"/>
            <a:ext cx="7474172" cy="1325563"/>
          </a:xfrm>
        </p:spPr>
        <p:txBody>
          <a:bodyPr>
            <a:normAutofit/>
          </a:bodyPr>
          <a:lstStyle/>
          <a:p>
            <a:r>
              <a:rPr lang="de-DE" dirty="0"/>
              <a:t>Objekte können Bilder tragen</a:t>
            </a:r>
          </a:p>
        </p:txBody>
      </p:sp>
      <p:sp>
        <p:nvSpPr>
          <p:cNvPr id="41" name="Rectangle 40">
            <a:extLst>
              <a:ext uri="{FF2B5EF4-FFF2-40B4-BE49-F238E27FC236}">
                <a16:creationId xmlns:a16="http://schemas.microsoft.com/office/drawing/2014/main" id="{0EA73B03-EAD9-8433-6069-988789B2C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54C35022-4193-E571-E234-111B3589F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A3D802A-0B8F-9359-376E-C9A429056601}"/>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Inhaltsplatzhalter 2">
            <a:extLst>
              <a:ext uri="{FF2B5EF4-FFF2-40B4-BE49-F238E27FC236}">
                <a16:creationId xmlns:a16="http://schemas.microsoft.com/office/drawing/2014/main" id="{F7B35596-2C4A-FA38-9023-BACA9C1590D9}"/>
              </a:ext>
            </a:extLst>
          </p:cNvPr>
          <p:cNvSpPr>
            <a:spLocks noGrp="1"/>
          </p:cNvSpPr>
          <p:nvPr>
            <p:ph sz="half" idx="1"/>
          </p:nvPr>
        </p:nvSpPr>
        <p:spPr>
          <a:xfrm>
            <a:off x="335417" y="1420442"/>
            <a:ext cx="4565110" cy="5199376"/>
          </a:xfrm>
        </p:spPr>
        <p:txBody>
          <a:bodyPr>
            <a:normAutofit lnSpcReduction="10000"/>
          </a:bodyPr>
          <a:lstStyle/>
          <a:p>
            <a:r>
              <a:rPr lang="de-DE" sz="2400" dirty="0"/>
              <a:t>Beliebig viele Merkmale können vom Typ </a:t>
            </a:r>
            <a:r>
              <a:rPr lang="de-DE" sz="2400" i="1" dirty="0"/>
              <a:t>Bild</a:t>
            </a:r>
            <a:r>
              <a:rPr lang="de-DE" sz="2400" dirty="0"/>
              <a:t> sein</a:t>
            </a:r>
          </a:p>
          <a:p>
            <a:pPr lvl="1"/>
            <a:r>
              <a:rPr lang="de-DE" sz="2000" dirty="0"/>
              <a:t>Das als </a:t>
            </a:r>
            <a:r>
              <a:rPr lang="de-DE" sz="2000" i="1" dirty="0"/>
              <a:t>charakteristisches Bild</a:t>
            </a:r>
            <a:r>
              <a:rPr lang="de-DE" sz="2000" dirty="0"/>
              <a:t> einer Kategorie wird beim Objekt angezeigt, erscheint in Berichten, kann nach Outlook exportiert werden</a:t>
            </a:r>
          </a:p>
          <a:p>
            <a:r>
              <a:rPr lang="de-DE" sz="2400" dirty="0"/>
              <a:t>Nützlich für vieles:</a:t>
            </a:r>
          </a:p>
          <a:p>
            <a:pPr lvl="1"/>
            <a:r>
              <a:rPr lang="de-DE" sz="2000" dirty="0"/>
              <a:t>Bilder von Personen</a:t>
            </a:r>
          </a:p>
          <a:p>
            <a:pPr lvl="1"/>
            <a:r>
              <a:rPr lang="de-DE" sz="2000" dirty="0"/>
              <a:t>Firmenlogos</a:t>
            </a:r>
          </a:p>
          <a:p>
            <a:pPr lvl="1"/>
            <a:r>
              <a:rPr lang="de-DE" sz="2000" dirty="0"/>
              <a:t>Produktlogos</a:t>
            </a:r>
          </a:p>
          <a:p>
            <a:pPr lvl="1"/>
            <a:r>
              <a:rPr lang="de-DE" sz="2000" dirty="0"/>
              <a:t>Fotos von Inventar</a:t>
            </a:r>
          </a:p>
          <a:p>
            <a:r>
              <a:rPr lang="de-DE" sz="2400" dirty="0"/>
              <a:t>Erscheinen überall</a:t>
            </a:r>
          </a:p>
          <a:p>
            <a:pPr lvl="1"/>
            <a:r>
              <a:rPr lang="de-DE" sz="2000" dirty="0"/>
              <a:t>Datenübersichten von Objekten, Vorgängen mit Objekten, Aktivitäten etc.</a:t>
            </a:r>
          </a:p>
        </p:txBody>
      </p:sp>
      <p:sp>
        <p:nvSpPr>
          <p:cNvPr id="7" name="Inhaltsplatzhalter 7">
            <a:extLst>
              <a:ext uri="{FF2B5EF4-FFF2-40B4-BE49-F238E27FC236}">
                <a16:creationId xmlns:a16="http://schemas.microsoft.com/office/drawing/2014/main" id="{F3568899-6159-7B89-3AA2-1BB9AC604E75}"/>
              </a:ext>
            </a:extLst>
          </p:cNvPr>
          <p:cNvSpPr txBox="1">
            <a:spLocks/>
          </p:cNvSpPr>
          <p:nvPr/>
        </p:nvSpPr>
        <p:spPr>
          <a:xfrm>
            <a:off x="5015870" y="1420442"/>
            <a:ext cx="4438308" cy="51993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Wie kommen Bilder rein?</a:t>
            </a:r>
          </a:p>
          <a:p>
            <a:pPr lvl="1"/>
            <a:r>
              <a:rPr lang="de-DE" sz="2000" dirty="0"/>
              <a:t>Importieren einer Bild-Datei</a:t>
            </a:r>
          </a:p>
          <a:p>
            <a:pPr lvl="1"/>
            <a:r>
              <a:rPr lang="de-DE" sz="2000" dirty="0"/>
              <a:t>Ziehen-und-Ablegen aus Explorer</a:t>
            </a:r>
          </a:p>
          <a:p>
            <a:pPr lvl="1"/>
            <a:r>
              <a:rPr lang="de-DE" sz="2000" dirty="0"/>
              <a:t>Windows-Zwischenablage</a:t>
            </a:r>
          </a:p>
          <a:p>
            <a:pPr lvl="1"/>
            <a:r>
              <a:rPr lang="de-DE" sz="2000" dirty="0"/>
              <a:t>Bildschirmausschnitt</a:t>
            </a:r>
          </a:p>
          <a:p>
            <a:r>
              <a:rPr lang="de-DE" sz="2400" dirty="0"/>
              <a:t>Beispiel: Firmenlogo einfügen</a:t>
            </a:r>
          </a:p>
          <a:p>
            <a:pPr lvl="1"/>
            <a:r>
              <a:rPr lang="de-DE" sz="2000" dirty="0"/>
              <a:t>Website aufrufen</a:t>
            </a:r>
          </a:p>
          <a:p>
            <a:pPr lvl="1"/>
            <a:r>
              <a:rPr lang="de-DE" sz="2000" dirty="0"/>
              <a:t>Per Windows-Funktion „Bildschirmausschnitt“ das Logo (ruhig mit etwas weißem Überstand) markieren und kopieren</a:t>
            </a:r>
          </a:p>
          <a:p>
            <a:pPr lvl="1"/>
            <a:r>
              <a:rPr lang="de-DE" sz="2000" dirty="0"/>
              <a:t>In SF Ordnerplan einfügen (mit gedrückter Shift-Taste: Weißer Rand wird automatisch abgeschnitten)</a:t>
            </a:r>
          </a:p>
        </p:txBody>
      </p:sp>
    </p:spTree>
    <p:extLst>
      <p:ext uri="{BB962C8B-B14F-4D97-AF65-F5344CB8AC3E}">
        <p14:creationId xmlns:p14="http://schemas.microsoft.com/office/powerpoint/2010/main" val="2828773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5DDB5-1162-8F81-71C7-049A0C7B260A}"/>
              </a:ext>
            </a:extLst>
          </p:cNvPr>
          <p:cNvSpPr>
            <a:spLocks noGrp="1"/>
          </p:cNvSpPr>
          <p:nvPr>
            <p:ph type="title"/>
          </p:nvPr>
        </p:nvSpPr>
        <p:spPr/>
        <p:txBody>
          <a:bodyPr/>
          <a:lstStyle/>
          <a:p>
            <a:r>
              <a:rPr lang="de-DE" dirty="0"/>
              <a:t>Bild-Felder in SF Ordnerplan</a:t>
            </a:r>
          </a:p>
        </p:txBody>
      </p:sp>
      <p:pic>
        <p:nvPicPr>
          <p:cNvPr id="17" name="Inhaltsplatzhalter 16">
            <a:extLst>
              <a:ext uri="{FF2B5EF4-FFF2-40B4-BE49-F238E27FC236}">
                <a16:creationId xmlns:a16="http://schemas.microsoft.com/office/drawing/2014/main" id="{6AF77F84-675C-810A-63DF-89F362E14EAF}"/>
              </a:ext>
            </a:extLst>
          </p:cNvPr>
          <p:cNvPicPr>
            <a:picLocks noGrp="1" noChangeAspect="1"/>
          </p:cNvPicPr>
          <p:nvPr>
            <p:ph idx="1"/>
          </p:nvPr>
        </p:nvPicPr>
        <p:blipFill>
          <a:blip r:embed="rId2"/>
          <a:stretch>
            <a:fillRect/>
          </a:stretch>
        </p:blipFill>
        <p:spPr>
          <a:xfrm>
            <a:off x="3104732" y="2458028"/>
            <a:ext cx="5982535" cy="3086531"/>
          </a:xfrm>
        </p:spPr>
      </p:pic>
      <p:sp>
        <p:nvSpPr>
          <p:cNvPr id="22" name="Legende: Linie 21">
            <a:extLst>
              <a:ext uri="{FF2B5EF4-FFF2-40B4-BE49-F238E27FC236}">
                <a16:creationId xmlns:a16="http://schemas.microsoft.com/office/drawing/2014/main" id="{C3B16CC1-520F-295F-EF1E-34A92A7438C2}"/>
              </a:ext>
            </a:extLst>
          </p:cNvPr>
          <p:cNvSpPr/>
          <p:nvPr/>
        </p:nvSpPr>
        <p:spPr>
          <a:xfrm>
            <a:off x="1111516" y="1494798"/>
            <a:ext cx="1252053" cy="635152"/>
          </a:xfrm>
          <a:prstGeom prst="borderCallout1">
            <a:avLst>
              <a:gd name="adj1" fmla="val 99784"/>
              <a:gd name="adj2" fmla="val 98859"/>
              <a:gd name="adj3" fmla="val 188362"/>
              <a:gd name="adj4" fmla="val 380964"/>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Aus Datei einfügen</a:t>
            </a:r>
          </a:p>
        </p:txBody>
      </p:sp>
      <p:sp>
        <p:nvSpPr>
          <p:cNvPr id="23" name="Legende: Linie 22">
            <a:extLst>
              <a:ext uri="{FF2B5EF4-FFF2-40B4-BE49-F238E27FC236}">
                <a16:creationId xmlns:a16="http://schemas.microsoft.com/office/drawing/2014/main" id="{B4D511A7-6741-61BB-D1DE-B0A959A0F0AD}"/>
              </a:ext>
            </a:extLst>
          </p:cNvPr>
          <p:cNvSpPr/>
          <p:nvPr/>
        </p:nvSpPr>
        <p:spPr>
          <a:xfrm>
            <a:off x="2636885" y="1494798"/>
            <a:ext cx="1205056" cy="635152"/>
          </a:xfrm>
          <a:prstGeom prst="borderCallout1">
            <a:avLst>
              <a:gd name="adj1" fmla="val 99784"/>
              <a:gd name="adj2" fmla="val 98859"/>
              <a:gd name="adj3" fmla="val 187500"/>
              <a:gd name="adj4" fmla="val 315165"/>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 Datei speichern</a:t>
            </a:r>
          </a:p>
        </p:txBody>
      </p:sp>
      <p:sp>
        <p:nvSpPr>
          <p:cNvPr id="24" name="Legende: Linie 23">
            <a:extLst>
              <a:ext uri="{FF2B5EF4-FFF2-40B4-BE49-F238E27FC236}">
                <a16:creationId xmlns:a16="http://schemas.microsoft.com/office/drawing/2014/main" id="{38FFF964-8CD2-4F60-0721-88291E25E5CD}"/>
              </a:ext>
            </a:extLst>
          </p:cNvPr>
          <p:cNvSpPr/>
          <p:nvPr/>
        </p:nvSpPr>
        <p:spPr>
          <a:xfrm>
            <a:off x="4115257" y="1494798"/>
            <a:ext cx="1905456" cy="635152"/>
          </a:xfrm>
          <a:prstGeom prst="borderCallout1">
            <a:avLst>
              <a:gd name="adj1" fmla="val 99784"/>
              <a:gd name="adj2" fmla="val 98859"/>
              <a:gd name="adj3" fmla="val 197844"/>
              <a:gd name="adj4" fmla="val 153631"/>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Betrachten in Bildbearbeitung*</a:t>
            </a:r>
          </a:p>
        </p:txBody>
      </p:sp>
      <p:sp>
        <p:nvSpPr>
          <p:cNvPr id="25" name="Legende: Linie 24">
            <a:extLst>
              <a:ext uri="{FF2B5EF4-FFF2-40B4-BE49-F238E27FC236}">
                <a16:creationId xmlns:a16="http://schemas.microsoft.com/office/drawing/2014/main" id="{D99D06EC-17FA-CF6D-5035-8865143181AC}"/>
              </a:ext>
            </a:extLst>
          </p:cNvPr>
          <p:cNvSpPr/>
          <p:nvPr/>
        </p:nvSpPr>
        <p:spPr>
          <a:xfrm>
            <a:off x="6251825" y="1502821"/>
            <a:ext cx="1989188" cy="635152"/>
          </a:xfrm>
          <a:prstGeom prst="borderCallout1">
            <a:avLst>
              <a:gd name="adj1" fmla="val 101508"/>
              <a:gd name="adj2" fmla="val 51831"/>
              <a:gd name="adj3" fmla="val 195258"/>
              <a:gd name="adj4" fmla="val 61986"/>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Bearbeiten in Bildbearbeitung*</a:t>
            </a:r>
          </a:p>
        </p:txBody>
      </p:sp>
      <p:sp>
        <p:nvSpPr>
          <p:cNvPr id="26" name="Legende: Linie 25">
            <a:extLst>
              <a:ext uri="{FF2B5EF4-FFF2-40B4-BE49-F238E27FC236}">
                <a16:creationId xmlns:a16="http://schemas.microsoft.com/office/drawing/2014/main" id="{B38BD3A5-CCB6-6082-F9BF-A5C454BE009D}"/>
              </a:ext>
            </a:extLst>
          </p:cNvPr>
          <p:cNvSpPr/>
          <p:nvPr/>
        </p:nvSpPr>
        <p:spPr>
          <a:xfrm>
            <a:off x="8505501" y="1494798"/>
            <a:ext cx="1108773" cy="635152"/>
          </a:xfrm>
          <a:prstGeom prst="borderCallout1">
            <a:avLst>
              <a:gd name="adj1" fmla="val 103232"/>
              <a:gd name="adj2" fmla="val 1460"/>
              <a:gd name="adj3" fmla="val 190948"/>
              <a:gd name="adj4" fmla="val -15103"/>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Vollbild anzeigen</a:t>
            </a:r>
          </a:p>
        </p:txBody>
      </p:sp>
      <p:sp>
        <p:nvSpPr>
          <p:cNvPr id="27" name="Legende: Linie 26">
            <a:extLst>
              <a:ext uri="{FF2B5EF4-FFF2-40B4-BE49-F238E27FC236}">
                <a16:creationId xmlns:a16="http://schemas.microsoft.com/office/drawing/2014/main" id="{6EAE7F39-8FBD-774A-802A-D06417017CE9}"/>
              </a:ext>
            </a:extLst>
          </p:cNvPr>
          <p:cNvSpPr/>
          <p:nvPr/>
        </p:nvSpPr>
        <p:spPr>
          <a:xfrm>
            <a:off x="9819227" y="1494798"/>
            <a:ext cx="1926215" cy="635152"/>
          </a:xfrm>
          <a:prstGeom prst="borderCallout1">
            <a:avLst>
              <a:gd name="adj1" fmla="val 106680"/>
              <a:gd name="adj2" fmla="val -473"/>
              <a:gd name="adj3" fmla="val 194396"/>
              <a:gd name="adj4" fmla="val -49088"/>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Windows Explorer öffnen</a:t>
            </a:r>
          </a:p>
        </p:txBody>
      </p:sp>
      <p:sp>
        <p:nvSpPr>
          <p:cNvPr id="28" name="Legende: Linie 27">
            <a:extLst>
              <a:ext uri="{FF2B5EF4-FFF2-40B4-BE49-F238E27FC236}">
                <a16:creationId xmlns:a16="http://schemas.microsoft.com/office/drawing/2014/main" id="{FDE79586-A82B-AADD-5194-42E060D093C4}"/>
              </a:ext>
            </a:extLst>
          </p:cNvPr>
          <p:cNvSpPr/>
          <p:nvPr/>
        </p:nvSpPr>
        <p:spPr>
          <a:xfrm>
            <a:off x="1182696" y="5803976"/>
            <a:ext cx="1757620" cy="635152"/>
          </a:xfrm>
          <a:prstGeom prst="borderCallout1">
            <a:avLst>
              <a:gd name="adj1" fmla="val 4956"/>
              <a:gd name="adj2" fmla="val 98517"/>
              <a:gd name="adj3" fmla="val -343534"/>
              <a:gd name="adj4" fmla="val 268469"/>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Kopieren in die Zwischenablage</a:t>
            </a:r>
          </a:p>
        </p:txBody>
      </p:sp>
      <p:sp>
        <p:nvSpPr>
          <p:cNvPr id="29" name="Legende: Linie 28">
            <a:extLst>
              <a:ext uri="{FF2B5EF4-FFF2-40B4-BE49-F238E27FC236}">
                <a16:creationId xmlns:a16="http://schemas.microsoft.com/office/drawing/2014/main" id="{1F2B6CCB-5AB4-CD24-1966-122C8349C98F}"/>
              </a:ext>
            </a:extLst>
          </p:cNvPr>
          <p:cNvSpPr/>
          <p:nvPr/>
        </p:nvSpPr>
        <p:spPr>
          <a:xfrm>
            <a:off x="3104732" y="5803976"/>
            <a:ext cx="4183091" cy="865121"/>
          </a:xfrm>
          <a:prstGeom prst="borderCallout1">
            <a:avLst>
              <a:gd name="adj1" fmla="val 3057"/>
              <a:gd name="adj2" fmla="val 49883"/>
              <a:gd name="adj3" fmla="val -250496"/>
              <a:gd name="adj4" fmla="val 82604"/>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Einfügen aus der Zwischenablage</a:t>
            </a:r>
          </a:p>
          <a:p>
            <a:pPr algn="ctr"/>
            <a:r>
              <a:rPr lang="de-DE" dirty="0">
                <a:solidFill>
                  <a:schemeClr val="tx1"/>
                </a:solidFill>
              </a:rPr>
              <a:t>Mit Shift: Weißen Rand abschneiden</a:t>
            </a:r>
            <a:br>
              <a:rPr lang="de-DE" dirty="0">
                <a:solidFill>
                  <a:schemeClr val="tx1"/>
                </a:solidFill>
              </a:rPr>
            </a:br>
            <a:r>
              <a:rPr lang="de-DE" dirty="0">
                <a:solidFill>
                  <a:schemeClr val="tx1"/>
                </a:solidFill>
              </a:rPr>
              <a:t>Mit Strg: Transparent durch Weiß ersetzen</a:t>
            </a:r>
          </a:p>
        </p:txBody>
      </p:sp>
      <p:sp>
        <p:nvSpPr>
          <p:cNvPr id="30" name="Legende: Linie 29">
            <a:extLst>
              <a:ext uri="{FF2B5EF4-FFF2-40B4-BE49-F238E27FC236}">
                <a16:creationId xmlns:a16="http://schemas.microsoft.com/office/drawing/2014/main" id="{A54C3655-9F2E-4B51-14E4-EB8914D86CE4}"/>
              </a:ext>
            </a:extLst>
          </p:cNvPr>
          <p:cNvSpPr/>
          <p:nvPr/>
        </p:nvSpPr>
        <p:spPr>
          <a:xfrm>
            <a:off x="7452238" y="5803976"/>
            <a:ext cx="1456317" cy="635152"/>
          </a:xfrm>
          <a:prstGeom prst="borderCallout1">
            <a:avLst>
              <a:gd name="adj1" fmla="val 3232"/>
              <a:gd name="adj2" fmla="val 1321"/>
              <a:gd name="adj3" fmla="val -344396"/>
              <a:gd name="adj4" fmla="val -23292"/>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Um 90° nach links drehen</a:t>
            </a:r>
          </a:p>
        </p:txBody>
      </p:sp>
      <p:sp>
        <p:nvSpPr>
          <p:cNvPr id="32" name="Legende: Linie 31">
            <a:extLst>
              <a:ext uri="{FF2B5EF4-FFF2-40B4-BE49-F238E27FC236}">
                <a16:creationId xmlns:a16="http://schemas.microsoft.com/office/drawing/2014/main" id="{B30F9751-B721-7895-0689-87DBFB4C37F1}"/>
              </a:ext>
            </a:extLst>
          </p:cNvPr>
          <p:cNvSpPr/>
          <p:nvPr/>
        </p:nvSpPr>
        <p:spPr>
          <a:xfrm>
            <a:off x="9059888" y="5803976"/>
            <a:ext cx="1518679" cy="635152"/>
          </a:xfrm>
          <a:prstGeom prst="borderCallout1">
            <a:avLst>
              <a:gd name="adj1" fmla="val 3232"/>
              <a:gd name="adj2" fmla="val 1321"/>
              <a:gd name="adj3" fmla="val -348706"/>
              <a:gd name="adj4" fmla="val -102611"/>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Um 90° nach rechts drehen</a:t>
            </a:r>
          </a:p>
        </p:txBody>
      </p:sp>
      <p:sp>
        <p:nvSpPr>
          <p:cNvPr id="33" name="Legende: Linie 32">
            <a:extLst>
              <a:ext uri="{FF2B5EF4-FFF2-40B4-BE49-F238E27FC236}">
                <a16:creationId xmlns:a16="http://schemas.microsoft.com/office/drawing/2014/main" id="{A6A09DDA-3EFB-DE4E-600D-1620C0491938}"/>
              </a:ext>
            </a:extLst>
          </p:cNvPr>
          <p:cNvSpPr/>
          <p:nvPr/>
        </p:nvSpPr>
        <p:spPr>
          <a:xfrm>
            <a:off x="10673321" y="5782074"/>
            <a:ext cx="1038665" cy="635152"/>
          </a:xfrm>
          <a:prstGeom prst="borderCallout1">
            <a:avLst>
              <a:gd name="adj1" fmla="val 3232"/>
              <a:gd name="adj2" fmla="val 1321"/>
              <a:gd name="adj3" fmla="val -340947"/>
              <a:gd name="adj4" fmla="val -230184"/>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Leeren</a:t>
            </a:r>
          </a:p>
        </p:txBody>
      </p:sp>
      <p:sp>
        <p:nvSpPr>
          <p:cNvPr id="34" name="Textfeld 33">
            <a:extLst>
              <a:ext uri="{FF2B5EF4-FFF2-40B4-BE49-F238E27FC236}">
                <a16:creationId xmlns:a16="http://schemas.microsoft.com/office/drawing/2014/main" id="{E5EA7662-807E-F472-83CF-EFB170B0AA91}"/>
              </a:ext>
            </a:extLst>
          </p:cNvPr>
          <p:cNvSpPr txBox="1"/>
          <p:nvPr/>
        </p:nvSpPr>
        <p:spPr>
          <a:xfrm>
            <a:off x="9819227" y="2470348"/>
            <a:ext cx="2102572" cy="1477328"/>
          </a:xfrm>
          <a:prstGeom prst="rect">
            <a:avLst/>
          </a:prstGeom>
          <a:noFill/>
        </p:spPr>
        <p:txBody>
          <a:bodyPr wrap="square" rtlCol="0">
            <a:spAutoFit/>
          </a:bodyPr>
          <a:lstStyle/>
          <a:p>
            <a:pPr marL="285750" indent="-180000">
              <a:buFont typeface="Calibri" panose="020F0502020204030204" pitchFamily="34" charset="0"/>
              <a:buChar char="*"/>
            </a:pPr>
            <a:r>
              <a:rPr lang="de-DE" dirty="0"/>
              <a:t>Bildbearbeitung ist, was immer auf Ihrem Computer installiert ist.</a:t>
            </a:r>
          </a:p>
        </p:txBody>
      </p:sp>
    </p:spTree>
    <p:extLst>
      <p:ext uri="{BB962C8B-B14F-4D97-AF65-F5344CB8AC3E}">
        <p14:creationId xmlns:p14="http://schemas.microsoft.com/office/powerpoint/2010/main" val="1888064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AA96DF6-1D3A-4C0E-8E30-C2636846A07D}"/>
              </a:ext>
            </a:extLst>
          </p:cNvPr>
          <p:cNvPicPr>
            <a:picLocks noChangeAspect="1"/>
          </p:cNvPicPr>
          <p:nvPr/>
        </p:nvPicPr>
        <p:blipFill>
          <a:blip r:embed="rId2"/>
          <a:stretch>
            <a:fillRect/>
          </a:stretch>
        </p:blipFill>
        <p:spPr>
          <a:xfrm>
            <a:off x="4526371" y="156706"/>
            <a:ext cx="7382905" cy="6544588"/>
          </a:xfrm>
          <a:prstGeom prst="rect">
            <a:avLst/>
          </a:prstGeom>
        </p:spPr>
      </p:pic>
      <p:sp>
        <p:nvSpPr>
          <p:cNvPr id="6" name="Rechteck: abgerundete Ecken 5">
            <a:extLst>
              <a:ext uri="{FF2B5EF4-FFF2-40B4-BE49-F238E27FC236}">
                <a16:creationId xmlns:a16="http://schemas.microsoft.com/office/drawing/2014/main" id="{0D94B077-C2C7-4301-A8C5-034ECBE3D4D7}"/>
              </a:ext>
            </a:extLst>
          </p:cNvPr>
          <p:cNvSpPr/>
          <p:nvPr/>
        </p:nvSpPr>
        <p:spPr>
          <a:xfrm>
            <a:off x="4427703" y="2321781"/>
            <a:ext cx="7545787" cy="3204375"/>
          </a:xfrm>
          <a:prstGeom prst="roundRect">
            <a:avLst>
              <a:gd name="adj" fmla="val 4087"/>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7" name="Textfeld 6">
            <a:extLst>
              <a:ext uri="{FF2B5EF4-FFF2-40B4-BE49-F238E27FC236}">
                <a16:creationId xmlns:a16="http://schemas.microsoft.com/office/drawing/2014/main" id="{D4910B28-2AE1-4E27-B27B-6FD152905578}"/>
              </a:ext>
            </a:extLst>
          </p:cNvPr>
          <p:cNvSpPr txBox="1"/>
          <p:nvPr/>
        </p:nvSpPr>
        <p:spPr>
          <a:xfrm>
            <a:off x="349857" y="3923968"/>
            <a:ext cx="3850796" cy="923330"/>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Wählen Sie, aus welchen Kategorien Sie welche Ansprechpartner ins Postfach exportieren möchten</a:t>
            </a:r>
          </a:p>
        </p:txBody>
      </p:sp>
      <p:sp>
        <p:nvSpPr>
          <p:cNvPr id="8" name="Rechteck: abgerundete Ecken 7">
            <a:extLst>
              <a:ext uri="{FF2B5EF4-FFF2-40B4-BE49-F238E27FC236}">
                <a16:creationId xmlns:a16="http://schemas.microsoft.com/office/drawing/2014/main" id="{A3A23082-7D2B-4514-907B-9262D966060C}"/>
              </a:ext>
            </a:extLst>
          </p:cNvPr>
          <p:cNvSpPr/>
          <p:nvPr/>
        </p:nvSpPr>
        <p:spPr>
          <a:xfrm>
            <a:off x="4427703" y="5557962"/>
            <a:ext cx="7545787" cy="556591"/>
          </a:xfrm>
          <a:prstGeom prst="roundRect">
            <a:avLst>
              <a:gd name="adj" fmla="val 1694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9" name="Textfeld 8">
            <a:extLst>
              <a:ext uri="{FF2B5EF4-FFF2-40B4-BE49-F238E27FC236}">
                <a16:creationId xmlns:a16="http://schemas.microsoft.com/office/drawing/2014/main" id="{46B1C8A6-BB4B-4DE1-95DD-CA580278DE53}"/>
              </a:ext>
            </a:extLst>
          </p:cNvPr>
          <p:cNvSpPr txBox="1"/>
          <p:nvPr/>
        </p:nvSpPr>
        <p:spPr>
          <a:xfrm>
            <a:off x="349857" y="5374592"/>
            <a:ext cx="3856382" cy="923330"/>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defPPr>
              <a:defRPr lang="de-DE"/>
            </a:defPPr>
            <a:lvl1pPr>
              <a:defRPr>
                <a:solidFill>
                  <a:schemeClr val="accent6">
                    <a:lumMod val="50000"/>
                  </a:schemeClr>
                </a:solidFill>
              </a:defRPr>
            </a:lvl1pPr>
          </a:lstStyle>
          <a:p>
            <a:r>
              <a:rPr lang="de-DE" dirty="0"/>
              <a:t>Wählen Sie, welche damit verbundenen Objekte ebenfalls exportiert werden sollen</a:t>
            </a:r>
          </a:p>
        </p:txBody>
      </p:sp>
      <p:sp>
        <p:nvSpPr>
          <p:cNvPr id="10" name="Titel 1">
            <a:extLst>
              <a:ext uri="{FF2B5EF4-FFF2-40B4-BE49-F238E27FC236}">
                <a16:creationId xmlns:a16="http://schemas.microsoft.com/office/drawing/2014/main" id="{ED2D61F6-36EF-4E8F-AD48-92326A8EAD58}"/>
              </a:ext>
            </a:extLst>
          </p:cNvPr>
          <p:cNvSpPr txBox="1">
            <a:spLocks/>
          </p:cNvSpPr>
          <p:nvPr/>
        </p:nvSpPr>
        <p:spPr>
          <a:xfrm>
            <a:off x="349858" y="365125"/>
            <a:ext cx="4112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Export nach Outlook</a:t>
            </a:r>
          </a:p>
        </p:txBody>
      </p:sp>
      <p:sp>
        <p:nvSpPr>
          <p:cNvPr id="11" name="Textfeld 10">
            <a:extLst>
              <a:ext uri="{FF2B5EF4-FFF2-40B4-BE49-F238E27FC236}">
                <a16:creationId xmlns:a16="http://schemas.microsoft.com/office/drawing/2014/main" id="{81737CAC-D90A-4B68-A388-FC8D2FCFC456}"/>
              </a:ext>
            </a:extLst>
          </p:cNvPr>
          <p:cNvSpPr txBox="1"/>
          <p:nvPr/>
        </p:nvSpPr>
        <p:spPr>
          <a:xfrm>
            <a:off x="349857" y="1685980"/>
            <a:ext cx="3850796" cy="1846659"/>
          </a:xfrm>
          <a:prstGeom prst="rect">
            <a:avLst/>
          </a:prstGeom>
          <a:noFill/>
        </p:spPr>
        <p:txBody>
          <a:bodyPr wrap="square" rtlCol="0">
            <a:spAutoFit/>
          </a:bodyPr>
          <a:lstStyle/>
          <a:p>
            <a:pPr marL="285750" indent="-285750">
              <a:buFont typeface="Arial" panose="020B0604020202020204" pitchFamily="34" charset="0"/>
              <a:buChar char="•"/>
            </a:pPr>
            <a:r>
              <a:rPr lang="de-DE" sz="1600" dirty="0"/>
              <a:t>Adressbestände synchron halten</a:t>
            </a:r>
          </a:p>
          <a:p>
            <a:pPr marL="742950" lvl="1" indent="-285750">
              <a:buFont typeface="Arial" panose="020B0604020202020204" pitchFamily="34" charset="0"/>
              <a:buChar char="•"/>
            </a:pPr>
            <a:r>
              <a:rPr lang="de-DE" sz="1600" dirty="0"/>
              <a:t>Fachanwendungen</a:t>
            </a:r>
          </a:p>
          <a:p>
            <a:pPr marL="742950" lvl="1" indent="-285750">
              <a:buFont typeface="Arial" panose="020B0604020202020204" pitchFamily="34" charset="0"/>
              <a:buChar char="•"/>
            </a:pPr>
            <a:r>
              <a:rPr lang="de-DE" sz="1600" dirty="0"/>
              <a:t>SF Ordnerplan</a:t>
            </a:r>
          </a:p>
          <a:p>
            <a:pPr marL="742950" lvl="1" indent="-285750">
              <a:buFont typeface="Arial" panose="020B0604020202020204" pitchFamily="34" charset="0"/>
              <a:buChar char="•"/>
            </a:pPr>
            <a:r>
              <a:rPr lang="de-DE" sz="1600" dirty="0"/>
              <a:t>Ihr Kontakte-Ordner in Outlook</a:t>
            </a:r>
          </a:p>
          <a:p>
            <a:pPr marL="742950" lvl="1" indent="-285750">
              <a:buFont typeface="Arial" panose="020B0604020202020204" pitchFamily="34" charset="0"/>
              <a:buChar char="•"/>
            </a:pPr>
            <a:r>
              <a:rPr lang="de-DE" sz="1600" dirty="0"/>
              <a:t>Ihr Smartphone</a:t>
            </a:r>
          </a:p>
          <a:p>
            <a:pPr marL="285750" indent="-285750">
              <a:buFont typeface="Arial" panose="020B0604020202020204" pitchFamily="34" charset="0"/>
              <a:buChar char="•"/>
            </a:pPr>
            <a:r>
              <a:rPr lang="de-DE" sz="1600" dirty="0"/>
              <a:t>Jede Adresse nur noch 1 x pflegen</a:t>
            </a:r>
          </a:p>
          <a:p>
            <a:pPr marL="742950" lvl="1" indent="-285750">
              <a:buFont typeface="Arial" panose="020B0604020202020204" pitchFamily="34" charset="0"/>
              <a:buChar char="•"/>
            </a:pPr>
            <a:r>
              <a:rPr lang="de-DE" sz="1600" dirty="0"/>
              <a:t>und überall aktualisiert haben</a:t>
            </a:r>
          </a:p>
        </p:txBody>
      </p:sp>
    </p:spTree>
    <p:extLst>
      <p:ext uri="{BB962C8B-B14F-4D97-AF65-F5344CB8AC3E}">
        <p14:creationId xmlns:p14="http://schemas.microsoft.com/office/powerpoint/2010/main" val="26120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Bei Bedarf: Optionen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3599764529"/>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a:extLst>
              <a:ext uri="{FF2B5EF4-FFF2-40B4-BE49-F238E27FC236}">
                <a16:creationId xmlns:a16="http://schemas.microsoft.com/office/drawing/2014/main" id="{55BCB0E2-B6CC-4030-8E82-AC956BA71203}"/>
              </a:ext>
            </a:extLst>
          </p:cNvPr>
          <p:cNvSpPr>
            <a:spLocks noGrp="1"/>
          </p:cNvSpPr>
          <p:nvPr>
            <p:ph sz="half" idx="1"/>
          </p:nvPr>
        </p:nvSpPr>
        <p:spPr/>
        <p:txBody>
          <a:bodyPr/>
          <a:lstStyle/>
          <a:p>
            <a:endParaRPr lang="de-DE"/>
          </a:p>
        </p:txBody>
      </p:sp>
      <p:pic>
        <p:nvPicPr>
          <p:cNvPr id="6" name="Grafik 5">
            <a:extLst>
              <a:ext uri="{FF2B5EF4-FFF2-40B4-BE49-F238E27FC236}">
                <a16:creationId xmlns:a16="http://schemas.microsoft.com/office/drawing/2014/main" id="{8FDAF3E5-0578-1CFE-2476-E47C549BAA77}"/>
              </a:ext>
            </a:extLst>
          </p:cNvPr>
          <p:cNvPicPr>
            <a:picLocks noChangeAspect="1"/>
          </p:cNvPicPr>
          <p:nvPr/>
        </p:nvPicPr>
        <p:blipFill>
          <a:blip r:embed="rId7"/>
          <a:stretch>
            <a:fillRect/>
          </a:stretch>
        </p:blipFill>
        <p:spPr>
          <a:xfrm>
            <a:off x="920331" y="1400652"/>
            <a:ext cx="4549642" cy="5201284"/>
          </a:xfrm>
          <a:prstGeom prst="rect">
            <a:avLst/>
          </a:prstGeom>
        </p:spPr>
      </p:pic>
    </p:spTree>
    <p:extLst>
      <p:ext uri="{BB962C8B-B14F-4D97-AF65-F5344CB8AC3E}">
        <p14:creationId xmlns:p14="http://schemas.microsoft.com/office/powerpoint/2010/main" val="716922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22B34-C8F9-43AB-A7F0-45E051F9957F}"/>
              </a:ext>
            </a:extLst>
          </p:cNvPr>
          <p:cNvSpPr>
            <a:spLocks noGrp="1"/>
          </p:cNvSpPr>
          <p:nvPr>
            <p:ph type="title"/>
          </p:nvPr>
        </p:nvSpPr>
        <p:spPr/>
        <p:txBody>
          <a:bodyPr/>
          <a:lstStyle/>
          <a:p>
            <a:r>
              <a:rPr lang="de-DE" dirty="0"/>
              <a:t>Praxisbeispiel: Von Inseln zur Adresszentrale</a:t>
            </a:r>
          </a:p>
        </p:txBody>
      </p:sp>
      <p:graphicFrame>
        <p:nvGraphicFramePr>
          <p:cNvPr id="5" name="Inhaltsplatzhalter 4">
            <a:extLst>
              <a:ext uri="{FF2B5EF4-FFF2-40B4-BE49-F238E27FC236}">
                <a16:creationId xmlns:a16="http://schemas.microsoft.com/office/drawing/2014/main" id="{C4CDD437-A70C-4E2B-90CE-E612944A2554}"/>
              </a:ext>
            </a:extLst>
          </p:cNvPr>
          <p:cNvGraphicFramePr>
            <a:graphicFrameLocks noGrp="1"/>
          </p:cNvGraphicFramePr>
          <p:nvPr>
            <p:ph sz="half" idx="1"/>
            <p:extLst>
              <p:ext uri="{D42A27DB-BD31-4B8C-83A1-F6EECF244321}">
                <p14:modId xmlns:p14="http://schemas.microsoft.com/office/powerpoint/2010/main" val="1545270973"/>
              </p:ext>
            </p:extLst>
          </p:nvPr>
        </p:nvGraphicFramePr>
        <p:xfrm>
          <a:off x="838200" y="1825625"/>
          <a:ext cx="488673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nhaltsplatzhalter 5">
            <a:extLst>
              <a:ext uri="{FF2B5EF4-FFF2-40B4-BE49-F238E27FC236}">
                <a16:creationId xmlns:a16="http://schemas.microsoft.com/office/drawing/2014/main" id="{44D0F916-124C-4577-B508-64821AFDAAD3}"/>
              </a:ext>
            </a:extLst>
          </p:cNvPr>
          <p:cNvGraphicFramePr>
            <a:graphicFrameLocks noGrp="1"/>
          </p:cNvGraphicFramePr>
          <p:nvPr>
            <p:ph sz="half" idx="2"/>
            <p:extLst>
              <p:ext uri="{D42A27DB-BD31-4B8C-83A1-F6EECF244321}">
                <p14:modId xmlns:p14="http://schemas.microsoft.com/office/powerpoint/2010/main" val="3310031930"/>
              </p:ext>
            </p:extLst>
          </p:nvPr>
        </p:nvGraphicFramePr>
        <p:xfrm>
          <a:off x="6687047" y="1667668"/>
          <a:ext cx="5181600" cy="46672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Pfeil: nach rechts 6">
            <a:extLst>
              <a:ext uri="{FF2B5EF4-FFF2-40B4-BE49-F238E27FC236}">
                <a16:creationId xmlns:a16="http://schemas.microsoft.com/office/drawing/2014/main" id="{5D774BC9-7A00-4546-BE05-F1B7FA3F9B3E}"/>
              </a:ext>
            </a:extLst>
          </p:cNvPr>
          <p:cNvSpPr/>
          <p:nvPr/>
        </p:nvSpPr>
        <p:spPr>
          <a:xfrm>
            <a:off x="5796501" y="3549063"/>
            <a:ext cx="890546" cy="904461"/>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03166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0271D-9B72-4C5E-B1E7-E996ECA420BA}"/>
              </a:ext>
            </a:extLst>
          </p:cNvPr>
          <p:cNvSpPr>
            <a:spLocks noGrp="1"/>
          </p:cNvSpPr>
          <p:nvPr>
            <p:ph type="title"/>
          </p:nvPr>
        </p:nvSpPr>
        <p:spPr>
          <a:xfrm>
            <a:off x="5116878" y="629266"/>
            <a:ext cx="6422849" cy="957079"/>
          </a:xfrm>
        </p:spPr>
        <p:txBody>
          <a:bodyPr>
            <a:normAutofit/>
          </a:bodyPr>
          <a:lstStyle/>
          <a:p>
            <a:r>
              <a:rPr lang="de-DE"/>
              <a:t>Landkarten anzeigen</a:t>
            </a:r>
          </a:p>
        </p:txBody>
      </p:sp>
      <p:sp>
        <p:nvSpPr>
          <p:cNvPr id="59" name="Rectangle 5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C4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Inhaltsplatzhalter 12">
            <a:extLst>
              <a:ext uri="{FF2B5EF4-FFF2-40B4-BE49-F238E27FC236}">
                <a16:creationId xmlns:a16="http://schemas.microsoft.com/office/drawing/2014/main" id="{DC4D0A3B-C06E-4E77-8789-59D56575192E}"/>
              </a:ext>
            </a:extLst>
          </p:cNvPr>
          <p:cNvPicPr>
            <a:picLocks noChangeAspect="1"/>
          </p:cNvPicPr>
          <p:nvPr/>
        </p:nvPicPr>
        <p:blipFill>
          <a:blip r:embed="rId2"/>
          <a:stretch>
            <a:fillRect/>
          </a:stretch>
        </p:blipFill>
        <p:spPr>
          <a:xfrm>
            <a:off x="910173" y="803049"/>
            <a:ext cx="2815661" cy="2470743"/>
          </a:xfrm>
          <a:prstGeom prst="rect">
            <a:avLst/>
          </a:prstGeom>
        </p:spPr>
      </p:pic>
      <p:sp>
        <p:nvSpPr>
          <p:cNvPr id="3" name="Inhaltsplatzhalter 2">
            <a:extLst>
              <a:ext uri="{FF2B5EF4-FFF2-40B4-BE49-F238E27FC236}">
                <a16:creationId xmlns:a16="http://schemas.microsoft.com/office/drawing/2014/main" id="{DB99FCCC-6BB4-4F6D-BD47-7EE152E387E2}"/>
              </a:ext>
            </a:extLst>
          </p:cNvPr>
          <p:cNvSpPr>
            <a:spLocks noGrp="1"/>
          </p:cNvSpPr>
          <p:nvPr>
            <p:ph idx="1"/>
          </p:nvPr>
        </p:nvSpPr>
        <p:spPr>
          <a:xfrm>
            <a:off x="5116880" y="1586346"/>
            <a:ext cx="6422848" cy="4637474"/>
          </a:xfrm>
        </p:spPr>
        <p:txBody>
          <a:bodyPr>
            <a:normAutofit/>
          </a:bodyPr>
          <a:lstStyle/>
          <a:p>
            <a:r>
              <a:rPr lang="de-DE" sz="2400" dirty="0"/>
              <a:t>SF Ordnerplan kann zu Objekten und Vorgängen Landkarten anzeigen</a:t>
            </a:r>
          </a:p>
          <a:p>
            <a:pPr lvl="1"/>
            <a:r>
              <a:rPr lang="de-DE" sz="1900" dirty="0"/>
              <a:t>Administratoren richten zur Prozessen und/oder Kategorien einmalig ein berechnetes Merkmal ein, dass die Anschrift kommagetrennt liefert</a:t>
            </a:r>
          </a:p>
          <a:p>
            <a:r>
              <a:rPr lang="de-DE" sz="2400" dirty="0"/>
              <a:t>Anwender rufen einfach </a:t>
            </a:r>
            <a:r>
              <a:rPr lang="de-DE" sz="2400" i="1" dirty="0"/>
              <a:t>Extras, Landkarte anzeigen…</a:t>
            </a:r>
            <a:r>
              <a:rPr lang="de-DE" sz="2400" dirty="0"/>
              <a:t> auf</a:t>
            </a:r>
          </a:p>
          <a:p>
            <a:pPr lvl="1"/>
            <a:r>
              <a:rPr lang="de-DE" sz="1900" dirty="0"/>
              <a:t>Bei Vorgängen, Objekten, Aktivitäten, Posteingang, E-Mail ablegen, Neues – überall verfügbar</a:t>
            </a:r>
          </a:p>
          <a:p>
            <a:r>
              <a:rPr lang="de-DE" sz="2400" dirty="0"/>
              <a:t>Gibt es nur eine Adresse…</a:t>
            </a:r>
          </a:p>
          <a:p>
            <a:pPr lvl="1"/>
            <a:r>
              <a:rPr lang="de-DE" sz="2000" dirty="0"/>
              <a:t>wird die Landkarte dazu sofort angezeigt</a:t>
            </a:r>
          </a:p>
          <a:p>
            <a:r>
              <a:rPr lang="de-DE" sz="2400" dirty="0"/>
              <a:t>Gibt es mehrere Adressen…</a:t>
            </a:r>
          </a:p>
          <a:p>
            <a:pPr lvl="1"/>
            <a:r>
              <a:rPr lang="de-DE" sz="2000" dirty="0"/>
              <a:t>werden die zur Auswahl angeboten</a:t>
            </a:r>
          </a:p>
        </p:txBody>
      </p:sp>
      <p:pic>
        <p:nvPicPr>
          <p:cNvPr id="5" name="Grafik 4">
            <a:extLst>
              <a:ext uri="{FF2B5EF4-FFF2-40B4-BE49-F238E27FC236}">
                <a16:creationId xmlns:a16="http://schemas.microsoft.com/office/drawing/2014/main" id="{5F16F223-7420-BE9D-7AC8-AC0C2E60B6A6}"/>
              </a:ext>
            </a:extLst>
          </p:cNvPr>
          <p:cNvPicPr>
            <a:picLocks noChangeAspect="1"/>
          </p:cNvPicPr>
          <p:nvPr/>
        </p:nvPicPr>
        <p:blipFill>
          <a:blip r:embed="rId3"/>
          <a:stretch>
            <a:fillRect/>
          </a:stretch>
        </p:blipFill>
        <p:spPr>
          <a:xfrm>
            <a:off x="718641" y="3592209"/>
            <a:ext cx="3248746" cy="2296527"/>
          </a:xfrm>
          <a:prstGeom prst="rect">
            <a:avLst/>
          </a:prstGeom>
        </p:spPr>
      </p:pic>
    </p:spTree>
    <p:extLst>
      <p:ext uri="{BB962C8B-B14F-4D97-AF65-F5344CB8AC3E}">
        <p14:creationId xmlns:p14="http://schemas.microsoft.com/office/powerpoint/2010/main" val="1070628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Aktivitäten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r>
              <a:rPr lang="de-DE" dirty="0"/>
              <a:t>Die teamfähige Wiedervorlage</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67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cxnSp>
        <p:nvCxnSpPr>
          <p:cNvPr id="11" name="Gerader Verbinder 10"/>
          <p:cNvCxnSpPr>
            <a:cxnSpLocks/>
            <a:endCxn id="3" idx="2"/>
          </p:cNvCxnSpPr>
          <p:nvPr/>
        </p:nvCxnSpPr>
        <p:spPr>
          <a:xfrm flipV="1">
            <a:off x="2561718" y="2230688"/>
            <a:ext cx="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13"/>
          <p:cNvCxnSpPr>
            <a:cxnSpLocks/>
            <a:endCxn id="4" idx="2"/>
          </p:cNvCxnSpPr>
          <p:nvPr/>
        </p:nvCxnSpPr>
        <p:spPr>
          <a:xfrm flipH="1" flipV="1">
            <a:off x="6449859" y="2230688"/>
            <a:ext cx="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a:cxnSpLocks/>
            <a:endCxn id="5" idx="2"/>
          </p:cNvCxnSpPr>
          <p:nvPr/>
        </p:nvCxnSpPr>
        <p:spPr>
          <a:xfrm flipH="1" flipV="1">
            <a:off x="10050271" y="2230688"/>
            <a:ext cx="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pPr algn="ctr"/>
            <a:r>
              <a:rPr lang="de-DE" dirty="0"/>
              <a:t>Das Problem mit der E-Mail-Flut</a:t>
            </a:r>
          </a:p>
        </p:txBody>
      </p:sp>
      <p:pic>
        <p:nvPicPr>
          <p:cNvPr id="3" name="Grafik 2" descr="File:Emblem-&lt;strong&gt;person&lt;/strong&gt;-red.svg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2747" y="1690688"/>
            <a:ext cx="540000" cy="540000"/>
          </a:xfrm>
          <a:prstGeom prst="rect">
            <a:avLst/>
          </a:prstGeom>
        </p:spPr>
      </p:pic>
      <p:pic>
        <p:nvPicPr>
          <p:cNvPr id="4" name="Grafik 3" descr="Fichier:Emblem-&lt;strong&gt;person&lt;/strong&gt;-blue.svg — Wikipé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859" y="1690688"/>
            <a:ext cx="540000" cy="540000"/>
          </a:xfrm>
          <a:prstGeom prst="rect">
            <a:avLst/>
          </a:prstGeom>
        </p:spPr>
      </p:pic>
      <p:pic>
        <p:nvPicPr>
          <p:cNvPr id="5" name="Grafik 4" descr="Dosya:Emblem-&lt;strong&gt;person&lt;/strong&gt;-orange.svg - Vikipe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271" y="1690688"/>
            <a:ext cx="540000" cy="540000"/>
          </a:xfrm>
          <a:prstGeom prst="rect">
            <a:avLst/>
          </a:prstGeom>
        </p:spPr>
      </p:pic>
      <p:grpSp>
        <p:nvGrpSpPr>
          <p:cNvPr id="6" name="Gruppieren 5"/>
          <p:cNvGrpSpPr/>
          <p:nvPr/>
        </p:nvGrpSpPr>
        <p:grpSpPr>
          <a:xfrm>
            <a:off x="838200" y="2219431"/>
            <a:ext cx="9450358" cy="1130593"/>
            <a:chOff x="838200" y="2219431"/>
            <a:chExt cx="9450358" cy="1130593"/>
          </a:xfrm>
        </p:grpSpPr>
        <p:sp>
          <p:nvSpPr>
            <p:cNvPr id="7" name="Textfeld 6"/>
            <p:cNvSpPr txBox="1"/>
            <p:nvPr/>
          </p:nvSpPr>
          <p:spPr>
            <a:xfrm>
              <a:off x="838200" y="2219431"/>
              <a:ext cx="3600412" cy="369332"/>
            </a:xfrm>
            <a:prstGeom prst="rect">
              <a:avLst/>
            </a:prstGeom>
            <a:noFill/>
          </p:spPr>
          <p:txBody>
            <a:bodyPr wrap="square" rtlCol="0">
              <a:spAutoFit/>
            </a:bodyPr>
            <a:lstStyle/>
            <a:p>
              <a:pPr algn="ctr"/>
              <a:r>
                <a:rPr lang="de-DE" dirty="0"/>
                <a:t>„Wer hat die aktuelle Kalkulation?“</a:t>
              </a:r>
            </a:p>
          </p:txBody>
        </p:sp>
        <p:cxnSp>
          <p:nvCxnSpPr>
            <p:cNvPr id="21" name="Gerade Verbindung mit Pfeil 20"/>
            <p:cNvCxnSpPr>
              <a:cxnSpLocks/>
              <a:stCxn id="66" idx="3"/>
              <a:endCxn id="32" idx="1"/>
            </p:cNvCxnSpPr>
            <p:nvPr/>
          </p:nvCxnSpPr>
          <p:spPr>
            <a:xfrm>
              <a:off x="2772288" y="2677780"/>
              <a:ext cx="7087588" cy="4579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a:stCxn id="66" idx="3"/>
              <a:endCxn id="31" idx="1"/>
            </p:cNvCxnSpPr>
            <p:nvPr/>
          </p:nvCxnSpPr>
          <p:spPr>
            <a:xfrm>
              <a:off x="2772288" y="2677780"/>
              <a:ext cx="3466567" cy="407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1" name="Grafik 30"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8855" y="2870964"/>
              <a:ext cx="428682" cy="428682"/>
            </a:xfrm>
            <a:prstGeom prst="rect">
              <a:avLst/>
            </a:prstGeom>
          </p:spPr>
        </p:pic>
        <p:pic>
          <p:nvPicPr>
            <p:cNvPr id="32" name="Grafik 31"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9876" y="2921342"/>
              <a:ext cx="428682" cy="428682"/>
            </a:xfrm>
            <a:prstGeom prst="rect">
              <a:avLst/>
            </a:prstGeom>
          </p:spPr>
        </p:pic>
        <p:pic>
          <p:nvPicPr>
            <p:cNvPr id="66" name="Grafik 65"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606" y="2463439"/>
              <a:ext cx="428682" cy="428682"/>
            </a:xfrm>
            <a:prstGeom prst="rect">
              <a:avLst/>
            </a:prstGeom>
          </p:spPr>
        </p:pic>
      </p:grpSp>
      <p:grpSp>
        <p:nvGrpSpPr>
          <p:cNvPr id="8" name="Gruppieren 7"/>
          <p:cNvGrpSpPr/>
          <p:nvPr/>
        </p:nvGrpSpPr>
        <p:grpSpPr>
          <a:xfrm>
            <a:off x="2367398" y="3262525"/>
            <a:ext cx="7922901" cy="971202"/>
            <a:chOff x="2367398" y="3262525"/>
            <a:chExt cx="7922901" cy="971202"/>
          </a:xfrm>
        </p:grpSpPr>
        <p:sp>
          <p:nvSpPr>
            <p:cNvPr id="24" name="Textfeld 23"/>
            <p:cNvSpPr txBox="1"/>
            <p:nvPr/>
          </p:nvSpPr>
          <p:spPr>
            <a:xfrm>
              <a:off x="4643591" y="3262525"/>
              <a:ext cx="3632162" cy="369332"/>
            </a:xfrm>
            <a:prstGeom prst="rect">
              <a:avLst/>
            </a:prstGeom>
            <a:noFill/>
          </p:spPr>
          <p:txBody>
            <a:bodyPr wrap="square" rtlCol="0">
              <a:spAutoFit/>
            </a:bodyPr>
            <a:lstStyle/>
            <a:p>
              <a:pPr algn="ctr"/>
              <a:r>
                <a:rPr lang="de-DE" dirty="0"/>
                <a:t>„Ich nicht!“</a:t>
              </a:r>
            </a:p>
          </p:txBody>
        </p:sp>
        <p:cxnSp>
          <p:nvCxnSpPr>
            <p:cNvPr id="25" name="Gerade Verbindung mit Pfeil 24"/>
            <p:cNvCxnSpPr>
              <a:cxnSpLocks/>
              <a:stCxn id="67" idx="1"/>
              <a:endCxn id="33" idx="3"/>
            </p:cNvCxnSpPr>
            <p:nvPr/>
          </p:nvCxnSpPr>
          <p:spPr>
            <a:xfrm flipH="1">
              <a:off x="2796080" y="3770592"/>
              <a:ext cx="3442737" cy="2487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cxnSpLocks/>
              <a:stCxn id="67" idx="3"/>
              <a:endCxn id="34" idx="1"/>
            </p:cNvCxnSpPr>
            <p:nvPr/>
          </p:nvCxnSpPr>
          <p:spPr>
            <a:xfrm>
              <a:off x="6667499" y="3770592"/>
              <a:ext cx="3194118" cy="2487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Grafik 32"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398" y="3805045"/>
              <a:ext cx="428682" cy="428682"/>
            </a:xfrm>
            <a:prstGeom prst="rect">
              <a:avLst/>
            </a:prstGeom>
          </p:spPr>
        </p:pic>
        <p:pic>
          <p:nvPicPr>
            <p:cNvPr id="34" name="Grafik 33"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617" y="3805045"/>
              <a:ext cx="428682" cy="428682"/>
            </a:xfrm>
            <a:prstGeom prst="rect">
              <a:avLst/>
            </a:prstGeom>
          </p:spPr>
        </p:pic>
        <p:pic>
          <p:nvPicPr>
            <p:cNvPr id="67" name="Grafik 66"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8817" y="3556251"/>
              <a:ext cx="428682" cy="428682"/>
            </a:xfrm>
            <a:prstGeom prst="rect">
              <a:avLst/>
            </a:prstGeom>
          </p:spPr>
        </p:pic>
      </p:grpSp>
      <p:grpSp>
        <p:nvGrpSpPr>
          <p:cNvPr id="9" name="Gruppieren 8"/>
          <p:cNvGrpSpPr/>
          <p:nvPr/>
        </p:nvGrpSpPr>
        <p:grpSpPr>
          <a:xfrm>
            <a:off x="1703511" y="3646317"/>
            <a:ext cx="10146966" cy="2524044"/>
            <a:chOff x="1703511" y="3646317"/>
            <a:chExt cx="10146966" cy="2524044"/>
          </a:xfrm>
        </p:grpSpPr>
        <p:sp>
          <p:nvSpPr>
            <p:cNvPr id="35" name="Textfeld 34"/>
            <p:cNvSpPr txBox="1"/>
            <p:nvPr/>
          </p:nvSpPr>
          <p:spPr>
            <a:xfrm>
              <a:off x="8250065" y="4848851"/>
              <a:ext cx="3600412" cy="369332"/>
            </a:xfrm>
            <a:prstGeom prst="rect">
              <a:avLst/>
            </a:prstGeom>
            <a:noFill/>
          </p:spPr>
          <p:txBody>
            <a:bodyPr wrap="square" rtlCol="0">
              <a:spAutoFit/>
            </a:bodyPr>
            <a:lstStyle/>
            <a:p>
              <a:pPr algn="ctr"/>
              <a:r>
                <a:rPr lang="de-DE" dirty="0"/>
                <a:t>„Hier ist sie“</a:t>
              </a:r>
            </a:p>
          </p:txBody>
        </p:sp>
        <p:cxnSp>
          <p:nvCxnSpPr>
            <p:cNvPr id="36" name="Gerade Verbindung mit Pfeil 35"/>
            <p:cNvCxnSpPr>
              <a:cxnSpLocks/>
              <a:stCxn id="70" idx="1"/>
              <a:endCxn id="46" idx="3"/>
            </p:cNvCxnSpPr>
            <p:nvPr/>
          </p:nvCxnSpPr>
          <p:spPr>
            <a:xfrm flipH="1">
              <a:off x="3118521" y="4613546"/>
              <a:ext cx="6743096" cy="6256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cxnSpLocks/>
              <a:stCxn id="70" idx="1"/>
              <a:endCxn id="45" idx="3"/>
            </p:cNvCxnSpPr>
            <p:nvPr/>
          </p:nvCxnSpPr>
          <p:spPr>
            <a:xfrm flipH="1">
              <a:off x="7010968" y="4613546"/>
              <a:ext cx="2850649" cy="5893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2" name="Grafik 41"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27" y="4937102"/>
              <a:ext cx="428682" cy="428682"/>
            </a:xfrm>
            <a:prstGeom prst="rect">
              <a:avLst/>
            </a:prstGeom>
          </p:spPr>
        </p:pic>
        <p:pic>
          <p:nvPicPr>
            <p:cNvPr id="43" name="Grafik 42"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2944" y="4948022"/>
              <a:ext cx="428682" cy="428682"/>
            </a:xfrm>
            <a:prstGeom prst="rect">
              <a:avLst/>
            </a:prstGeom>
          </p:spPr>
        </p:pic>
        <p:pic>
          <p:nvPicPr>
            <p:cNvPr id="44" name="Grafik 43"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068" y="4537363"/>
              <a:ext cx="287811" cy="368726"/>
            </a:xfrm>
            <a:prstGeom prst="rect">
              <a:avLst/>
            </a:prstGeom>
          </p:spPr>
        </p:pic>
        <p:pic>
          <p:nvPicPr>
            <p:cNvPr id="45" name="Grafik 44"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3157" y="5018516"/>
              <a:ext cx="287811" cy="368726"/>
            </a:xfrm>
            <a:prstGeom prst="rect">
              <a:avLst/>
            </a:prstGeom>
          </p:spPr>
        </p:pic>
        <p:pic>
          <p:nvPicPr>
            <p:cNvPr id="46" name="Grafik 45"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710" y="5054784"/>
              <a:ext cx="287811" cy="368726"/>
            </a:xfrm>
            <a:prstGeom prst="rect">
              <a:avLst/>
            </a:prstGeom>
          </p:spPr>
        </p:pic>
        <p:sp>
          <p:nvSpPr>
            <p:cNvPr id="47" name="Flussdiagramm: Magnetplattenspeicher 46"/>
            <p:cNvSpPr/>
            <p:nvPr/>
          </p:nvSpPr>
          <p:spPr>
            <a:xfrm>
              <a:off x="1703511" y="5387242"/>
              <a:ext cx="878228" cy="783119"/>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dirty="0"/>
            </a:p>
          </p:txBody>
        </p:sp>
        <p:pic>
          <p:nvPicPr>
            <p:cNvPr id="56" name="Grafik 55"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8719" y="5683338"/>
              <a:ext cx="287811" cy="368726"/>
            </a:xfrm>
            <a:prstGeom prst="rect">
              <a:avLst/>
            </a:prstGeom>
          </p:spPr>
        </p:pic>
        <p:sp>
          <p:nvSpPr>
            <p:cNvPr id="57" name="Flussdiagramm: Magnetplattenspeicher 56"/>
            <p:cNvSpPr/>
            <p:nvPr/>
          </p:nvSpPr>
          <p:spPr>
            <a:xfrm>
              <a:off x="5574930" y="5387242"/>
              <a:ext cx="878228" cy="783119"/>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dirty="0"/>
            </a:p>
          </p:txBody>
        </p:sp>
        <p:pic>
          <p:nvPicPr>
            <p:cNvPr id="58" name="Grafik 57"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0138" y="5683338"/>
              <a:ext cx="287811" cy="368726"/>
            </a:xfrm>
            <a:prstGeom prst="rect">
              <a:avLst/>
            </a:prstGeom>
          </p:spPr>
        </p:pic>
        <p:cxnSp>
          <p:nvCxnSpPr>
            <p:cNvPr id="60" name="Verbinder: gekrümmt 59"/>
            <p:cNvCxnSpPr>
              <a:stCxn id="46" idx="2"/>
              <a:endCxn id="47" idx="4"/>
            </p:cNvCxnSpPr>
            <p:nvPr/>
          </p:nvCxnSpPr>
          <p:spPr>
            <a:xfrm rot="5400000">
              <a:off x="2600532" y="5404718"/>
              <a:ext cx="355292" cy="392877"/>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Verbinder: gekrümmt 60"/>
            <p:cNvCxnSpPr>
              <a:cxnSpLocks/>
              <a:stCxn id="45" idx="2"/>
              <a:endCxn id="57" idx="4"/>
            </p:cNvCxnSpPr>
            <p:nvPr/>
          </p:nvCxnSpPr>
          <p:spPr>
            <a:xfrm rot="5400000">
              <a:off x="6464331" y="5376070"/>
              <a:ext cx="391560" cy="413905"/>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0" name="Grafik 69"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617" y="4399205"/>
              <a:ext cx="428682" cy="428682"/>
            </a:xfrm>
            <a:prstGeom prst="rect">
              <a:avLst/>
            </a:prstGeom>
          </p:spPr>
        </p:pic>
        <p:sp>
          <p:nvSpPr>
            <p:cNvPr id="75" name="Flussdiagramm: Magnetplattenspeicher 74"/>
            <p:cNvSpPr/>
            <p:nvPr/>
          </p:nvSpPr>
          <p:spPr>
            <a:xfrm>
              <a:off x="10642879" y="3646317"/>
              <a:ext cx="878228" cy="783119"/>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dirty="0"/>
            </a:p>
          </p:txBody>
        </p:sp>
        <p:pic>
          <p:nvPicPr>
            <p:cNvPr id="76" name="Grafik 75"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8087" y="3942413"/>
              <a:ext cx="287811" cy="368726"/>
            </a:xfrm>
            <a:prstGeom prst="rect">
              <a:avLst/>
            </a:prstGeom>
          </p:spPr>
        </p:pic>
        <p:cxnSp>
          <p:nvCxnSpPr>
            <p:cNvPr id="77" name="Verbinder: gekrümmt 76"/>
            <p:cNvCxnSpPr>
              <a:cxnSpLocks/>
              <a:stCxn id="75" idx="3"/>
              <a:endCxn id="44" idx="3"/>
            </p:cNvCxnSpPr>
            <p:nvPr/>
          </p:nvCxnSpPr>
          <p:spPr>
            <a:xfrm rot="5400000">
              <a:off x="10716291" y="4356024"/>
              <a:ext cx="292290" cy="439114"/>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Textfeld 84"/>
          <p:cNvSpPr txBox="1"/>
          <p:nvPr/>
        </p:nvSpPr>
        <p:spPr>
          <a:xfrm>
            <a:off x="838200" y="6205041"/>
            <a:ext cx="10713693" cy="584775"/>
          </a:xfrm>
          <a:prstGeom prst="rect">
            <a:avLst/>
          </a:prstGeom>
          <a:noFill/>
        </p:spPr>
        <p:txBody>
          <a:bodyPr wrap="square" rtlCol="0">
            <a:spAutoFit/>
          </a:bodyPr>
          <a:lstStyle/>
          <a:p>
            <a:r>
              <a:rPr lang="de-DE" sz="3200" b="1" i="1" dirty="0">
                <a:solidFill>
                  <a:srgbClr val="C00000"/>
                </a:solidFill>
              </a:rPr>
              <a:t>1 Frage, 9 Mails, 6 Dateikopien, 6 Unterbrechungen, Wartezeit</a:t>
            </a:r>
          </a:p>
        </p:txBody>
      </p:sp>
    </p:spTree>
    <p:extLst>
      <p:ext uri="{BB962C8B-B14F-4D97-AF65-F5344CB8AC3E}">
        <p14:creationId xmlns:p14="http://schemas.microsoft.com/office/powerpoint/2010/main" val="38334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50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Eine Aktivität…</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556344336"/>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uppieren 23">
            <a:extLst>
              <a:ext uri="{FF2B5EF4-FFF2-40B4-BE49-F238E27FC236}">
                <a16:creationId xmlns:a16="http://schemas.microsoft.com/office/drawing/2014/main" id="{D452A81D-5E23-4D9E-AA3B-316AEA35F93F}"/>
              </a:ext>
            </a:extLst>
          </p:cNvPr>
          <p:cNvGrpSpPr/>
          <p:nvPr/>
        </p:nvGrpSpPr>
        <p:grpSpPr>
          <a:xfrm>
            <a:off x="9338006" y="2854325"/>
            <a:ext cx="1149350" cy="1149350"/>
            <a:chOff x="1150376" y="920506"/>
            <a:chExt cx="1149350" cy="1149350"/>
          </a:xfrm>
        </p:grpSpPr>
        <p:cxnSp>
          <p:nvCxnSpPr>
            <p:cNvPr id="25" name="Gerader Verbinder 24">
              <a:extLst>
                <a:ext uri="{FF2B5EF4-FFF2-40B4-BE49-F238E27FC236}">
                  <a16:creationId xmlns:a16="http://schemas.microsoft.com/office/drawing/2014/main" id="{3273C0F6-4129-47F4-83D1-A1546DCD10D2}"/>
                </a:ext>
              </a:extLst>
            </p:cNvPr>
            <p:cNvCxnSpPr/>
            <p:nvPr/>
          </p:nvCxnSpPr>
          <p:spPr>
            <a:xfrm>
              <a:off x="1150376" y="1495181"/>
              <a:ext cx="574675" cy="574675"/>
            </a:xfrm>
            <a:prstGeom prst="line">
              <a:avLst/>
            </a:prstGeom>
            <a:ln w="276225"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7CAF6F5-8BE5-4906-8EC0-8735EAA20108}"/>
                </a:ext>
              </a:extLst>
            </p:cNvPr>
            <p:cNvCxnSpPr/>
            <p:nvPr/>
          </p:nvCxnSpPr>
          <p:spPr>
            <a:xfrm flipV="1">
              <a:off x="1725051" y="920506"/>
              <a:ext cx="574675" cy="1149350"/>
            </a:xfrm>
            <a:prstGeom prst="line">
              <a:avLst/>
            </a:prstGeom>
            <a:ln w="276225"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4244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Beispiele für Aktivitäten</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0A676F38-7D12-42A1-B85D-7C85961B1B69}"/>
              </a:ext>
            </a:extLst>
          </p:cNvPr>
          <p:cNvGraphicFramePr>
            <a:graphicFrameLocks noGrp="1"/>
          </p:cNvGraphicFramePr>
          <p:nvPr>
            <p:ph idx="1"/>
            <p:extLst>
              <p:ext uri="{D42A27DB-BD31-4B8C-83A1-F6EECF244321}">
                <p14:modId xmlns:p14="http://schemas.microsoft.com/office/powerpoint/2010/main" val="2118298872"/>
              </p:ext>
            </p:extLst>
          </p:nvPr>
        </p:nvGraphicFramePr>
        <p:xfrm>
          <a:off x="750888" y="44767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a:extLst>
              <a:ext uri="{FF2B5EF4-FFF2-40B4-BE49-F238E27FC236}">
                <a16:creationId xmlns:a16="http://schemas.microsoft.com/office/drawing/2014/main" id="{60EB0401-C99F-47C9-8530-BDB49839DB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71" y="1571689"/>
            <a:ext cx="844234" cy="878003"/>
          </a:xfrm>
          <a:prstGeom prst="rect">
            <a:avLst/>
          </a:prstGeom>
          <a:noFill/>
          <a:ln>
            <a:noFill/>
          </a:ln>
        </p:spPr>
      </p:pic>
      <p:sp>
        <p:nvSpPr>
          <p:cNvPr id="12" name="Rechteck 11">
            <a:extLst>
              <a:ext uri="{FF2B5EF4-FFF2-40B4-BE49-F238E27FC236}">
                <a16:creationId xmlns:a16="http://schemas.microsoft.com/office/drawing/2014/main" id="{9D297F0B-F488-4B0A-B11E-4D3CED8BA802}"/>
              </a:ext>
            </a:extLst>
          </p:cNvPr>
          <p:cNvSpPr/>
          <p:nvPr/>
        </p:nvSpPr>
        <p:spPr>
          <a:xfrm>
            <a:off x="400163" y="2802815"/>
            <a:ext cx="755784" cy="755784"/>
          </a:xfrm>
          <a:prstGeom prst="rect">
            <a:avLst/>
          </a:prstGeom>
          <a:blipFill dpi="0" rotWithShape="0">
            <a:blip r:embed="rId8" cstate="print">
              <a:extLst>
                <a:ext uri="{28A0092B-C50C-407E-A947-70E740481C1C}">
                  <a14:useLocalDpi xmlns:a14="http://schemas.microsoft.com/office/drawing/2010/main" val="0"/>
                </a:ext>
              </a:extLst>
            </a:blip>
            <a:srcRect/>
            <a:stretch>
              <a:fillRect t="2344" b="2344"/>
            </a:stretch>
          </a:blipFill>
          <a:ln>
            <a:noFill/>
          </a:ln>
        </p:spPr>
        <p:style>
          <a:lnRef idx="1">
            <a:schemeClr val="accent5">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3" name="Rechteck 12">
            <a:extLst>
              <a:ext uri="{FF2B5EF4-FFF2-40B4-BE49-F238E27FC236}">
                <a16:creationId xmlns:a16="http://schemas.microsoft.com/office/drawing/2014/main" id="{47F9A9AD-85FA-4A55-A700-A9063C27D1D7}"/>
              </a:ext>
            </a:extLst>
          </p:cNvPr>
          <p:cNvSpPr/>
          <p:nvPr/>
        </p:nvSpPr>
        <p:spPr>
          <a:xfrm>
            <a:off x="372996" y="3911722"/>
            <a:ext cx="755784" cy="755784"/>
          </a:xfrm>
          <a:prstGeom prst="rect">
            <a:avLst/>
          </a:prstGeom>
          <a:blipFill rotWithShape="0">
            <a:blip r:embed="rId9"/>
            <a:srcRect/>
            <a:stretch>
              <a:fillRect t="-2000" b="-2000"/>
            </a:stretch>
          </a:blipFill>
          <a:ln>
            <a:noFill/>
          </a:ln>
        </p:spPr>
        <p:style>
          <a:lnRef idx="1">
            <a:schemeClr val="accent5">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18" name="Gruppieren 17">
            <a:extLst>
              <a:ext uri="{FF2B5EF4-FFF2-40B4-BE49-F238E27FC236}">
                <a16:creationId xmlns:a16="http://schemas.microsoft.com/office/drawing/2014/main" id="{EF9BDB07-54D8-4092-A41E-A4AD5894DDA3}"/>
              </a:ext>
            </a:extLst>
          </p:cNvPr>
          <p:cNvGrpSpPr/>
          <p:nvPr/>
        </p:nvGrpSpPr>
        <p:grpSpPr>
          <a:xfrm>
            <a:off x="484032" y="523594"/>
            <a:ext cx="533712" cy="700497"/>
            <a:chOff x="209300" y="154675"/>
            <a:chExt cx="1838960" cy="2413635"/>
          </a:xfrm>
        </p:grpSpPr>
        <p:sp>
          <p:nvSpPr>
            <p:cNvPr id="16" name="Rechteck: gefaltete Ecke 15">
              <a:extLst>
                <a:ext uri="{FF2B5EF4-FFF2-40B4-BE49-F238E27FC236}">
                  <a16:creationId xmlns:a16="http://schemas.microsoft.com/office/drawing/2014/main" id="{3D6B0A46-C5A6-44A4-9B3E-0660C9F955B0}"/>
                </a:ext>
              </a:extLst>
            </p:cNvPr>
            <p:cNvSpPr/>
            <p:nvPr/>
          </p:nvSpPr>
          <p:spPr>
            <a:xfrm flipV="1">
              <a:off x="209300" y="154675"/>
              <a:ext cx="1838960" cy="2413635"/>
            </a:xfrm>
            <a:prstGeom prst="foldedCorner">
              <a:avLst>
                <a:gd name="adj" fmla="val 27635"/>
              </a:avLst>
            </a:prstGeom>
            <a:gradFill>
              <a:gsLst>
                <a:gs pos="0">
                  <a:schemeClr val="bg1">
                    <a:lumMod val="95000"/>
                  </a:schemeClr>
                </a:gs>
                <a:gs pos="33000">
                  <a:schemeClr val="bg1">
                    <a:lumMod val="95000"/>
                  </a:schemeClr>
                </a:gs>
                <a:gs pos="100000">
                  <a:schemeClr val="bg1"/>
                </a:gs>
              </a:gsLst>
              <a:lin ang="7200000" scaled="0"/>
            </a:gradFill>
            <a:ln w="76200"/>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7" name="Freihandform: Form 16">
              <a:extLst>
                <a:ext uri="{FF2B5EF4-FFF2-40B4-BE49-F238E27FC236}">
                  <a16:creationId xmlns:a16="http://schemas.microsoft.com/office/drawing/2014/main" id="{9880F154-9075-4839-AE45-10598541C62B}"/>
                </a:ext>
              </a:extLst>
            </p:cNvPr>
            <p:cNvSpPr/>
            <p:nvPr/>
          </p:nvSpPr>
          <p:spPr>
            <a:xfrm>
              <a:off x="436630" y="844285"/>
              <a:ext cx="1357630" cy="1398270"/>
            </a:xfrm>
            <a:custGeom>
              <a:avLst/>
              <a:gdLst>
                <a:gd name="connsiteX0" fmla="*/ 0 w 1358153"/>
                <a:gd name="connsiteY0" fmla="*/ 746312 h 1398494"/>
                <a:gd name="connsiteX1" fmla="*/ 504264 w 1358153"/>
                <a:gd name="connsiteY1" fmla="*/ 1398494 h 1398494"/>
                <a:gd name="connsiteX2" fmla="*/ 1358153 w 1358153"/>
                <a:gd name="connsiteY2" fmla="*/ 0 h 1398494"/>
                <a:gd name="connsiteX3" fmla="*/ 537882 w 1358153"/>
                <a:gd name="connsiteY3" fmla="*/ 887506 h 1398494"/>
                <a:gd name="connsiteX4" fmla="*/ 0 w 1358153"/>
                <a:gd name="connsiteY4" fmla="*/ 746312 h 1398494"/>
                <a:gd name="connsiteX0" fmla="*/ 0 w 1358153"/>
                <a:gd name="connsiteY0" fmla="*/ 746312 h 1398494"/>
                <a:gd name="connsiteX1" fmla="*/ 504264 w 1358153"/>
                <a:gd name="connsiteY1" fmla="*/ 1398494 h 1398494"/>
                <a:gd name="connsiteX2" fmla="*/ 1358153 w 1358153"/>
                <a:gd name="connsiteY2" fmla="*/ 0 h 1398494"/>
                <a:gd name="connsiteX3" fmla="*/ 505908 w 1358153"/>
                <a:gd name="connsiteY3" fmla="*/ 1028476 h 1398494"/>
                <a:gd name="connsiteX4" fmla="*/ 0 w 1358153"/>
                <a:gd name="connsiteY4" fmla="*/ 746312 h 13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153" h="1398494">
                  <a:moveTo>
                    <a:pt x="0" y="746312"/>
                  </a:moveTo>
                  <a:lnTo>
                    <a:pt x="504264" y="1398494"/>
                  </a:lnTo>
                  <a:lnTo>
                    <a:pt x="1358153" y="0"/>
                  </a:lnTo>
                  <a:lnTo>
                    <a:pt x="505908" y="1028476"/>
                  </a:lnTo>
                  <a:lnTo>
                    <a:pt x="0" y="746312"/>
                  </a:lnTo>
                  <a:close/>
                </a:path>
              </a:pathLst>
            </a:custGeom>
            <a:solidFill>
              <a:schemeClr val="accent6">
                <a:lumMod val="75000"/>
              </a:schemeClr>
            </a:solidFill>
            <a:ln w="76200"/>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spTree>
    <p:extLst>
      <p:ext uri="{BB962C8B-B14F-4D97-AF65-F5344CB8AC3E}">
        <p14:creationId xmlns:p14="http://schemas.microsoft.com/office/powerpoint/2010/main" val="794024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97293DC-2DEB-F6DA-C8E6-FE5C5A16A512}"/>
              </a:ext>
            </a:extLst>
          </p:cNvPr>
          <p:cNvPicPr>
            <a:picLocks noChangeAspect="1"/>
          </p:cNvPicPr>
          <p:nvPr/>
        </p:nvPicPr>
        <p:blipFill>
          <a:blip r:embed="rId2"/>
          <a:stretch>
            <a:fillRect/>
          </a:stretch>
        </p:blipFill>
        <p:spPr>
          <a:xfrm>
            <a:off x="1861654" y="392183"/>
            <a:ext cx="7808014" cy="5907863"/>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749287" y="1759176"/>
            <a:ext cx="8014650" cy="399178"/>
          </a:xfrm>
          <a:prstGeom prst="roundRect">
            <a:avLst>
              <a:gd name="adj" fmla="val 19720"/>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749287" y="2158355"/>
            <a:ext cx="8014649" cy="1406162"/>
          </a:xfrm>
          <a:prstGeom prst="roundRect">
            <a:avLst>
              <a:gd name="adj" fmla="val 1220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749287" y="3564517"/>
            <a:ext cx="8016691" cy="2323514"/>
          </a:xfrm>
          <a:prstGeom prst="roundRect">
            <a:avLst>
              <a:gd name="adj" fmla="val 607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749287" y="5888031"/>
            <a:ext cx="8014649" cy="485391"/>
          </a:xfrm>
          <a:prstGeom prst="roundRect">
            <a:avLst>
              <a:gd name="adj" fmla="val 21081"/>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51789" y="1774099"/>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51789" y="2676770"/>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51789" y="4472939"/>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51789" y="5911804"/>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pic>
        <p:nvPicPr>
          <p:cNvPr id="7" name="Grafik 6">
            <a:extLst>
              <a:ext uri="{FF2B5EF4-FFF2-40B4-BE49-F238E27FC236}">
                <a16:creationId xmlns:a16="http://schemas.microsoft.com/office/drawing/2014/main" id="{2E72F7AD-16A3-6016-7009-10C5750A2B60}"/>
              </a:ext>
            </a:extLst>
          </p:cNvPr>
          <p:cNvPicPr>
            <a:picLocks noChangeAspect="1"/>
          </p:cNvPicPr>
          <p:nvPr/>
        </p:nvPicPr>
        <p:blipFill>
          <a:blip r:embed="rId3"/>
          <a:stretch>
            <a:fillRect/>
          </a:stretch>
        </p:blipFill>
        <p:spPr>
          <a:xfrm>
            <a:off x="9886701" y="2359918"/>
            <a:ext cx="2153510" cy="3976815"/>
          </a:xfrm>
          <a:prstGeom prst="rect">
            <a:avLst/>
          </a:prstGeom>
        </p:spPr>
      </p:pic>
    </p:spTree>
    <p:extLst>
      <p:ext uri="{BB962C8B-B14F-4D97-AF65-F5344CB8AC3E}">
        <p14:creationId xmlns:p14="http://schemas.microsoft.com/office/powerpoint/2010/main" val="133841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DD5173B-ECBE-4F09-B650-7D0723649E40}"/>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a:solidFill>
                  <a:srgbClr val="000000"/>
                </a:solidFill>
              </a:rPr>
              <a:t>Einstellungen für Aktivitäten</a:t>
            </a:r>
          </a:p>
        </p:txBody>
      </p:sp>
      <p:sp>
        <p:nvSpPr>
          <p:cNvPr id="6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nhaltsplatzhalter 16">
            <a:extLst>
              <a:ext uri="{FF2B5EF4-FFF2-40B4-BE49-F238E27FC236}">
                <a16:creationId xmlns:a16="http://schemas.microsoft.com/office/drawing/2014/main" id="{1D683B14-A93D-47DE-BC5B-45BD1D117BE2}"/>
              </a:ext>
            </a:extLst>
          </p:cNvPr>
          <p:cNvPicPr>
            <a:picLocks noGrp="1" noChangeAspect="1"/>
          </p:cNvPicPr>
          <p:nvPr>
            <p:ph sz="half" idx="1"/>
          </p:nvPr>
        </p:nvPicPr>
        <p:blipFill rotWithShape="1">
          <a:blip r:embed="rId3">
            <a:alphaModFix/>
          </a:blip>
          <a:srcRect r="11809"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Inhaltsplatzhalter 3">
            <a:extLst>
              <a:ext uri="{FF2B5EF4-FFF2-40B4-BE49-F238E27FC236}">
                <a16:creationId xmlns:a16="http://schemas.microsoft.com/office/drawing/2014/main" id="{35ED4CAA-CF13-452A-9CB0-C82AB7C900F0}"/>
              </a:ext>
            </a:extLst>
          </p:cNvPr>
          <p:cNvSpPr>
            <a:spLocks noGrp="1"/>
          </p:cNvSpPr>
          <p:nvPr>
            <p:ph sz="half" idx="2"/>
          </p:nvPr>
        </p:nvSpPr>
        <p:spPr>
          <a:xfrm>
            <a:off x="6090574" y="2421682"/>
            <a:ext cx="4977578" cy="3639289"/>
          </a:xfrm>
        </p:spPr>
        <p:txBody>
          <a:bodyPr vert="horz" lIns="91440" tIns="45720" rIns="91440" bIns="45720" rtlCol="0" anchor="ctr">
            <a:normAutofit fontScale="92500" lnSpcReduction="20000"/>
          </a:bodyPr>
          <a:lstStyle/>
          <a:p>
            <a:r>
              <a:rPr lang="en-US" sz="1400" b="1" dirty="0" err="1">
                <a:solidFill>
                  <a:srgbClr val="000000"/>
                </a:solidFill>
              </a:rPr>
              <a:t>Anzeigen</a:t>
            </a:r>
            <a:r>
              <a:rPr lang="en-US" sz="1400" b="1" dirty="0">
                <a:solidFill>
                  <a:srgbClr val="000000"/>
                </a:solidFill>
              </a:rPr>
              <a:t> </a:t>
            </a:r>
            <a:r>
              <a:rPr lang="en-US" sz="1400" b="1" dirty="0" err="1">
                <a:solidFill>
                  <a:srgbClr val="000000"/>
                </a:solidFill>
              </a:rPr>
              <a:t>erst</a:t>
            </a:r>
            <a:r>
              <a:rPr lang="en-US" sz="1400" b="1" dirty="0">
                <a:solidFill>
                  <a:srgbClr val="000000"/>
                </a:solidFill>
              </a:rPr>
              <a:t> ab</a:t>
            </a:r>
          </a:p>
          <a:p>
            <a:pPr lvl="1"/>
            <a:r>
              <a:rPr lang="en-US" sz="1400" i="1" dirty="0" err="1">
                <a:solidFill>
                  <a:srgbClr val="000000"/>
                </a:solidFill>
              </a:rPr>
              <a:t>Filterung</a:t>
            </a:r>
            <a:r>
              <a:rPr lang="en-US" sz="1400" i="1" dirty="0">
                <a:solidFill>
                  <a:srgbClr val="000000"/>
                </a:solidFill>
              </a:rPr>
              <a:t>:</a:t>
            </a:r>
            <a:r>
              <a:rPr lang="en-US" sz="1400" dirty="0">
                <a:solidFill>
                  <a:srgbClr val="000000"/>
                </a:solidFill>
              </a:rPr>
              <a:t> Ich will </a:t>
            </a:r>
            <a:r>
              <a:rPr lang="en-US" sz="1400" dirty="0" err="1">
                <a:solidFill>
                  <a:srgbClr val="000000"/>
                </a:solidFill>
              </a:rPr>
              <a:t>diese</a:t>
            </a:r>
            <a:r>
              <a:rPr lang="en-US" sz="1400" dirty="0">
                <a:solidFill>
                  <a:srgbClr val="000000"/>
                </a:solidFill>
              </a:rPr>
              <a:t> </a:t>
            </a:r>
            <a:r>
              <a:rPr lang="en-US" sz="1400" dirty="0" err="1">
                <a:solidFill>
                  <a:srgbClr val="000000"/>
                </a:solidFill>
              </a:rPr>
              <a:t>Aktivität</a:t>
            </a:r>
            <a:r>
              <a:rPr lang="en-US" sz="1400" dirty="0">
                <a:solidFill>
                  <a:srgbClr val="000000"/>
                </a:solidFill>
              </a:rPr>
              <a:t> </a:t>
            </a:r>
            <a:r>
              <a:rPr lang="en-US" sz="1400" dirty="0" err="1">
                <a:solidFill>
                  <a:srgbClr val="000000"/>
                </a:solidFill>
              </a:rPr>
              <a:t>nicht</a:t>
            </a:r>
            <a:r>
              <a:rPr lang="en-US" sz="1400" dirty="0">
                <a:solidFill>
                  <a:srgbClr val="000000"/>
                </a:solidFill>
              </a:rPr>
              <a:t> </a:t>
            </a:r>
            <a:r>
              <a:rPr lang="en-US" sz="1400" dirty="0" err="1">
                <a:solidFill>
                  <a:srgbClr val="000000"/>
                </a:solidFill>
              </a:rPr>
              <a:t>vor</a:t>
            </a:r>
            <a:r>
              <a:rPr lang="en-US" sz="1400" dirty="0">
                <a:solidFill>
                  <a:srgbClr val="000000"/>
                </a:solidFill>
              </a:rPr>
              <a:t> </a:t>
            </a:r>
            <a:r>
              <a:rPr lang="en-US" sz="1400" dirty="0" err="1">
                <a:solidFill>
                  <a:srgbClr val="000000"/>
                </a:solidFill>
              </a:rPr>
              <a:t>einem</a:t>
            </a:r>
            <a:r>
              <a:rPr lang="en-US" sz="1400" dirty="0">
                <a:solidFill>
                  <a:srgbClr val="000000"/>
                </a:solidFill>
              </a:rPr>
              <a:t> </a:t>
            </a:r>
            <a:r>
              <a:rPr lang="en-US" sz="1400" dirty="0" err="1">
                <a:solidFill>
                  <a:srgbClr val="000000"/>
                </a:solidFill>
              </a:rPr>
              <a:t>bestimmten</a:t>
            </a:r>
            <a:r>
              <a:rPr lang="en-US" sz="1400" dirty="0">
                <a:solidFill>
                  <a:srgbClr val="000000"/>
                </a:solidFill>
              </a:rPr>
              <a:t> Datum </a:t>
            </a:r>
            <a:r>
              <a:rPr lang="en-US" sz="1400" dirty="0" err="1">
                <a:solidFill>
                  <a:srgbClr val="000000"/>
                </a:solidFill>
              </a:rPr>
              <a:t>sehen</a:t>
            </a:r>
            <a:r>
              <a:rPr lang="en-US" sz="1400" dirty="0">
                <a:solidFill>
                  <a:srgbClr val="000000"/>
                </a:solidFill>
              </a:rPr>
              <a:t>, </a:t>
            </a:r>
            <a:r>
              <a:rPr lang="en-US" sz="1400" dirty="0" err="1">
                <a:solidFill>
                  <a:srgbClr val="000000"/>
                </a:solidFill>
              </a:rPr>
              <a:t>weil</a:t>
            </a:r>
            <a:r>
              <a:rPr lang="en-US" sz="1400" dirty="0">
                <a:solidFill>
                  <a:srgbClr val="000000"/>
                </a:solidFill>
              </a:rPr>
              <a:t> </a:t>
            </a:r>
            <a:r>
              <a:rPr lang="en-US" sz="1400" dirty="0" err="1">
                <a:solidFill>
                  <a:srgbClr val="000000"/>
                </a:solidFill>
              </a:rPr>
              <a:t>sie</a:t>
            </a:r>
            <a:r>
              <a:rPr lang="en-US" sz="1400" dirty="0">
                <a:solidFill>
                  <a:srgbClr val="000000"/>
                </a:solidFill>
              </a:rPr>
              <a:t> </a:t>
            </a:r>
            <a:r>
              <a:rPr lang="en-US" sz="1400" dirty="0" err="1">
                <a:solidFill>
                  <a:srgbClr val="000000"/>
                </a:solidFill>
              </a:rPr>
              <a:t>vorher</a:t>
            </a:r>
            <a:r>
              <a:rPr lang="en-US" sz="1400" dirty="0">
                <a:solidFill>
                  <a:srgbClr val="000000"/>
                </a:solidFill>
              </a:rPr>
              <a:t> </a:t>
            </a:r>
            <a:r>
              <a:rPr lang="en-US" sz="1400" dirty="0" err="1">
                <a:solidFill>
                  <a:srgbClr val="000000"/>
                </a:solidFill>
              </a:rPr>
              <a:t>nicht</a:t>
            </a:r>
            <a:r>
              <a:rPr lang="en-US" sz="1400" dirty="0">
                <a:solidFill>
                  <a:srgbClr val="000000"/>
                </a:solidFill>
              </a:rPr>
              <a:t> relevant </a:t>
            </a:r>
            <a:r>
              <a:rPr lang="en-US" sz="1400" dirty="0" err="1">
                <a:solidFill>
                  <a:srgbClr val="000000"/>
                </a:solidFill>
              </a:rPr>
              <a:t>ist</a:t>
            </a:r>
            <a:endParaRPr lang="en-US" sz="1400" dirty="0">
              <a:solidFill>
                <a:srgbClr val="000000"/>
              </a:solidFill>
            </a:endParaRPr>
          </a:p>
          <a:p>
            <a:pPr lvl="1"/>
            <a:r>
              <a:rPr lang="en-US" sz="1400" dirty="0" err="1">
                <a:solidFill>
                  <a:srgbClr val="000000"/>
                </a:solidFill>
              </a:rPr>
              <a:t>Beispiel</a:t>
            </a:r>
            <a:r>
              <a:rPr lang="en-US" sz="1400" dirty="0">
                <a:solidFill>
                  <a:srgbClr val="000000"/>
                </a:solidFill>
              </a:rPr>
              <a:t>: </a:t>
            </a:r>
            <a:r>
              <a:rPr lang="en-US" sz="1400" dirty="0" err="1">
                <a:solidFill>
                  <a:srgbClr val="000000"/>
                </a:solidFill>
              </a:rPr>
              <a:t>Rückruf</a:t>
            </a:r>
            <a:r>
              <a:rPr lang="en-US" sz="1400" dirty="0">
                <a:solidFill>
                  <a:srgbClr val="000000"/>
                </a:solidFill>
              </a:rPr>
              <a:t> Frau Müller – </a:t>
            </a:r>
            <a:r>
              <a:rPr lang="en-US" sz="1400" dirty="0" err="1">
                <a:solidFill>
                  <a:srgbClr val="000000"/>
                </a:solidFill>
              </a:rPr>
              <a:t>erst</a:t>
            </a:r>
            <a:r>
              <a:rPr lang="en-US" sz="1400" dirty="0">
                <a:solidFill>
                  <a:srgbClr val="000000"/>
                </a:solidFill>
              </a:rPr>
              <a:t> </a:t>
            </a:r>
            <a:r>
              <a:rPr lang="en-US" sz="1400" dirty="0" err="1">
                <a:solidFill>
                  <a:srgbClr val="000000"/>
                </a:solidFill>
              </a:rPr>
              <a:t>nach</a:t>
            </a:r>
            <a:r>
              <a:rPr lang="en-US" sz="1400" dirty="0">
                <a:solidFill>
                  <a:srgbClr val="000000"/>
                </a:solidFill>
              </a:rPr>
              <a:t> </a:t>
            </a:r>
            <a:r>
              <a:rPr lang="en-US" sz="1400" dirty="0" err="1">
                <a:solidFill>
                  <a:srgbClr val="000000"/>
                </a:solidFill>
              </a:rPr>
              <a:t>ihrem</a:t>
            </a:r>
            <a:r>
              <a:rPr lang="en-US" sz="1400" dirty="0">
                <a:solidFill>
                  <a:srgbClr val="000000"/>
                </a:solidFill>
              </a:rPr>
              <a:t> </a:t>
            </a:r>
            <a:r>
              <a:rPr lang="en-US" sz="1400" dirty="0" err="1">
                <a:solidFill>
                  <a:srgbClr val="000000"/>
                </a:solidFill>
              </a:rPr>
              <a:t>Urlaub</a:t>
            </a:r>
            <a:endParaRPr lang="en-US" sz="1400" dirty="0">
              <a:solidFill>
                <a:srgbClr val="000000"/>
              </a:solidFill>
            </a:endParaRPr>
          </a:p>
          <a:p>
            <a:r>
              <a:rPr lang="en-US" sz="1400" b="1" dirty="0">
                <a:solidFill>
                  <a:srgbClr val="000000"/>
                </a:solidFill>
              </a:rPr>
              <a:t>» In </a:t>
            </a:r>
            <a:r>
              <a:rPr lang="en-US" sz="1400" b="1" dirty="0" err="1">
                <a:solidFill>
                  <a:srgbClr val="000000"/>
                </a:solidFill>
              </a:rPr>
              <a:t>wenigen</a:t>
            </a:r>
            <a:r>
              <a:rPr lang="en-US" sz="1400" b="1" dirty="0">
                <a:solidFill>
                  <a:srgbClr val="000000"/>
                </a:solidFill>
              </a:rPr>
              <a:t> </a:t>
            </a:r>
            <a:r>
              <a:rPr lang="en-US" sz="1400" b="1" dirty="0" err="1">
                <a:solidFill>
                  <a:srgbClr val="000000"/>
                </a:solidFill>
              </a:rPr>
              <a:t>Minuten</a:t>
            </a:r>
            <a:r>
              <a:rPr lang="en-US" sz="1400" b="1" dirty="0">
                <a:solidFill>
                  <a:srgbClr val="000000"/>
                </a:solidFill>
              </a:rPr>
              <a:t> </a:t>
            </a:r>
            <a:r>
              <a:rPr lang="en-US" sz="1400" b="1" dirty="0" err="1">
                <a:solidFill>
                  <a:srgbClr val="000000"/>
                </a:solidFill>
              </a:rPr>
              <a:t>zu</a:t>
            </a:r>
            <a:r>
              <a:rPr lang="en-US" sz="1400" b="1" dirty="0">
                <a:solidFill>
                  <a:srgbClr val="000000"/>
                </a:solidFill>
              </a:rPr>
              <a:t> </a:t>
            </a:r>
            <a:r>
              <a:rPr lang="en-US" sz="1400" b="1" dirty="0" err="1">
                <a:solidFill>
                  <a:srgbClr val="000000"/>
                </a:solidFill>
              </a:rPr>
              <a:t>erledigen</a:t>
            </a:r>
            <a:endParaRPr lang="en-US" sz="1400" b="1" dirty="0">
              <a:solidFill>
                <a:srgbClr val="000000"/>
              </a:solidFill>
            </a:endParaRPr>
          </a:p>
          <a:p>
            <a:pPr lvl="1"/>
            <a:r>
              <a:rPr lang="en-US" sz="1400" i="1" dirty="0" err="1">
                <a:solidFill>
                  <a:srgbClr val="000000"/>
                </a:solidFill>
              </a:rPr>
              <a:t>Sortierung</a:t>
            </a:r>
            <a:r>
              <a:rPr lang="en-US" sz="1400" i="1" dirty="0">
                <a:solidFill>
                  <a:srgbClr val="000000"/>
                </a:solidFill>
              </a:rPr>
              <a:t>: </a:t>
            </a:r>
            <a:r>
              <a:rPr lang="en-US" sz="1400" dirty="0" err="1">
                <a:solidFill>
                  <a:srgbClr val="000000"/>
                </a:solidFill>
              </a:rPr>
              <a:t>Aktivitäten</a:t>
            </a:r>
            <a:r>
              <a:rPr lang="en-US" sz="1400" dirty="0">
                <a:solidFill>
                  <a:srgbClr val="000000"/>
                </a:solidFill>
              </a:rPr>
              <a:t> </a:t>
            </a:r>
            <a:r>
              <a:rPr lang="en-US" sz="1400" dirty="0" err="1">
                <a:solidFill>
                  <a:srgbClr val="000000"/>
                </a:solidFill>
              </a:rPr>
              <a:t>werden</a:t>
            </a:r>
            <a:r>
              <a:rPr lang="en-US" sz="1400" dirty="0">
                <a:solidFill>
                  <a:srgbClr val="000000"/>
                </a:solidFill>
              </a:rPr>
              <a:t> </a:t>
            </a:r>
            <a:r>
              <a:rPr lang="en-US" sz="1400" dirty="0" err="1">
                <a:solidFill>
                  <a:srgbClr val="000000"/>
                </a:solidFill>
              </a:rPr>
              <a:t>zuoberst</a:t>
            </a:r>
            <a:r>
              <a:rPr lang="en-US" sz="1400" dirty="0">
                <a:solidFill>
                  <a:srgbClr val="000000"/>
                </a:solidFill>
              </a:rPr>
              <a:t> </a:t>
            </a:r>
            <a:r>
              <a:rPr lang="en-US" sz="1400" dirty="0" err="1">
                <a:solidFill>
                  <a:srgbClr val="000000"/>
                </a:solidFill>
              </a:rPr>
              <a:t>angezeigt</a:t>
            </a:r>
            <a:endParaRPr lang="en-US" sz="1400" dirty="0">
              <a:solidFill>
                <a:srgbClr val="000000"/>
              </a:solidFill>
            </a:endParaRPr>
          </a:p>
          <a:p>
            <a:pPr lvl="1"/>
            <a:r>
              <a:rPr lang="en-US" sz="1400" dirty="0" err="1">
                <a:solidFill>
                  <a:srgbClr val="000000"/>
                </a:solidFill>
              </a:rPr>
              <a:t>Ziel</a:t>
            </a:r>
            <a:r>
              <a:rPr lang="en-US" sz="1400" dirty="0">
                <a:solidFill>
                  <a:srgbClr val="000000"/>
                </a:solidFill>
              </a:rPr>
              <a:t>: </a:t>
            </a:r>
            <a:r>
              <a:rPr lang="en-US" sz="1400" dirty="0" err="1">
                <a:solidFill>
                  <a:srgbClr val="000000"/>
                </a:solidFill>
              </a:rPr>
              <a:t>Aktivitäten</a:t>
            </a:r>
            <a:r>
              <a:rPr lang="en-US" sz="1400" dirty="0">
                <a:solidFill>
                  <a:srgbClr val="000000"/>
                </a:solidFill>
              </a:rPr>
              <a:t> </a:t>
            </a:r>
            <a:r>
              <a:rPr lang="en-US" sz="1400" dirty="0" err="1">
                <a:solidFill>
                  <a:srgbClr val="000000"/>
                </a:solidFill>
              </a:rPr>
              <a:t>rasch</a:t>
            </a:r>
            <a:r>
              <a:rPr lang="en-US" sz="1400" dirty="0">
                <a:solidFill>
                  <a:srgbClr val="000000"/>
                </a:solidFill>
              </a:rPr>
              <a:t> </a:t>
            </a:r>
            <a:r>
              <a:rPr lang="en-US" sz="1400" dirty="0" err="1">
                <a:solidFill>
                  <a:srgbClr val="000000"/>
                </a:solidFill>
              </a:rPr>
              <a:t>erledigen</a:t>
            </a:r>
            <a:r>
              <a:rPr lang="en-US" sz="1400" dirty="0">
                <a:solidFill>
                  <a:srgbClr val="000000"/>
                </a:solidFill>
              </a:rPr>
              <a:t>, um die </a:t>
            </a:r>
            <a:r>
              <a:rPr lang="en-US" sz="1400" dirty="0" err="1">
                <a:solidFill>
                  <a:srgbClr val="000000"/>
                </a:solidFill>
              </a:rPr>
              <a:t>Liste</a:t>
            </a:r>
            <a:r>
              <a:rPr lang="en-US" sz="1400" dirty="0">
                <a:solidFill>
                  <a:srgbClr val="000000"/>
                </a:solidFill>
              </a:rPr>
              <a:t> </a:t>
            </a:r>
            <a:r>
              <a:rPr lang="en-US" sz="1400" dirty="0" err="1">
                <a:solidFill>
                  <a:srgbClr val="000000"/>
                </a:solidFill>
              </a:rPr>
              <a:t>kurz</a:t>
            </a:r>
            <a:r>
              <a:rPr lang="en-US" sz="1400" dirty="0">
                <a:solidFill>
                  <a:srgbClr val="000000"/>
                </a:solidFill>
              </a:rPr>
              <a:t> </a:t>
            </a:r>
            <a:r>
              <a:rPr lang="en-US" sz="1400" dirty="0" err="1">
                <a:solidFill>
                  <a:srgbClr val="000000"/>
                </a:solidFill>
              </a:rPr>
              <a:t>zu</a:t>
            </a:r>
            <a:r>
              <a:rPr lang="en-US" sz="1400" dirty="0">
                <a:solidFill>
                  <a:srgbClr val="000000"/>
                </a:solidFill>
              </a:rPr>
              <a:t> </a:t>
            </a:r>
            <a:r>
              <a:rPr lang="en-US" sz="1400" dirty="0" err="1">
                <a:solidFill>
                  <a:srgbClr val="000000"/>
                </a:solidFill>
              </a:rPr>
              <a:t>halten</a:t>
            </a:r>
            <a:endParaRPr lang="en-US" sz="1400" dirty="0">
              <a:solidFill>
                <a:srgbClr val="000000"/>
              </a:solidFill>
            </a:endParaRPr>
          </a:p>
          <a:p>
            <a:pPr lvl="1"/>
            <a:r>
              <a:rPr lang="en-US" sz="1400" dirty="0" err="1">
                <a:solidFill>
                  <a:srgbClr val="000000"/>
                </a:solidFill>
              </a:rPr>
              <a:t>Beispiel</a:t>
            </a:r>
            <a:r>
              <a:rPr lang="en-US" sz="1400" dirty="0">
                <a:solidFill>
                  <a:srgbClr val="000000"/>
                </a:solidFill>
              </a:rPr>
              <a:t>: </a:t>
            </a:r>
            <a:r>
              <a:rPr lang="en-US" sz="1400" dirty="0" err="1">
                <a:solidFill>
                  <a:srgbClr val="000000"/>
                </a:solidFill>
              </a:rPr>
              <a:t>Rückruf</a:t>
            </a:r>
            <a:r>
              <a:rPr lang="en-US" sz="1400" dirty="0">
                <a:solidFill>
                  <a:srgbClr val="000000"/>
                </a:solidFill>
              </a:rPr>
              <a:t> Frau Müller </a:t>
            </a:r>
            <a:r>
              <a:rPr lang="en-US" sz="1400" dirty="0" err="1">
                <a:solidFill>
                  <a:srgbClr val="000000"/>
                </a:solidFill>
              </a:rPr>
              <a:t>zur</a:t>
            </a:r>
            <a:r>
              <a:rPr lang="en-US" sz="1400" dirty="0">
                <a:solidFill>
                  <a:srgbClr val="000000"/>
                </a:solidFill>
              </a:rPr>
              <a:t> </a:t>
            </a:r>
            <a:r>
              <a:rPr lang="en-US" sz="1400" dirty="0" err="1">
                <a:solidFill>
                  <a:srgbClr val="000000"/>
                </a:solidFill>
              </a:rPr>
              <a:t>Terminvereinbarung</a:t>
            </a:r>
            <a:endParaRPr lang="en-US" sz="1400" dirty="0">
              <a:solidFill>
                <a:srgbClr val="000000"/>
              </a:solidFill>
            </a:endParaRPr>
          </a:p>
          <a:p>
            <a:r>
              <a:rPr lang="en-US" sz="1400" b="1" dirty="0">
                <a:solidFill>
                  <a:srgbClr val="000000"/>
                </a:solidFill>
              </a:rPr>
              <a:t>! </a:t>
            </a:r>
            <a:r>
              <a:rPr lang="en-US" sz="1400" b="1" dirty="0" err="1">
                <a:solidFill>
                  <a:srgbClr val="000000"/>
                </a:solidFill>
              </a:rPr>
              <a:t>Dringend</a:t>
            </a:r>
            <a:endParaRPr lang="en-US" sz="1400" b="1" dirty="0">
              <a:solidFill>
                <a:srgbClr val="000000"/>
              </a:solidFill>
            </a:endParaRPr>
          </a:p>
          <a:p>
            <a:pPr lvl="1"/>
            <a:r>
              <a:rPr lang="en-US" sz="1400" i="1" dirty="0" err="1">
                <a:solidFill>
                  <a:srgbClr val="000000"/>
                </a:solidFill>
              </a:rPr>
              <a:t>Sortierung</a:t>
            </a:r>
            <a:r>
              <a:rPr lang="en-US" sz="1400" i="1" dirty="0">
                <a:solidFill>
                  <a:srgbClr val="000000"/>
                </a:solidFill>
              </a:rPr>
              <a:t>: </a:t>
            </a:r>
            <a:r>
              <a:rPr lang="en-US" sz="1400" dirty="0" err="1">
                <a:solidFill>
                  <a:srgbClr val="000000"/>
                </a:solidFill>
              </a:rPr>
              <a:t>Aktivitäten</a:t>
            </a:r>
            <a:r>
              <a:rPr lang="en-US" sz="1400" dirty="0">
                <a:solidFill>
                  <a:srgbClr val="000000"/>
                </a:solidFill>
              </a:rPr>
              <a:t> </a:t>
            </a:r>
            <a:r>
              <a:rPr lang="en-US" sz="1400" dirty="0" err="1">
                <a:solidFill>
                  <a:srgbClr val="000000"/>
                </a:solidFill>
              </a:rPr>
              <a:t>werden</a:t>
            </a:r>
            <a:r>
              <a:rPr lang="en-US" sz="1400" dirty="0">
                <a:solidFill>
                  <a:srgbClr val="000000"/>
                </a:solidFill>
              </a:rPr>
              <a:t> </a:t>
            </a:r>
            <a:r>
              <a:rPr lang="en-US" sz="1400" dirty="0" err="1">
                <a:solidFill>
                  <a:srgbClr val="000000"/>
                </a:solidFill>
              </a:rPr>
              <a:t>vor</a:t>
            </a:r>
            <a:r>
              <a:rPr lang="en-US" sz="1400" dirty="0">
                <a:solidFill>
                  <a:srgbClr val="000000"/>
                </a:solidFill>
              </a:rPr>
              <a:t> </a:t>
            </a:r>
            <a:r>
              <a:rPr lang="en-US" sz="1400" dirty="0" err="1">
                <a:solidFill>
                  <a:srgbClr val="000000"/>
                </a:solidFill>
              </a:rPr>
              <a:t>nicht</a:t>
            </a:r>
            <a:r>
              <a:rPr lang="en-US" sz="1400" dirty="0">
                <a:solidFill>
                  <a:srgbClr val="000000"/>
                </a:solidFill>
              </a:rPr>
              <a:t> </a:t>
            </a:r>
            <a:r>
              <a:rPr lang="en-US" sz="1400" dirty="0" err="1">
                <a:solidFill>
                  <a:srgbClr val="000000"/>
                </a:solidFill>
              </a:rPr>
              <a:t>dringenden</a:t>
            </a:r>
            <a:r>
              <a:rPr lang="en-US" sz="1400" dirty="0">
                <a:solidFill>
                  <a:srgbClr val="000000"/>
                </a:solidFill>
              </a:rPr>
              <a:t> </a:t>
            </a:r>
            <a:r>
              <a:rPr lang="en-US" sz="1400" dirty="0" err="1">
                <a:solidFill>
                  <a:srgbClr val="000000"/>
                </a:solidFill>
              </a:rPr>
              <a:t>angezeigt</a:t>
            </a:r>
            <a:endParaRPr lang="en-US" sz="1400" dirty="0">
              <a:solidFill>
                <a:srgbClr val="000000"/>
              </a:solidFill>
            </a:endParaRPr>
          </a:p>
          <a:p>
            <a:pPr lvl="1"/>
            <a:r>
              <a:rPr lang="en-US" sz="1400" dirty="0" err="1">
                <a:solidFill>
                  <a:srgbClr val="000000"/>
                </a:solidFill>
              </a:rPr>
              <a:t>Markiert</a:t>
            </a:r>
            <a:r>
              <a:rPr lang="en-US" sz="1400" dirty="0">
                <a:solidFill>
                  <a:srgbClr val="000000"/>
                </a:solidFill>
              </a:rPr>
              <a:t> </a:t>
            </a:r>
            <a:r>
              <a:rPr lang="en-US" sz="1400" dirty="0" err="1">
                <a:solidFill>
                  <a:srgbClr val="000000"/>
                </a:solidFill>
              </a:rPr>
              <a:t>eilig</a:t>
            </a:r>
            <a:r>
              <a:rPr lang="en-US" sz="1400" dirty="0">
                <a:solidFill>
                  <a:srgbClr val="000000"/>
                </a:solidFill>
              </a:rPr>
              <a:t> </a:t>
            </a:r>
            <a:r>
              <a:rPr lang="en-US" sz="1400" dirty="0" err="1">
                <a:solidFill>
                  <a:srgbClr val="000000"/>
                </a:solidFill>
              </a:rPr>
              <a:t>zu</a:t>
            </a:r>
            <a:r>
              <a:rPr lang="en-US" sz="1400" dirty="0">
                <a:solidFill>
                  <a:srgbClr val="000000"/>
                </a:solidFill>
              </a:rPr>
              <a:t> </a:t>
            </a:r>
            <a:r>
              <a:rPr lang="en-US" sz="1400" dirty="0" err="1">
                <a:solidFill>
                  <a:srgbClr val="000000"/>
                </a:solidFill>
              </a:rPr>
              <a:t>erledigende</a:t>
            </a:r>
            <a:r>
              <a:rPr lang="en-US" sz="1400" dirty="0">
                <a:solidFill>
                  <a:srgbClr val="000000"/>
                </a:solidFill>
              </a:rPr>
              <a:t> </a:t>
            </a:r>
            <a:r>
              <a:rPr lang="en-US" sz="1400" dirty="0" err="1">
                <a:solidFill>
                  <a:srgbClr val="000000"/>
                </a:solidFill>
              </a:rPr>
              <a:t>Aktivitäten</a:t>
            </a:r>
            <a:endParaRPr lang="en-US" sz="1400" dirty="0">
              <a:solidFill>
                <a:srgbClr val="000000"/>
              </a:solidFill>
            </a:endParaRPr>
          </a:p>
          <a:p>
            <a:pPr lvl="1"/>
            <a:r>
              <a:rPr lang="en-US" sz="1400" dirty="0" err="1">
                <a:solidFill>
                  <a:srgbClr val="000000"/>
                </a:solidFill>
              </a:rPr>
              <a:t>Beispiel</a:t>
            </a:r>
            <a:r>
              <a:rPr lang="en-US" sz="1400" dirty="0">
                <a:solidFill>
                  <a:srgbClr val="000000"/>
                </a:solidFill>
              </a:rPr>
              <a:t>: </a:t>
            </a:r>
            <a:r>
              <a:rPr lang="en-US" sz="1400" dirty="0" err="1">
                <a:solidFill>
                  <a:srgbClr val="000000"/>
                </a:solidFill>
              </a:rPr>
              <a:t>Antrag</a:t>
            </a:r>
            <a:r>
              <a:rPr lang="en-US" sz="1400" dirty="0">
                <a:solidFill>
                  <a:srgbClr val="000000"/>
                </a:solidFill>
              </a:rPr>
              <a:t> </a:t>
            </a:r>
            <a:r>
              <a:rPr lang="en-US" sz="1400" dirty="0" err="1">
                <a:solidFill>
                  <a:srgbClr val="000000"/>
                </a:solidFill>
              </a:rPr>
              <a:t>einreichen</a:t>
            </a:r>
            <a:r>
              <a:rPr lang="en-US" sz="1400" dirty="0">
                <a:solidFill>
                  <a:srgbClr val="000000"/>
                </a:solidFill>
              </a:rPr>
              <a:t> </a:t>
            </a:r>
            <a:r>
              <a:rPr lang="en-US" sz="1400" dirty="0" err="1">
                <a:solidFill>
                  <a:srgbClr val="000000"/>
                </a:solidFill>
              </a:rPr>
              <a:t>wegen</a:t>
            </a:r>
            <a:r>
              <a:rPr lang="en-US" sz="1400" dirty="0">
                <a:solidFill>
                  <a:srgbClr val="000000"/>
                </a:solidFill>
              </a:rPr>
              <a:t> </a:t>
            </a:r>
            <a:r>
              <a:rPr lang="en-US" sz="1400" dirty="0" err="1">
                <a:solidFill>
                  <a:srgbClr val="000000"/>
                </a:solidFill>
              </a:rPr>
              <a:t>Fristablauf</a:t>
            </a:r>
            <a:endParaRPr lang="en-US" sz="1400" dirty="0">
              <a:solidFill>
                <a:srgbClr val="000000"/>
              </a:solidFill>
            </a:endParaRPr>
          </a:p>
          <a:p>
            <a:r>
              <a:rPr lang="en-US" sz="1400" dirty="0">
                <a:solidFill>
                  <a:srgbClr val="000000"/>
                </a:solidFill>
              </a:rPr>
              <a:t>Es </a:t>
            </a:r>
            <a:r>
              <a:rPr lang="en-US" sz="1400" dirty="0" err="1">
                <a:solidFill>
                  <a:srgbClr val="000000"/>
                </a:solidFill>
              </a:rPr>
              <a:t>gibt</a:t>
            </a:r>
            <a:r>
              <a:rPr lang="en-US" sz="1400" dirty="0">
                <a:solidFill>
                  <a:srgbClr val="000000"/>
                </a:solidFill>
              </a:rPr>
              <a:t> </a:t>
            </a:r>
            <a:r>
              <a:rPr lang="en-US" sz="1400" dirty="0" err="1">
                <a:solidFill>
                  <a:srgbClr val="000000"/>
                </a:solidFill>
              </a:rPr>
              <a:t>kein</a:t>
            </a:r>
            <a:r>
              <a:rPr lang="en-US" sz="1400" dirty="0">
                <a:solidFill>
                  <a:srgbClr val="000000"/>
                </a:solidFill>
              </a:rPr>
              <a:t> Feld „</a:t>
            </a:r>
            <a:r>
              <a:rPr lang="en-US" sz="1400" dirty="0" err="1">
                <a:solidFill>
                  <a:srgbClr val="000000"/>
                </a:solidFill>
              </a:rPr>
              <a:t>wichtig</a:t>
            </a:r>
            <a:r>
              <a:rPr lang="en-US" sz="1400" dirty="0">
                <a:solidFill>
                  <a:srgbClr val="000000"/>
                </a:solidFill>
              </a:rPr>
              <a:t>“ </a:t>
            </a:r>
            <a:r>
              <a:rPr lang="en-US" sz="1400" dirty="0" err="1">
                <a:solidFill>
                  <a:srgbClr val="000000"/>
                </a:solidFill>
              </a:rPr>
              <a:t>oder</a:t>
            </a:r>
            <a:r>
              <a:rPr lang="en-US" sz="1400" dirty="0">
                <a:solidFill>
                  <a:srgbClr val="000000"/>
                </a:solidFill>
              </a:rPr>
              <a:t> „</a:t>
            </a:r>
            <a:r>
              <a:rPr lang="en-US" sz="1400" dirty="0" err="1">
                <a:solidFill>
                  <a:srgbClr val="000000"/>
                </a:solidFill>
              </a:rPr>
              <a:t>Priorität</a:t>
            </a:r>
            <a:r>
              <a:rPr lang="en-US" sz="1400" dirty="0">
                <a:solidFill>
                  <a:srgbClr val="000000"/>
                </a:solidFill>
              </a:rPr>
              <a:t>“</a:t>
            </a:r>
          </a:p>
          <a:p>
            <a:pPr lvl="1"/>
            <a:r>
              <a:rPr lang="en-US" sz="1400" dirty="0" err="1">
                <a:solidFill>
                  <a:srgbClr val="000000"/>
                </a:solidFill>
              </a:rPr>
              <a:t>Alles</a:t>
            </a:r>
            <a:r>
              <a:rPr lang="en-US" sz="1400" dirty="0">
                <a:solidFill>
                  <a:srgbClr val="000000"/>
                </a:solidFill>
              </a:rPr>
              <a:t>, was </a:t>
            </a:r>
            <a:r>
              <a:rPr lang="en-US" sz="1400" dirty="0" err="1">
                <a:solidFill>
                  <a:srgbClr val="000000"/>
                </a:solidFill>
              </a:rPr>
              <a:t>erfasst</a:t>
            </a:r>
            <a:r>
              <a:rPr lang="en-US" sz="1400" dirty="0">
                <a:solidFill>
                  <a:srgbClr val="000000"/>
                </a:solidFill>
              </a:rPr>
              <a:t> </a:t>
            </a:r>
            <a:r>
              <a:rPr lang="en-US" sz="1400" dirty="0" err="1">
                <a:solidFill>
                  <a:srgbClr val="000000"/>
                </a:solidFill>
              </a:rPr>
              <a:t>wird</a:t>
            </a:r>
            <a:r>
              <a:rPr lang="en-US" sz="1400" dirty="0">
                <a:solidFill>
                  <a:srgbClr val="000000"/>
                </a:solidFill>
              </a:rPr>
              <a:t>, </a:t>
            </a:r>
            <a:r>
              <a:rPr lang="en-US" sz="1400" dirty="0" err="1">
                <a:solidFill>
                  <a:srgbClr val="000000"/>
                </a:solidFill>
              </a:rPr>
              <a:t>ist</a:t>
            </a:r>
            <a:r>
              <a:rPr lang="en-US" sz="1400" dirty="0">
                <a:solidFill>
                  <a:srgbClr val="000000"/>
                </a:solidFill>
              </a:rPr>
              <a:t> </a:t>
            </a:r>
            <a:r>
              <a:rPr lang="en-US" sz="1400" dirty="0" err="1">
                <a:solidFill>
                  <a:srgbClr val="000000"/>
                </a:solidFill>
              </a:rPr>
              <a:t>immer</a:t>
            </a:r>
            <a:r>
              <a:rPr lang="en-US" sz="1400" dirty="0">
                <a:solidFill>
                  <a:srgbClr val="000000"/>
                </a:solidFill>
              </a:rPr>
              <a:t> „</a:t>
            </a:r>
            <a:r>
              <a:rPr lang="en-US" sz="1400" dirty="0" err="1">
                <a:solidFill>
                  <a:srgbClr val="000000"/>
                </a:solidFill>
              </a:rPr>
              <a:t>wichtig</a:t>
            </a:r>
            <a:r>
              <a:rPr lang="en-US" sz="1400" dirty="0">
                <a:solidFill>
                  <a:srgbClr val="000000"/>
                </a:solidFill>
              </a:rPr>
              <a:t>“</a:t>
            </a:r>
          </a:p>
          <a:p>
            <a:pPr lvl="1"/>
            <a:r>
              <a:rPr lang="en-US" sz="1400" dirty="0" err="1">
                <a:solidFill>
                  <a:srgbClr val="000000"/>
                </a:solidFill>
              </a:rPr>
              <a:t>Unwichtiges</a:t>
            </a:r>
            <a:r>
              <a:rPr lang="en-US" sz="1400" dirty="0">
                <a:solidFill>
                  <a:srgbClr val="000000"/>
                </a:solidFill>
              </a:rPr>
              <a:t> gar </a:t>
            </a:r>
            <a:r>
              <a:rPr lang="en-US" sz="1400" dirty="0" err="1">
                <a:solidFill>
                  <a:srgbClr val="000000"/>
                </a:solidFill>
              </a:rPr>
              <a:t>nicht</a:t>
            </a:r>
            <a:r>
              <a:rPr lang="en-US" sz="1400" dirty="0">
                <a:solidFill>
                  <a:srgbClr val="000000"/>
                </a:solidFill>
              </a:rPr>
              <a:t> </a:t>
            </a:r>
            <a:r>
              <a:rPr lang="en-US" sz="1400" dirty="0" err="1">
                <a:solidFill>
                  <a:srgbClr val="000000"/>
                </a:solidFill>
              </a:rPr>
              <a:t>erst</a:t>
            </a:r>
            <a:r>
              <a:rPr lang="en-US" sz="1400" dirty="0">
                <a:solidFill>
                  <a:srgbClr val="000000"/>
                </a:solidFill>
              </a:rPr>
              <a:t> </a:t>
            </a:r>
            <a:r>
              <a:rPr lang="en-US" sz="1400" dirty="0" err="1">
                <a:solidFill>
                  <a:srgbClr val="000000"/>
                </a:solidFill>
              </a:rPr>
              <a:t>erfassen</a:t>
            </a:r>
            <a:endParaRPr lang="en-US" sz="1400" dirty="0">
              <a:solidFill>
                <a:srgbClr val="000000"/>
              </a:solidFill>
            </a:endParaRPr>
          </a:p>
        </p:txBody>
      </p:sp>
    </p:spTree>
    <p:extLst>
      <p:ext uri="{BB962C8B-B14F-4D97-AF65-F5344CB8AC3E}">
        <p14:creationId xmlns:p14="http://schemas.microsoft.com/office/powerpoint/2010/main" val="4031677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 Aktivitäten</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1649731512"/>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679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Aktivitäten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lnSpcReduction="10000"/>
          </a:bodyPr>
          <a:lstStyle/>
          <a:p>
            <a:r>
              <a:rPr lang="de-DE" sz="2000" dirty="0"/>
              <a:t>Doppelklick darauf öffnet den Vorgangsordner</a:t>
            </a:r>
          </a:p>
          <a:p>
            <a:r>
              <a:rPr lang="de-DE" sz="2000" dirty="0"/>
              <a:t>Was im Vorgang geht, geht auch in seinen Aktivitäten:</a:t>
            </a:r>
          </a:p>
          <a:p>
            <a:pPr lvl="1"/>
            <a:r>
              <a:rPr lang="de-DE" sz="1800" dirty="0"/>
              <a:t>Dokumente anlegen, Ansprechpartner anrufen, Vorgangsobjekte bearbeiten</a:t>
            </a:r>
          </a:p>
          <a:p>
            <a:r>
              <a:rPr lang="de-DE" sz="2000" dirty="0"/>
              <a:t>Aktivitäten für Teams bedeuten „Irgendjemand im Team soll es machen“</a:t>
            </a:r>
          </a:p>
          <a:p>
            <a:r>
              <a:rPr lang="de-DE" sz="2000" dirty="0"/>
              <a:t>Posteingang mit „an jemanden delegieren“ ergibt Aktivität mit beigefügten Dokumenten</a:t>
            </a:r>
          </a:p>
          <a:p>
            <a:pPr lvl="1"/>
            <a:r>
              <a:rPr lang="de-DE" sz="1800" dirty="0"/>
              <a:t>Poststelle delegiert eingehende Mails ans </a:t>
            </a:r>
            <a:r>
              <a:rPr lang="de-DE" sz="1800" i="1" dirty="0"/>
              <a:t>info@...</a:t>
            </a:r>
            <a:r>
              <a:rPr lang="de-DE" sz="1800" dirty="0"/>
              <a:t>-Postfach oder eingescannte Briefe einfach nur an die zuständige Abteilung</a:t>
            </a:r>
          </a:p>
          <a:p>
            <a:pPr lvl="1"/>
            <a:r>
              <a:rPr lang="de-DE" sz="1800" dirty="0"/>
              <a:t>Braucht selber dafür nichts über deren Prozesse und Vorgänge zu wissen</a:t>
            </a:r>
          </a:p>
          <a:p>
            <a:pPr lvl="1"/>
            <a:r>
              <a:rPr lang="de-DE" sz="1800" dirty="0"/>
              <a:t>Braucht selber dafür keinerlei Zugriffsrechte in der Abteilung</a:t>
            </a:r>
          </a:p>
          <a:p>
            <a:r>
              <a:rPr lang="de-DE" sz="2000" dirty="0"/>
              <a:t>Details der Ansicht lassen sich in </a:t>
            </a:r>
            <a:r>
              <a:rPr lang="de-DE" sz="2000" i="1" dirty="0"/>
              <a:t>Extras, Optionen… </a:t>
            </a:r>
            <a:r>
              <a:rPr lang="de-DE" sz="2000" dirty="0"/>
              <a:t>einstellen</a:t>
            </a:r>
          </a:p>
          <a:p>
            <a:r>
              <a:rPr lang="de-DE" sz="2000" dirty="0"/>
              <a:t>Von anderen für mich erstellte Aktivitäten können automatisch erscheinen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254106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4456175-06AF-FA35-EB59-1F5F2C362F2A}"/>
              </a:ext>
            </a:extLst>
          </p:cNvPr>
          <p:cNvPicPr>
            <a:picLocks noChangeAspect="1"/>
          </p:cNvPicPr>
          <p:nvPr/>
        </p:nvPicPr>
        <p:blipFill>
          <a:blip r:embed="rId2"/>
          <a:stretch>
            <a:fillRect/>
          </a:stretch>
        </p:blipFill>
        <p:spPr>
          <a:xfrm>
            <a:off x="1894506" y="1197480"/>
            <a:ext cx="7046928" cy="5331994"/>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817632" y="2223033"/>
            <a:ext cx="7214970" cy="366854"/>
          </a:xfrm>
          <a:prstGeom prst="roundRect">
            <a:avLst>
              <a:gd name="adj" fmla="val 19720"/>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817632" y="2589888"/>
            <a:ext cx="7214969" cy="1237452"/>
          </a:xfrm>
          <a:prstGeom prst="roundRect">
            <a:avLst>
              <a:gd name="adj" fmla="val 1220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817649" y="3827340"/>
            <a:ext cx="7216807" cy="2335471"/>
          </a:xfrm>
          <a:prstGeom prst="roundRect">
            <a:avLst>
              <a:gd name="adj" fmla="val 607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828196" y="6162811"/>
            <a:ext cx="7204406" cy="429630"/>
          </a:xfrm>
          <a:prstGeom prst="roundRect">
            <a:avLst>
              <a:gd name="adj" fmla="val 15253"/>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51787" y="223056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51788" y="302328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51788" y="4810409"/>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51789" y="6192960"/>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sp>
        <p:nvSpPr>
          <p:cNvPr id="2" name="Titel 1">
            <a:extLst>
              <a:ext uri="{FF2B5EF4-FFF2-40B4-BE49-F238E27FC236}">
                <a16:creationId xmlns:a16="http://schemas.microsoft.com/office/drawing/2014/main" id="{0D5B4D16-EF33-428C-9FF8-2F3A59700A03}"/>
              </a:ext>
            </a:extLst>
          </p:cNvPr>
          <p:cNvSpPr>
            <a:spLocks noGrp="1"/>
          </p:cNvSpPr>
          <p:nvPr>
            <p:ph type="title"/>
          </p:nvPr>
        </p:nvSpPr>
        <p:spPr>
          <a:xfrm>
            <a:off x="838200" y="219596"/>
            <a:ext cx="10515600" cy="1325563"/>
          </a:xfrm>
        </p:spPr>
        <p:txBody>
          <a:bodyPr/>
          <a:lstStyle/>
          <a:p>
            <a:r>
              <a:rPr lang="de-DE" dirty="0"/>
              <a:t>„Neues“ hält Sie auf dem aktuellen Stand</a:t>
            </a:r>
          </a:p>
        </p:txBody>
      </p:sp>
      <p:pic>
        <p:nvPicPr>
          <p:cNvPr id="18" name="Grafik 17">
            <a:extLst>
              <a:ext uri="{FF2B5EF4-FFF2-40B4-BE49-F238E27FC236}">
                <a16:creationId xmlns:a16="http://schemas.microsoft.com/office/drawing/2014/main" id="{9DC724FE-586B-6762-435A-A81A03A81798}"/>
              </a:ext>
            </a:extLst>
          </p:cNvPr>
          <p:cNvPicPr>
            <a:picLocks noChangeAspect="1"/>
          </p:cNvPicPr>
          <p:nvPr/>
        </p:nvPicPr>
        <p:blipFill>
          <a:blip r:embed="rId3"/>
          <a:stretch>
            <a:fillRect/>
          </a:stretch>
        </p:blipFill>
        <p:spPr>
          <a:xfrm>
            <a:off x="9162362" y="1698392"/>
            <a:ext cx="2549624" cy="4863900"/>
          </a:xfrm>
          <a:prstGeom prst="rect">
            <a:avLst/>
          </a:prstGeom>
        </p:spPr>
      </p:pic>
    </p:spTree>
    <p:extLst>
      <p:ext uri="{BB962C8B-B14F-4D97-AF65-F5344CB8AC3E}">
        <p14:creationId xmlns:p14="http://schemas.microsoft.com/office/powerpoint/2010/main" val="1226461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„Neues“</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77726"/>
            <a:ext cx="7474171" cy="4934090"/>
          </a:xfrm>
        </p:spPr>
        <p:txBody>
          <a:bodyPr anchor="ctr">
            <a:normAutofit fontScale="70000" lnSpcReduction="20000"/>
          </a:bodyPr>
          <a:lstStyle/>
          <a:p>
            <a:r>
              <a:rPr lang="de-DE" dirty="0"/>
              <a:t>Zuoberst sehen Sie Aktivitäten, die Sie an andere delegiert haben</a:t>
            </a:r>
          </a:p>
          <a:p>
            <a:pPr lvl="1"/>
            <a:r>
              <a:rPr lang="de-DE" dirty="0"/>
              <a:t>„Ist das schon erledigt?“</a:t>
            </a:r>
          </a:p>
          <a:p>
            <a:r>
              <a:rPr lang="de-DE" dirty="0"/>
              <a:t>Danach sehen Sie die jüngsten Änderungen</a:t>
            </a:r>
          </a:p>
          <a:p>
            <a:pPr lvl="1"/>
            <a:r>
              <a:rPr lang="de-DE" dirty="0"/>
              <a:t>Jüngere Änderungen oben, ältere unten</a:t>
            </a:r>
          </a:p>
          <a:p>
            <a:r>
              <a:rPr lang="de-DE" dirty="0"/>
              <a:t>Egal, ob jemand einen Vorgang, eine Aktivität oder ein Objekt angelegt oder geändert hat (filterbar)</a:t>
            </a:r>
          </a:p>
          <a:p>
            <a:r>
              <a:rPr lang="de-DE" dirty="0"/>
              <a:t>Standardmäßig sehen Sie Änderungen Ihrer Kollegen/Kolleginnen</a:t>
            </a:r>
          </a:p>
          <a:p>
            <a:pPr lvl="1"/>
            <a:r>
              <a:rPr lang="de-DE" dirty="0"/>
              <a:t>„Was ist während meines Urlaubs zuletzt gemacht worden?“</a:t>
            </a:r>
          </a:p>
          <a:p>
            <a:r>
              <a:rPr lang="de-DE" dirty="0"/>
              <a:t>Sie können aber auch nur ihre eigenen oder alle Änderungen sehen</a:t>
            </a:r>
          </a:p>
          <a:p>
            <a:pPr lvl="1"/>
            <a:r>
              <a:rPr lang="de-DE" dirty="0"/>
              <a:t>„Hatte ich das schon erledigt?“</a:t>
            </a:r>
          </a:p>
          <a:p>
            <a:r>
              <a:rPr lang="de-DE" dirty="0"/>
              <a:t>Alle Funktionen wie </a:t>
            </a:r>
            <a:r>
              <a:rPr lang="de-DE" i="1" dirty="0"/>
              <a:t>Bearbeiten, Anrufen, Dokument erstellen, Zusammenhang zeigen</a:t>
            </a:r>
            <a:r>
              <a:rPr lang="de-DE" dirty="0"/>
              <a:t> stehen zur Verfügung</a:t>
            </a:r>
          </a:p>
          <a:p>
            <a:r>
              <a:rPr lang="de-DE" dirty="0"/>
              <a:t>„Bericht anzeigen“ zeigt den passenden Bericht zur markierten Zeile</a:t>
            </a:r>
          </a:p>
          <a:p>
            <a:pPr lvl="1"/>
            <a:r>
              <a:rPr lang="de-DE" dirty="0"/>
              <a:t>Damit sehen Sie, wann was genau geändert wurde</a:t>
            </a:r>
          </a:p>
          <a:p>
            <a:r>
              <a:rPr lang="de-DE" dirty="0"/>
              <a:t>„Neues“ aktualisiert sich automatisch, wenn Sie es aufrufen</a:t>
            </a:r>
          </a:p>
          <a:p>
            <a:r>
              <a:rPr lang="de-DE" dirty="0"/>
              <a:t>Sie können für Teams prominent angebotene eigene Ad-hoc-Abfragen einfach aufrufen und zu Microsoft Office Live-verknüpfen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87067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4B8265D7-90B4-4F22-99BA-394E765A0FF7}"/>
              </a:ext>
            </a:extLst>
          </p:cNvPr>
          <p:cNvSpPr>
            <a:spLocks noGrp="1"/>
          </p:cNvSpPr>
          <p:nvPr>
            <p:ph type="ctrTitle"/>
          </p:nvPr>
        </p:nvSpPr>
        <p:spPr>
          <a:xfrm>
            <a:off x="838199" y="4525347"/>
            <a:ext cx="6801321" cy="1737360"/>
          </a:xfrm>
        </p:spPr>
        <p:txBody>
          <a:bodyPr anchor="ctr">
            <a:normAutofit/>
          </a:bodyPr>
          <a:lstStyle/>
          <a:p>
            <a:pPr algn="r"/>
            <a:r>
              <a:rPr lang="de-DE" dirty="0"/>
              <a:t>Teil 2</a:t>
            </a:r>
          </a:p>
        </p:txBody>
      </p:sp>
      <p:sp>
        <p:nvSpPr>
          <p:cNvPr id="5" name="Untertitel 4">
            <a:extLst>
              <a:ext uri="{FF2B5EF4-FFF2-40B4-BE49-F238E27FC236}">
                <a16:creationId xmlns:a16="http://schemas.microsoft.com/office/drawing/2014/main" id="{9568D195-B15E-4C2C-BD1D-21BA349D54DA}"/>
              </a:ext>
            </a:extLst>
          </p:cNvPr>
          <p:cNvSpPr>
            <a:spLocks noGrp="1"/>
          </p:cNvSpPr>
          <p:nvPr>
            <p:ph type="subTitle" idx="1"/>
          </p:nvPr>
        </p:nvSpPr>
        <p:spPr>
          <a:xfrm>
            <a:off x="7961258" y="4525347"/>
            <a:ext cx="3258675" cy="1737360"/>
          </a:xfrm>
        </p:spPr>
        <p:txBody>
          <a:bodyPr anchor="ctr">
            <a:normAutofit/>
          </a:bodyPr>
          <a:lstStyle/>
          <a:p>
            <a:pPr algn="l"/>
            <a:r>
              <a:rPr lang="de-DE" dirty="0"/>
              <a:t>Administration von</a:t>
            </a:r>
            <a:br>
              <a:rPr lang="de-DE" dirty="0"/>
            </a:br>
            <a:r>
              <a:rPr lang="de-DE" dirty="0"/>
              <a:t>SF Ordnerplan</a:t>
            </a:r>
          </a:p>
        </p:txBody>
      </p:sp>
      <p:sp>
        <p:nvSpPr>
          <p:cNvPr id="17"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900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Allgemeine Informationen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937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4C4E4-0225-4E23-BA81-6FB9E22AF411}"/>
              </a:ext>
            </a:extLst>
          </p:cNvPr>
          <p:cNvSpPr>
            <a:spLocks noGrp="1"/>
          </p:cNvSpPr>
          <p:nvPr>
            <p:ph type="title"/>
          </p:nvPr>
        </p:nvSpPr>
        <p:spPr>
          <a:xfrm>
            <a:off x="838200" y="365125"/>
            <a:ext cx="10515600" cy="1325563"/>
          </a:xfrm>
        </p:spPr>
        <p:txBody>
          <a:bodyPr>
            <a:normAutofit/>
          </a:bodyPr>
          <a:lstStyle/>
          <a:p>
            <a:pPr algn="ctr"/>
            <a:r>
              <a:rPr lang="de-DE" dirty="0"/>
              <a:t>Der „Datenaustausch“-Ordner</a:t>
            </a:r>
          </a:p>
        </p:txBody>
      </p:sp>
      <p:graphicFrame>
        <p:nvGraphicFramePr>
          <p:cNvPr id="5" name="Inhaltsplatzhalter 2">
            <a:extLst>
              <a:ext uri="{FF2B5EF4-FFF2-40B4-BE49-F238E27FC236}">
                <a16:creationId xmlns:a16="http://schemas.microsoft.com/office/drawing/2014/main" id="{F9A25F63-4843-4973-B82D-B67204246454}"/>
              </a:ext>
            </a:extLst>
          </p:cNvPr>
          <p:cNvGraphicFramePr>
            <a:graphicFrameLocks noGrp="1"/>
          </p:cNvGraphicFramePr>
          <p:nvPr>
            <p:ph idx="1"/>
            <p:extLst>
              <p:ext uri="{D42A27DB-BD31-4B8C-83A1-F6EECF244321}">
                <p14:modId xmlns:p14="http://schemas.microsoft.com/office/powerpoint/2010/main" val="3074588576"/>
              </p:ext>
            </p:extLst>
          </p:nvPr>
        </p:nvGraphicFramePr>
        <p:xfrm>
          <a:off x="2978302" y="1504950"/>
          <a:ext cx="6235396" cy="5153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2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B03AE5B-4FAB-46EB-9E35-E652CBBAF56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D3E5D57-16BC-4C58-AB5C-C6D79F66D4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95891CF-0846-49A6-837D-ADD5C0F1FED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E3BFD655-CF6F-4186-973E-8F2EA2D84FF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DB64F1B-BCB3-4CBA-871A-69B03D373A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F5CB4AB-C83F-4DD9-8F6E-6DC4CA3781F3}"/>
              </a:ext>
            </a:extLst>
          </p:cNvPr>
          <p:cNvSpPr>
            <a:spLocks noGrp="1"/>
          </p:cNvSpPr>
          <p:nvPr>
            <p:ph type="title"/>
          </p:nvPr>
        </p:nvSpPr>
        <p:spPr>
          <a:xfrm>
            <a:off x="943276" y="712269"/>
            <a:ext cx="3581013" cy="5502264"/>
          </a:xfrm>
        </p:spPr>
        <p:txBody>
          <a:bodyPr>
            <a:normAutofit/>
          </a:bodyPr>
          <a:lstStyle/>
          <a:p>
            <a:r>
              <a:rPr lang="de-DE" dirty="0">
                <a:solidFill>
                  <a:srgbClr val="FFFFFF"/>
                </a:solidFill>
              </a:rPr>
              <a:t>Komponenten von</a:t>
            </a:r>
            <a:br>
              <a:rPr lang="de-DE" dirty="0">
                <a:solidFill>
                  <a:srgbClr val="FFFFFF"/>
                </a:solidFill>
              </a:rPr>
            </a:br>
            <a:r>
              <a:rPr lang="de-DE" dirty="0">
                <a:solidFill>
                  <a:srgbClr val="FFFFFF"/>
                </a:solidFill>
              </a:rPr>
              <a:t>SF Ordnerplan</a:t>
            </a:r>
          </a:p>
        </p:txBody>
      </p:sp>
      <p:cxnSp>
        <p:nvCxnSpPr>
          <p:cNvPr id="46" name="Straight Connector 1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7" name="Inhaltsplatzhalter 4">
            <a:extLst>
              <a:ext uri="{FF2B5EF4-FFF2-40B4-BE49-F238E27FC236}">
                <a16:creationId xmlns:a16="http://schemas.microsoft.com/office/drawing/2014/main" id="{D2209A90-1E7B-46FE-980C-F8FACEEB0E3D}"/>
              </a:ext>
            </a:extLst>
          </p:cNvPr>
          <p:cNvGraphicFramePr>
            <a:graphicFrameLocks noGrp="1"/>
          </p:cNvGraphicFramePr>
          <p:nvPr>
            <p:ph idx="1"/>
            <p:extLst>
              <p:ext uri="{D42A27DB-BD31-4B8C-83A1-F6EECF244321}">
                <p14:modId xmlns:p14="http://schemas.microsoft.com/office/powerpoint/2010/main" val="209227985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9508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280659B-B925-4A4E-BF58-3D681725519E}"/>
              </a:ext>
            </a:extLst>
          </p:cNvPr>
          <p:cNvSpPr>
            <a:spLocks noGrp="1"/>
          </p:cNvSpPr>
          <p:nvPr>
            <p:ph type="title"/>
          </p:nvPr>
        </p:nvSpPr>
        <p:spPr>
          <a:xfrm>
            <a:off x="943277" y="712269"/>
            <a:ext cx="3370998" cy="5502264"/>
          </a:xfrm>
        </p:spPr>
        <p:txBody>
          <a:bodyPr>
            <a:normAutofit/>
          </a:bodyPr>
          <a:lstStyle/>
          <a:p>
            <a:r>
              <a:rPr lang="de-DE" sz="3700" dirty="0">
                <a:solidFill>
                  <a:srgbClr val="FFFFFF"/>
                </a:solidFill>
              </a:rPr>
              <a:t>SF Ordnerplan ist mandantenfähig</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2">
            <a:extLst>
              <a:ext uri="{FF2B5EF4-FFF2-40B4-BE49-F238E27FC236}">
                <a16:creationId xmlns:a16="http://schemas.microsoft.com/office/drawing/2014/main" id="{2BC9415F-D754-4046-ABB8-14F7D14F7A33}"/>
              </a:ext>
            </a:extLst>
          </p:cNvPr>
          <p:cNvGraphicFramePr>
            <a:graphicFrameLocks noGrp="1"/>
          </p:cNvGraphicFramePr>
          <p:nvPr>
            <p:ph idx="1"/>
            <p:extLst>
              <p:ext uri="{D42A27DB-BD31-4B8C-83A1-F6EECF244321}">
                <p14:modId xmlns:p14="http://schemas.microsoft.com/office/powerpoint/2010/main" val="316866871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017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2C45461-CB00-4CB4-9626-05AB3C34B552}"/>
              </a:ext>
            </a:extLst>
          </p:cNvPr>
          <p:cNvSpPr>
            <a:spLocks noGrp="1"/>
          </p:cNvSpPr>
          <p:nvPr>
            <p:ph type="title"/>
          </p:nvPr>
        </p:nvSpPr>
        <p:spPr>
          <a:xfrm>
            <a:off x="943277" y="712269"/>
            <a:ext cx="3370998" cy="5502264"/>
          </a:xfrm>
        </p:spPr>
        <p:txBody>
          <a:bodyPr>
            <a:normAutofit/>
          </a:bodyPr>
          <a:lstStyle/>
          <a:p>
            <a:r>
              <a:rPr lang="de-DE" dirty="0">
                <a:solidFill>
                  <a:srgbClr val="FFFFFF"/>
                </a:solidFill>
              </a:rPr>
              <a:t>Wo liegen die Dokumente?</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2">
            <a:extLst>
              <a:ext uri="{FF2B5EF4-FFF2-40B4-BE49-F238E27FC236}">
                <a16:creationId xmlns:a16="http://schemas.microsoft.com/office/drawing/2014/main" id="{A54EBFF5-F497-4537-A2E1-771832C58EC6}"/>
              </a:ext>
            </a:extLst>
          </p:cNvPr>
          <p:cNvGraphicFramePr>
            <a:graphicFrameLocks noGrp="1"/>
          </p:cNvGraphicFramePr>
          <p:nvPr>
            <p:ph idx="1"/>
            <p:extLst>
              <p:ext uri="{D42A27DB-BD31-4B8C-83A1-F6EECF244321}">
                <p14:modId xmlns:p14="http://schemas.microsoft.com/office/powerpoint/2010/main" val="138803907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035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Dateisystem-Provider</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4116451502"/>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nhaltsplatzhalter 4">
            <a:extLst>
              <a:ext uri="{FF2B5EF4-FFF2-40B4-BE49-F238E27FC236}">
                <a16:creationId xmlns:a16="http://schemas.microsoft.com/office/drawing/2014/main" id="{1EE9E731-AA20-4231-B08C-0A24D5D00312}"/>
              </a:ext>
            </a:extLst>
          </p:cNvPr>
          <p:cNvPicPr>
            <a:picLocks noGrp="1" noChangeAspect="1"/>
          </p:cNvPicPr>
          <p:nvPr>
            <p:ph sz="half" idx="1"/>
          </p:nvPr>
        </p:nvPicPr>
        <p:blipFill>
          <a:blip r:embed="rId7"/>
          <a:stretch>
            <a:fillRect/>
          </a:stretch>
        </p:blipFill>
        <p:spPr>
          <a:xfrm>
            <a:off x="838200" y="2169866"/>
            <a:ext cx="5181600" cy="3662855"/>
          </a:xfrm>
          <a:prstGeom prst="rect">
            <a:avLst/>
          </a:prstGeom>
        </p:spPr>
      </p:pic>
    </p:spTree>
    <p:extLst>
      <p:ext uri="{BB962C8B-B14F-4D97-AF65-F5344CB8AC3E}">
        <p14:creationId xmlns:p14="http://schemas.microsoft.com/office/powerpoint/2010/main" val="2302302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Prozesse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81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Prozesse</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2999364969"/>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Inhaltsplatzhalter 9">
            <a:extLst>
              <a:ext uri="{FF2B5EF4-FFF2-40B4-BE49-F238E27FC236}">
                <a16:creationId xmlns:a16="http://schemas.microsoft.com/office/drawing/2014/main" id="{C19C47FA-C971-4A63-825B-7DE01AAFDB01}"/>
              </a:ext>
            </a:extLst>
          </p:cNvPr>
          <p:cNvSpPr>
            <a:spLocks noGrp="1"/>
          </p:cNvSpPr>
          <p:nvPr>
            <p:ph sz="half" idx="1"/>
          </p:nvPr>
        </p:nvSpPr>
        <p:spPr/>
        <p:txBody>
          <a:bodyPr/>
          <a:lstStyle/>
          <a:p>
            <a:endParaRPr lang="de-DE"/>
          </a:p>
        </p:txBody>
      </p:sp>
      <p:pic>
        <p:nvPicPr>
          <p:cNvPr id="4" name="Grafik 3">
            <a:extLst>
              <a:ext uri="{FF2B5EF4-FFF2-40B4-BE49-F238E27FC236}">
                <a16:creationId xmlns:a16="http://schemas.microsoft.com/office/drawing/2014/main" id="{6EB1EF96-0C7B-B7DB-D298-8E40D900DD95}"/>
              </a:ext>
            </a:extLst>
          </p:cNvPr>
          <p:cNvPicPr>
            <a:picLocks noChangeAspect="1"/>
          </p:cNvPicPr>
          <p:nvPr/>
        </p:nvPicPr>
        <p:blipFill>
          <a:blip r:embed="rId7"/>
          <a:stretch>
            <a:fillRect/>
          </a:stretch>
        </p:blipFill>
        <p:spPr>
          <a:xfrm>
            <a:off x="506868" y="1763094"/>
            <a:ext cx="5665334" cy="4188214"/>
          </a:xfrm>
          <a:prstGeom prst="rect">
            <a:avLst/>
          </a:prstGeom>
        </p:spPr>
      </p:pic>
    </p:spTree>
    <p:extLst>
      <p:ext uri="{BB962C8B-B14F-4D97-AF65-F5344CB8AC3E}">
        <p14:creationId xmlns:p14="http://schemas.microsoft.com/office/powerpoint/2010/main" val="3870354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Prozess-Eigenschaften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3437514497"/>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a:extLst>
              <a:ext uri="{FF2B5EF4-FFF2-40B4-BE49-F238E27FC236}">
                <a16:creationId xmlns:a16="http://schemas.microsoft.com/office/drawing/2014/main" id="{1BABDCC6-91FB-4A73-B32B-F7B86EAA7383}"/>
              </a:ext>
            </a:extLst>
          </p:cNvPr>
          <p:cNvSpPr>
            <a:spLocks noGrp="1"/>
          </p:cNvSpPr>
          <p:nvPr>
            <p:ph sz="half" idx="1"/>
          </p:nvPr>
        </p:nvSpPr>
        <p:spPr/>
        <p:txBody>
          <a:bodyPr/>
          <a:lstStyle/>
          <a:p>
            <a:endParaRPr lang="de-DE"/>
          </a:p>
        </p:txBody>
      </p:sp>
      <p:pic>
        <p:nvPicPr>
          <p:cNvPr id="6" name="Grafik 5">
            <a:extLst>
              <a:ext uri="{FF2B5EF4-FFF2-40B4-BE49-F238E27FC236}">
                <a16:creationId xmlns:a16="http://schemas.microsoft.com/office/drawing/2014/main" id="{3370B25C-E17F-EB39-580E-9AC63AB0B227}"/>
              </a:ext>
            </a:extLst>
          </p:cNvPr>
          <p:cNvPicPr>
            <a:picLocks noChangeAspect="1"/>
          </p:cNvPicPr>
          <p:nvPr/>
        </p:nvPicPr>
        <p:blipFill>
          <a:blip r:embed="rId7"/>
          <a:stretch>
            <a:fillRect/>
          </a:stretch>
        </p:blipFill>
        <p:spPr>
          <a:xfrm>
            <a:off x="279499" y="1825625"/>
            <a:ext cx="6000051" cy="4435660"/>
          </a:xfrm>
          <a:prstGeom prst="rect">
            <a:avLst/>
          </a:prstGeom>
        </p:spPr>
      </p:pic>
    </p:spTree>
    <p:extLst>
      <p:ext uri="{BB962C8B-B14F-4D97-AF65-F5344CB8AC3E}">
        <p14:creationId xmlns:p14="http://schemas.microsoft.com/office/powerpoint/2010/main" val="32890756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58683-6252-42D4-A958-E39EA8BBFA98}"/>
              </a:ext>
            </a:extLst>
          </p:cNvPr>
          <p:cNvSpPr>
            <a:spLocks noGrp="1"/>
          </p:cNvSpPr>
          <p:nvPr>
            <p:ph type="title"/>
          </p:nvPr>
        </p:nvSpPr>
        <p:spPr>
          <a:xfrm>
            <a:off x="838200" y="365125"/>
            <a:ext cx="10515600" cy="1325563"/>
          </a:xfrm>
        </p:spPr>
        <p:txBody>
          <a:bodyPr/>
          <a:lstStyle/>
          <a:p>
            <a:r>
              <a:rPr lang="de-DE" dirty="0"/>
              <a:t>Musterordner</a:t>
            </a:r>
          </a:p>
        </p:txBody>
      </p:sp>
      <p:sp>
        <p:nvSpPr>
          <p:cNvPr id="3" name="Inhaltsplatzhalter 2">
            <a:extLst>
              <a:ext uri="{FF2B5EF4-FFF2-40B4-BE49-F238E27FC236}">
                <a16:creationId xmlns:a16="http://schemas.microsoft.com/office/drawing/2014/main" id="{833BE66E-C5F8-433D-A82C-01612F23AA32}"/>
              </a:ext>
            </a:extLst>
          </p:cNvPr>
          <p:cNvSpPr>
            <a:spLocks noGrp="1"/>
          </p:cNvSpPr>
          <p:nvPr>
            <p:ph sz="half" idx="1"/>
          </p:nvPr>
        </p:nvSpPr>
        <p:spPr>
          <a:xfrm>
            <a:off x="838200" y="1825625"/>
            <a:ext cx="5181600" cy="4351338"/>
          </a:xfrm>
        </p:spPr>
        <p:txBody>
          <a:bodyPr>
            <a:normAutofit/>
          </a:bodyPr>
          <a:lstStyle/>
          <a:p>
            <a:r>
              <a:rPr lang="de-DE" sz="2400" dirty="0"/>
              <a:t>Vorschlag für eine Unterordner-struktur bei Vorgangsanlage</a:t>
            </a:r>
          </a:p>
          <a:p>
            <a:r>
              <a:rPr lang="de-DE" sz="2400" dirty="0"/>
              <a:t>Auch nützlich für „Meilensteine“ in längeren Vorgängen</a:t>
            </a:r>
          </a:p>
          <a:p>
            <a:r>
              <a:rPr lang="de-DE" sz="2400" dirty="0"/>
              <a:t>Resultiert in ankreuzbarer Liste beim Anlegen eines Vorgangs</a:t>
            </a:r>
          </a:p>
          <a:p>
            <a:r>
              <a:rPr lang="de-DE" sz="2400" dirty="0"/>
              <a:t>Mit \ oder / getrennt können auch mehrere Ebenen erzeugt werden</a:t>
            </a:r>
          </a:p>
        </p:txBody>
      </p:sp>
      <p:pic>
        <p:nvPicPr>
          <p:cNvPr id="9" name="Inhaltsplatzhalter 8">
            <a:extLst>
              <a:ext uri="{FF2B5EF4-FFF2-40B4-BE49-F238E27FC236}">
                <a16:creationId xmlns:a16="http://schemas.microsoft.com/office/drawing/2014/main" id="{CBF89B43-26F0-43AF-B554-75CF3FAF1BCE}"/>
              </a:ext>
            </a:extLst>
          </p:cNvPr>
          <p:cNvPicPr>
            <a:picLocks noGrp="1" noChangeAspect="1"/>
          </p:cNvPicPr>
          <p:nvPr>
            <p:ph sz="half" idx="2"/>
          </p:nvPr>
        </p:nvPicPr>
        <p:blipFill>
          <a:blip r:embed="rId2"/>
          <a:stretch>
            <a:fillRect/>
          </a:stretch>
        </p:blipFill>
        <p:spPr>
          <a:xfrm>
            <a:off x="6172202" y="1825625"/>
            <a:ext cx="5181600" cy="3643312"/>
          </a:xfrm>
          <a:prstGeom prst="rect">
            <a:avLst/>
          </a:prstGeom>
        </p:spPr>
      </p:pic>
    </p:spTree>
    <p:extLst>
      <p:ext uri="{BB962C8B-B14F-4D97-AF65-F5344CB8AC3E}">
        <p14:creationId xmlns:p14="http://schemas.microsoft.com/office/powerpoint/2010/main" val="2793032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Dokumentvorlagen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736737541"/>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a:extLst>
              <a:ext uri="{FF2B5EF4-FFF2-40B4-BE49-F238E27FC236}">
                <a16:creationId xmlns:a16="http://schemas.microsoft.com/office/drawing/2014/main" id="{AFB08373-F546-4EE1-99CA-08C5B014FE71}"/>
              </a:ext>
            </a:extLst>
          </p:cNvPr>
          <p:cNvSpPr>
            <a:spLocks noGrp="1"/>
          </p:cNvSpPr>
          <p:nvPr>
            <p:ph sz="half" idx="1"/>
          </p:nvPr>
        </p:nvSpPr>
        <p:spPr/>
        <p:txBody>
          <a:bodyPr/>
          <a:lstStyle/>
          <a:p>
            <a:endParaRPr lang="de-DE"/>
          </a:p>
        </p:txBody>
      </p:sp>
      <p:pic>
        <p:nvPicPr>
          <p:cNvPr id="5" name="Grafik 4">
            <a:extLst>
              <a:ext uri="{FF2B5EF4-FFF2-40B4-BE49-F238E27FC236}">
                <a16:creationId xmlns:a16="http://schemas.microsoft.com/office/drawing/2014/main" id="{AD1CC873-FDBF-05A8-E6D9-1BF0883127F4}"/>
              </a:ext>
            </a:extLst>
          </p:cNvPr>
          <p:cNvPicPr>
            <a:picLocks noChangeAspect="1"/>
          </p:cNvPicPr>
          <p:nvPr/>
        </p:nvPicPr>
        <p:blipFill>
          <a:blip r:embed="rId7"/>
          <a:stretch>
            <a:fillRect/>
          </a:stretch>
        </p:blipFill>
        <p:spPr>
          <a:xfrm>
            <a:off x="123414" y="1916407"/>
            <a:ext cx="6116992" cy="3783535"/>
          </a:xfrm>
          <a:prstGeom prst="rect">
            <a:avLst/>
          </a:prstGeom>
        </p:spPr>
      </p:pic>
    </p:spTree>
    <p:extLst>
      <p:ext uri="{BB962C8B-B14F-4D97-AF65-F5344CB8AC3E}">
        <p14:creationId xmlns:p14="http://schemas.microsoft.com/office/powerpoint/2010/main" val="3959861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Dokumentvorlagen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fontScale="92500" lnSpcReduction="10000"/>
          </a:bodyPr>
          <a:lstStyle/>
          <a:p>
            <a:r>
              <a:rPr lang="de-DE" sz="2000" dirty="0"/>
              <a:t>Wo liegen die Vorlagen?</a:t>
            </a:r>
          </a:p>
          <a:p>
            <a:pPr lvl="1"/>
            <a:r>
              <a:rPr lang="de-DE" sz="1800" dirty="0"/>
              <a:t>In der SF Ordnerplan-Datenbank</a:t>
            </a:r>
          </a:p>
          <a:p>
            <a:r>
              <a:rPr lang="de-DE" sz="2000" dirty="0"/>
              <a:t>SFO-Dokumentvorlagen sind normale Dokumente</a:t>
            </a:r>
          </a:p>
          <a:p>
            <a:pPr lvl="1"/>
            <a:r>
              <a:rPr lang="de-DE" sz="1800" dirty="0"/>
              <a:t>Nicht z.B. Microsoft Office-Vorlagen wie .dotx-Dateien, sondern .docx</a:t>
            </a:r>
          </a:p>
          <a:p>
            <a:pPr lvl="1"/>
            <a:r>
              <a:rPr lang="de-DE" sz="1800" dirty="0"/>
              <a:t>Sie werden beim Erzeugen in den Vorgangsordner kopiert, geöffnet und ausgefüllt</a:t>
            </a:r>
          </a:p>
          <a:p>
            <a:r>
              <a:rPr lang="de-DE" sz="2000" dirty="0"/>
              <a:t>Welche Vorlagenarten können ausgefüllt werden?</a:t>
            </a:r>
          </a:p>
          <a:p>
            <a:pPr lvl="1"/>
            <a:r>
              <a:rPr lang="de-DE" sz="1800" dirty="0"/>
              <a:t>Word-Dokumente (.</a:t>
            </a:r>
            <a:r>
              <a:rPr lang="de-DE" sz="1800" dirty="0" err="1"/>
              <a:t>doc</a:t>
            </a:r>
            <a:r>
              <a:rPr lang="de-DE" sz="1800" dirty="0"/>
              <a:t>/.docx)</a:t>
            </a:r>
          </a:p>
          <a:p>
            <a:pPr lvl="1"/>
            <a:r>
              <a:rPr lang="de-DE" sz="1800" dirty="0"/>
              <a:t>Excel-Tabellen (.</a:t>
            </a:r>
            <a:r>
              <a:rPr lang="de-DE" sz="1800" dirty="0" err="1"/>
              <a:t>xls</a:t>
            </a:r>
            <a:r>
              <a:rPr lang="de-DE" sz="1800" dirty="0"/>
              <a:t>/.xlsx)</a:t>
            </a:r>
          </a:p>
          <a:p>
            <a:pPr lvl="1"/>
            <a:r>
              <a:rPr lang="de-DE" sz="1800" dirty="0"/>
              <a:t>Als Datei gespeicherte Outlook-Mails (.</a:t>
            </a:r>
            <a:r>
              <a:rPr lang="de-DE" sz="1800" dirty="0" err="1"/>
              <a:t>msg</a:t>
            </a:r>
            <a:r>
              <a:rPr lang="de-DE" sz="1800" dirty="0"/>
              <a:t>)</a:t>
            </a:r>
          </a:p>
          <a:p>
            <a:pPr lvl="1"/>
            <a:r>
              <a:rPr lang="de-DE" sz="1800" dirty="0"/>
              <a:t>PowerPoint-Dateien (.</a:t>
            </a:r>
            <a:r>
              <a:rPr lang="de-DE" sz="1800" dirty="0" err="1"/>
              <a:t>ppt</a:t>
            </a:r>
            <a:r>
              <a:rPr lang="de-DE" sz="1800" dirty="0"/>
              <a:t>/.</a:t>
            </a:r>
            <a:r>
              <a:rPr lang="de-DE" sz="1800" dirty="0" err="1"/>
              <a:t>pptx</a:t>
            </a:r>
            <a:r>
              <a:rPr lang="de-DE" sz="1800" dirty="0"/>
              <a:t>)</a:t>
            </a:r>
          </a:p>
          <a:p>
            <a:pPr lvl="1"/>
            <a:r>
              <a:rPr lang="de-DE" sz="1800" dirty="0"/>
              <a:t>Unformatierte Textdateien (.txt)</a:t>
            </a:r>
          </a:p>
          <a:p>
            <a:r>
              <a:rPr lang="de-DE" sz="2000" dirty="0"/>
              <a:t>Wo im Dokument werden Platzhalter unterstützt?</a:t>
            </a:r>
          </a:p>
          <a:p>
            <a:pPr lvl="1"/>
            <a:r>
              <a:rPr lang="de-DE" sz="1800" dirty="0"/>
              <a:t>Praktisch überall: Dokumentinhalt, Kopf- und Fußzeilen</a:t>
            </a:r>
          </a:p>
          <a:p>
            <a:r>
              <a:rPr lang="de-DE" sz="2200" dirty="0"/>
              <a:t>Wie kann die Verfügbarkeit von Vorlagen gesteuert werden?</a:t>
            </a:r>
          </a:p>
          <a:p>
            <a:pPr lvl="1"/>
            <a:r>
              <a:rPr lang="de-DE" sz="1800" dirty="0"/>
              <a:t>Als globale Vorlage, in Prozessen (einschl. übergeordneten Prozessen)</a:t>
            </a:r>
          </a:p>
          <a:p>
            <a:pPr lvl="1"/>
            <a:r>
              <a:rPr lang="de-DE" sz="1800" dirty="0"/>
              <a:t>Nach Teams</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846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193FC-4571-410E-870A-C3ACF65D7BF5}"/>
              </a:ext>
            </a:extLst>
          </p:cNvPr>
          <p:cNvSpPr>
            <a:spLocks noGrp="1"/>
          </p:cNvSpPr>
          <p:nvPr>
            <p:ph type="title"/>
          </p:nvPr>
        </p:nvSpPr>
        <p:spPr>
          <a:xfrm>
            <a:off x="655320" y="365125"/>
            <a:ext cx="5120114" cy="1692794"/>
          </a:xfrm>
        </p:spPr>
        <p:txBody>
          <a:bodyPr>
            <a:normAutofit/>
          </a:bodyPr>
          <a:lstStyle/>
          <a:p>
            <a:r>
              <a:rPr lang="de-DE" dirty="0"/>
              <a:t>DSGVO? Löschkonzept?</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Grafik 3" descr="Ein Bild, das Scheibenbremse, Durchschlag enthält.&#10;&#10;Mit sehr hoher Zuverlässigkeit generierte Beschreibung">
            <a:extLst>
              <a:ext uri="{FF2B5EF4-FFF2-40B4-BE49-F238E27FC236}">
                <a16:creationId xmlns:a16="http://schemas.microsoft.com/office/drawing/2014/main" id="{E3CCE304-557F-4CC4-99F5-A3DCC9168F0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624" r="12876"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Inhaltsplatzhalter 2">
            <a:extLst>
              <a:ext uri="{FF2B5EF4-FFF2-40B4-BE49-F238E27FC236}">
                <a16:creationId xmlns:a16="http://schemas.microsoft.com/office/drawing/2014/main" id="{C71D625E-215E-46D3-B697-7B491160D083}"/>
              </a:ext>
            </a:extLst>
          </p:cNvPr>
          <p:cNvGraphicFramePr>
            <a:graphicFrameLocks noGrp="1"/>
          </p:cNvGraphicFramePr>
          <p:nvPr>
            <p:ph idx="1"/>
            <p:extLst>
              <p:ext uri="{D42A27DB-BD31-4B8C-83A1-F6EECF244321}">
                <p14:modId xmlns:p14="http://schemas.microsoft.com/office/powerpoint/2010/main" val="1064464360"/>
              </p:ext>
            </p:extLst>
          </p:nvPr>
        </p:nvGraphicFramePr>
        <p:xfrm>
          <a:off x="655321" y="2575033"/>
          <a:ext cx="5935979" cy="4121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83062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Dokumentvorlagen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894314" cy="4994030"/>
          </a:xfrm>
        </p:spPr>
        <p:txBody>
          <a:bodyPr anchor="ctr">
            <a:normAutofit/>
          </a:bodyPr>
          <a:lstStyle/>
          <a:p>
            <a:r>
              <a:rPr lang="de-DE" sz="2000" dirty="0"/>
              <a:t>Wie kommen die Vorlagen in die Datenbank?</a:t>
            </a:r>
          </a:p>
          <a:p>
            <a:pPr lvl="1"/>
            <a:r>
              <a:rPr lang="de-DE" sz="1800" dirty="0"/>
              <a:t>Einmalig temporär im Dateisystem erzeugen</a:t>
            </a:r>
          </a:p>
          <a:p>
            <a:pPr lvl="1"/>
            <a:r>
              <a:rPr lang="de-DE" sz="1800" dirty="0"/>
              <a:t>Ziehen-und-Ablegen oder die Importieren-Schaltfläche verwenden</a:t>
            </a:r>
          </a:p>
          <a:p>
            <a:r>
              <a:rPr lang="de-DE" sz="2000" dirty="0"/>
              <a:t>Welche Platzhalter kann ich verwenden?</a:t>
            </a:r>
          </a:p>
          <a:p>
            <a:pPr lvl="1"/>
            <a:r>
              <a:rPr lang="de-DE" sz="1800" dirty="0"/>
              <a:t>In Vorgänge/Aktivitäten bearbeiten: </a:t>
            </a:r>
            <a:r>
              <a:rPr lang="de-DE" sz="1800" i="1" dirty="0"/>
              <a:t>Extras, Platzhalter anzeigen…</a:t>
            </a:r>
          </a:p>
          <a:p>
            <a:pPr lvl="1"/>
            <a:r>
              <a:rPr lang="de-DE" sz="1800" dirty="0"/>
              <a:t>Oder: </a:t>
            </a:r>
            <a:r>
              <a:rPr lang="de-DE" sz="1800" i="1" dirty="0"/>
              <a:t>Extras, Optionen…, Beim Ausfüllen von Dokumenten Diagnoseinformationen ausgeben </a:t>
            </a:r>
            <a:r>
              <a:rPr lang="de-DE" sz="1800" dirty="0"/>
              <a:t>aktivieren und Testdokument erstellen</a:t>
            </a:r>
          </a:p>
          <a:p>
            <a:r>
              <a:rPr lang="de-DE" sz="2000" dirty="0"/>
              <a:t>Wie kann ich Vorlagen ändern?</a:t>
            </a:r>
          </a:p>
          <a:p>
            <a:pPr lvl="1"/>
            <a:r>
              <a:rPr lang="de-DE" sz="1800" dirty="0"/>
              <a:t>Editier-Schaltfläche verwenden (speichert und öffnet eine temporäre Datei)</a:t>
            </a:r>
          </a:p>
          <a:p>
            <a:pPr lvl="1"/>
            <a:r>
              <a:rPr lang="de-DE" sz="1800" dirty="0"/>
              <a:t>Änderung vornehmen</a:t>
            </a:r>
          </a:p>
          <a:p>
            <a:pPr lvl="1"/>
            <a:r>
              <a:rPr lang="de-DE" sz="1800" dirty="0"/>
              <a:t>Dokument speichern und schließen (!)</a:t>
            </a:r>
          </a:p>
          <a:p>
            <a:pPr lvl="1"/>
            <a:r>
              <a:rPr lang="de-DE" sz="1800" dirty="0"/>
              <a:t>In SF Ordnerplan den (als geändert geführten) Datensatz speichern</a:t>
            </a:r>
          </a:p>
          <a:p>
            <a:r>
              <a:rPr lang="de-DE" sz="2000" dirty="0"/>
              <a:t>Ermutigen Sie Benutzer, eigene Vorlagen einzubringen</a:t>
            </a:r>
          </a:p>
          <a:p>
            <a:pPr lvl="1"/>
            <a:r>
              <a:rPr lang="de-DE" sz="1800" dirty="0"/>
              <a:t>Sie dürfen das in allen Prozessen, in denen sie Vorgänge anlegen dürfen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038102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Kategorien und Merkmale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4388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Kategorien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793744456"/>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4">
            <a:extLst>
              <a:ext uri="{FF2B5EF4-FFF2-40B4-BE49-F238E27FC236}">
                <a16:creationId xmlns:a16="http://schemas.microsoft.com/office/drawing/2014/main" id="{4A545714-499F-4882-9B78-5E76805E57E8}"/>
              </a:ext>
            </a:extLst>
          </p:cNvPr>
          <p:cNvSpPr>
            <a:spLocks noGrp="1"/>
          </p:cNvSpPr>
          <p:nvPr>
            <p:ph sz="half" idx="1"/>
          </p:nvPr>
        </p:nvSpPr>
        <p:spPr/>
        <p:txBody>
          <a:bodyPr/>
          <a:lstStyle/>
          <a:p>
            <a:endParaRPr lang="de-DE"/>
          </a:p>
        </p:txBody>
      </p:sp>
      <p:pic>
        <p:nvPicPr>
          <p:cNvPr id="6" name="Grafik 5">
            <a:extLst>
              <a:ext uri="{FF2B5EF4-FFF2-40B4-BE49-F238E27FC236}">
                <a16:creationId xmlns:a16="http://schemas.microsoft.com/office/drawing/2014/main" id="{A30D88AC-502C-6C7F-2997-041BEB405C5D}"/>
              </a:ext>
            </a:extLst>
          </p:cNvPr>
          <p:cNvPicPr>
            <a:picLocks noChangeAspect="1"/>
          </p:cNvPicPr>
          <p:nvPr/>
        </p:nvPicPr>
        <p:blipFill>
          <a:blip r:embed="rId7"/>
          <a:stretch>
            <a:fillRect/>
          </a:stretch>
        </p:blipFill>
        <p:spPr>
          <a:xfrm>
            <a:off x="140833" y="1363386"/>
            <a:ext cx="6123081" cy="5324874"/>
          </a:xfrm>
          <a:prstGeom prst="rect">
            <a:avLst/>
          </a:prstGeom>
        </p:spPr>
      </p:pic>
    </p:spTree>
    <p:extLst>
      <p:ext uri="{BB962C8B-B14F-4D97-AF65-F5344CB8AC3E}">
        <p14:creationId xmlns:p14="http://schemas.microsoft.com/office/powerpoint/2010/main" val="3831410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Merkmale</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2368270454"/>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4">
            <a:extLst>
              <a:ext uri="{FF2B5EF4-FFF2-40B4-BE49-F238E27FC236}">
                <a16:creationId xmlns:a16="http://schemas.microsoft.com/office/drawing/2014/main" id="{9C7C4EB2-8585-4CD4-A151-9D60F49B0B79}"/>
              </a:ext>
            </a:extLst>
          </p:cNvPr>
          <p:cNvSpPr>
            <a:spLocks noGrp="1"/>
          </p:cNvSpPr>
          <p:nvPr>
            <p:ph sz="half" idx="1"/>
          </p:nvPr>
        </p:nvSpPr>
        <p:spPr/>
        <p:txBody>
          <a:bodyPr/>
          <a:lstStyle/>
          <a:p>
            <a:endParaRPr lang="de-DE"/>
          </a:p>
        </p:txBody>
      </p:sp>
      <p:pic>
        <p:nvPicPr>
          <p:cNvPr id="4" name="Grafik 3">
            <a:extLst>
              <a:ext uri="{FF2B5EF4-FFF2-40B4-BE49-F238E27FC236}">
                <a16:creationId xmlns:a16="http://schemas.microsoft.com/office/drawing/2014/main" id="{22C37E52-30C1-F8A7-F3DE-D708CBE60ACD}"/>
              </a:ext>
            </a:extLst>
          </p:cNvPr>
          <p:cNvPicPr>
            <a:picLocks noChangeAspect="1"/>
          </p:cNvPicPr>
          <p:nvPr/>
        </p:nvPicPr>
        <p:blipFill>
          <a:blip r:embed="rId7"/>
          <a:stretch>
            <a:fillRect/>
          </a:stretch>
        </p:blipFill>
        <p:spPr>
          <a:xfrm>
            <a:off x="236839" y="1741722"/>
            <a:ext cx="5959173" cy="4435241"/>
          </a:xfrm>
          <a:prstGeom prst="rect">
            <a:avLst/>
          </a:prstGeom>
        </p:spPr>
      </p:pic>
    </p:spTree>
    <p:extLst>
      <p:ext uri="{BB962C8B-B14F-4D97-AF65-F5344CB8AC3E}">
        <p14:creationId xmlns:p14="http://schemas.microsoft.com/office/powerpoint/2010/main" val="4257431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3BAB2-7DFD-B44C-3E7F-AF74A83A8BD6}"/>
              </a:ext>
            </a:extLst>
          </p:cNvPr>
          <p:cNvSpPr>
            <a:spLocks noGrp="1"/>
          </p:cNvSpPr>
          <p:nvPr>
            <p:ph type="title"/>
          </p:nvPr>
        </p:nvSpPr>
        <p:spPr>
          <a:xfrm>
            <a:off x="838200" y="365125"/>
            <a:ext cx="5181600" cy="1325563"/>
          </a:xfrm>
        </p:spPr>
        <p:txBody>
          <a:bodyPr/>
          <a:lstStyle/>
          <a:p>
            <a:r>
              <a:rPr lang="de-DE" dirty="0"/>
              <a:t>Merkmale einer Kategorie</a:t>
            </a:r>
          </a:p>
        </p:txBody>
      </p:sp>
      <p:graphicFrame>
        <p:nvGraphicFramePr>
          <p:cNvPr id="8" name="Inhaltsplatzhalter 3">
            <a:extLst>
              <a:ext uri="{FF2B5EF4-FFF2-40B4-BE49-F238E27FC236}">
                <a16:creationId xmlns:a16="http://schemas.microsoft.com/office/drawing/2014/main" id="{7D6D2A4C-36E1-D00C-E2EE-891C941C24E6}"/>
              </a:ext>
            </a:extLst>
          </p:cNvPr>
          <p:cNvGraphicFramePr>
            <a:graphicFrameLocks noGrp="1"/>
          </p:cNvGraphicFramePr>
          <p:nvPr>
            <p:ph sz="half" idx="2"/>
            <p:extLst>
              <p:ext uri="{D42A27DB-BD31-4B8C-83A1-F6EECF244321}">
                <p14:modId xmlns:p14="http://schemas.microsoft.com/office/powerpoint/2010/main" val="4076519708"/>
              </p:ext>
            </p:extLst>
          </p:nvPr>
        </p:nvGraphicFramePr>
        <p:xfrm>
          <a:off x="6172200" y="492790"/>
          <a:ext cx="5181600" cy="5684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a:extLst>
              <a:ext uri="{FF2B5EF4-FFF2-40B4-BE49-F238E27FC236}">
                <a16:creationId xmlns:a16="http://schemas.microsoft.com/office/drawing/2014/main" id="{4751F1BB-D15A-3B38-E314-0AC9F0AB5FFE}"/>
              </a:ext>
            </a:extLst>
          </p:cNvPr>
          <p:cNvSpPr>
            <a:spLocks noGrp="1"/>
          </p:cNvSpPr>
          <p:nvPr>
            <p:ph sz="half" idx="1"/>
          </p:nvPr>
        </p:nvSpPr>
        <p:spPr/>
        <p:txBody>
          <a:bodyPr/>
          <a:lstStyle/>
          <a:p>
            <a:endParaRPr lang="de-DE"/>
          </a:p>
        </p:txBody>
      </p:sp>
      <p:pic>
        <p:nvPicPr>
          <p:cNvPr id="7" name="Grafik 6">
            <a:extLst>
              <a:ext uri="{FF2B5EF4-FFF2-40B4-BE49-F238E27FC236}">
                <a16:creationId xmlns:a16="http://schemas.microsoft.com/office/drawing/2014/main" id="{8B742FDD-2CB3-1230-D265-89B028642331}"/>
              </a:ext>
            </a:extLst>
          </p:cNvPr>
          <p:cNvPicPr>
            <a:picLocks noChangeAspect="1"/>
          </p:cNvPicPr>
          <p:nvPr/>
        </p:nvPicPr>
        <p:blipFill>
          <a:blip r:embed="rId7"/>
          <a:stretch>
            <a:fillRect/>
          </a:stretch>
        </p:blipFill>
        <p:spPr>
          <a:xfrm>
            <a:off x="231433" y="1690688"/>
            <a:ext cx="5864567" cy="4454278"/>
          </a:xfrm>
          <a:prstGeom prst="rect">
            <a:avLst/>
          </a:prstGeom>
        </p:spPr>
      </p:pic>
    </p:spTree>
    <p:extLst>
      <p:ext uri="{BB962C8B-B14F-4D97-AF65-F5344CB8AC3E}">
        <p14:creationId xmlns:p14="http://schemas.microsoft.com/office/powerpoint/2010/main" val="238390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CE37F-F58F-4F00-AD6C-74CE67901AC5}"/>
              </a:ext>
            </a:extLst>
          </p:cNvPr>
          <p:cNvSpPr>
            <a:spLocks noGrp="1"/>
          </p:cNvSpPr>
          <p:nvPr>
            <p:ph type="title"/>
          </p:nvPr>
        </p:nvSpPr>
        <p:spPr/>
        <p:txBody>
          <a:bodyPr/>
          <a:lstStyle/>
          <a:p>
            <a:r>
              <a:rPr lang="en-US" dirty="0" err="1"/>
              <a:t>Kategorie-Hierarchien</a:t>
            </a:r>
            <a:endParaRPr lang="en-US" dirty="0"/>
          </a:p>
        </p:txBody>
      </p:sp>
      <p:graphicFrame>
        <p:nvGraphicFramePr>
          <p:cNvPr id="13" name="Inhaltsplatzhalter 12">
            <a:extLst>
              <a:ext uri="{FF2B5EF4-FFF2-40B4-BE49-F238E27FC236}">
                <a16:creationId xmlns:a16="http://schemas.microsoft.com/office/drawing/2014/main" id="{45B7F6F0-D2CF-4DB9-BB10-11FDF81405F0}"/>
              </a:ext>
            </a:extLst>
          </p:cNvPr>
          <p:cNvGraphicFramePr>
            <a:graphicFrameLocks noGrp="1"/>
          </p:cNvGraphicFramePr>
          <p:nvPr>
            <p:ph sz="half" idx="4294967295"/>
            <p:extLst>
              <p:ext uri="{D42A27DB-BD31-4B8C-83A1-F6EECF244321}">
                <p14:modId xmlns:p14="http://schemas.microsoft.com/office/powerpoint/2010/main" val="4285208030"/>
              </p:ext>
            </p:extLst>
          </p:nvPr>
        </p:nvGraphicFramePr>
        <p:xfrm>
          <a:off x="838199" y="1293029"/>
          <a:ext cx="10856027" cy="4680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a:extLst>
              <a:ext uri="{FF2B5EF4-FFF2-40B4-BE49-F238E27FC236}">
                <a16:creationId xmlns:a16="http://schemas.microsoft.com/office/drawing/2014/main" id="{052E34B7-7D14-4957-92F6-0285A675B62A}"/>
              </a:ext>
            </a:extLst>
          </p:cNvPr>
          <p:cNvPicPr>
            <a:picLocks noChangeAspect="1"/>
          </p:cNvPicPr>
          <p:nvPr/>
        </p:nvPicPr>
        <p:blipFill>
          <a:blip r:embed="rId7"/>
          <a:stretch>
            <a:fillRect/>
          </a:stretch>
        </p:blipFill>
        <p:spPr>
          <a:xfrm>
            <a:off x="5571491" y="3188797"/>
            <a:ext cx="6342011" cy="3200836"/>
          </a:xfrm>
          <a:prstGeom prst="rect">
            <a:avLst/>
          </a:prstGeom>
        </p:spPr>
      </p:pic>
    </p:spTree>
    <p:extLst>
      <p:ext uri="{BB962C8B-B14F-4D97-AF65-F5344CB8AC3E}">
        <p14:creationId xmlns:p14="http://schemas.microsoft.com/office/powerpoint/2010/main" val="3318742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2768B-14D5-4CBC-BEA2-28A0B459D1A0}"/>
              </a:ext>
            </a:extLst>
          </p:cNvPr>
          <p:cNvSpPr>
            <a:spLocks noGrp="1"/>
          </p:cNvSpPr>
          <p:nvPr>
            <p:ph type="title"/>
          </p:nvPr>
        </p:nvSpPr>
        <p:spPr/>
        <p:txBody>
          <a:bodyPr/>
          <a:lstStyle/>
          <a:p>
            <a:r>
              <a:rPr lang="de-DE" dirty="0"/>
              <a:t>Berechnete Merkmale</a:t>
            </a:r>
          </a:p>
        </p:txBody>
      </p:sp>
      <p:graphicFrame>
        <p:nvGraphicFramePr>
          <p:cNvPr id="5" name="Inhaltsplatzhalter 2">
            <a:extLst>
              <a:ext uri="{FF2B5EF4-FFF2-40B4-BE49-F238E27FC236}">
                <a16:creationId xmlns:a16="http://schemas.microsoft.com/office/drawing/2014/main" id="{8DC1A33B-5FE4-4C48-B4B8-69B431D031E6}"/>
              </a:ext>
            </a:extLst>
          </p:cNvPr>
          <p:cNvGraphicFramePr>
            <a:graphicFrameLocks noGrp="1"/>
          </p:cNvGraphicFramePr>
          <p:nvPr>
            <p:ph idx="1"/>
            <p:extLst>
              <p:ext uri="{D42A27DB-BD31-4B8C-83A1-F6EECF244321}">
                <p14:modId xmlns:p14="http://schemas.microsoft.com/office/powerpoint/2010/main" val="2534335942"/>
              </p:ext>
            </p:extLst>
          </p:nvPr>
        </p:nvGraphicFramePr>
        <p:xfrm>
          <a:off x="5712032" y="1531941"/>
          <a:ext cx="5866410" cy="4960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B392C55F-668D-6F42-071C-4DE958276CD7}"/>
              </a:ext>
            </a:extLst>
          </p:cNvPr>
          <p:cNvPicPr>
            <a:picLocks noChangeAspect="1"/>
          </p:cNvPicPr>
          <p:nvPr/>
        </p:nvPicPr>
        <p:blipFill>
          <a:blip r:embed="rId7"/>
          <a:stretch>
            <a:fillRect/>
          </a:stretch>
        </p:blipFill>
        <p:spPr>
          <a:xfrm>
            <a:off x="179662" y="2057399"/>
            <a:ext cx="5349198" cy="3624313"/>
          </a:xfrm>
          <a:prstGeom prst="rect">
            <a:avLst/>
          </a:prstGeom>
        </p:spPr>
      </p:pic>
    </p:spTree>
    <p:extLst>
      <p:ext uri="{BB962C8B-B14F-4D97-AF65-F5344CB8AC3E}">
        <p14:creationId xmlns:p14="http://schemas.microsoft.com/office/powerpoint/2010/main" val="605265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(1): Terme</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38C3EE14-6C38-43E4-B71F-6FE2D7D0FC29}"/>
              </a:ext>
            </a:extLst>
          </p:cNvPr>
          <p:cNvGraphicFramePr>
            <a:graphicFrameLocks noGrp="1"/>
          </p:cNvGraphicFramePr>
          <p:nvPr>
            <p:ph idx="1"/>
            <p:extLst>
              <p:ext uri="{D42A27DB-BD31-4B8C-83A1-F6EECF244321}">
                <p14:modId xmlns:p14="http://schemas.microsoft.com/office/powerpoint/2010/main" val="14026883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8302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(2): Operatoren</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366FECF1-415C-46A3-8D7B-60ECDF9E6E60}"/>
              </a:ext>
            </a:extLst>
          </p:cNvPr>
          <p:cNvGraphicFramePr>
            <a:graphicFrameLocks noGrp="1"/>
          </p:cNvGraphicFramePr>
          <p:nvPr>
            <p:ph idx="1"/>
            <p:extLst>
              <p:ext uri="{D42A27DB-BD31-4B8C-83A1-F6EECF244321}">
                <p14:modId xmlns:p14="http://schemas.microsoft.com/office/powerpoint/2010/main" val="36755225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3026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(3): Funktionen</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FFA1A92B-BF83-457C-A6DA-28AE3AB678E2}"/>
              </a:ext>
            </a:extLst>
          </p:cNvPr>
          <p:cNvGraphicFramePr>
            <a:graphicFrameLocks noGrp="1"/>
          </p:cNvGraphicFramePr>
          <p:nvPr>
            <p:ph idx="1"/>
            <p:extLst>
              <p:ext uri="{D42A27DB-BD31-4B8C-83A1-F6EECF244321}">
                <p14:modId xmlns:p14="http://schemas.microsoft.com/office/powerpoint/2010/main" val="1303652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686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4C4E4-0225-4E23-BA81-6FB9E22AF411}"/>
              </a:ext>
            </a:extLst>
          </p:cNvPr>
          <p:cNvSpPr>
            <a:spLocks noGrp="1"/>
          </p:cNvSpPr>
          <p:nvPr>
            <p:ph type="title"/>
          </p:nvPr>
        </p:nvSpPr>
        <p:spPr>
          <a:xfrm>
            <a:off x="838200" y="365125"/>
            <a:ext cx="10515600" cy="1325563"/>
          </a:xfrm>
        </p:spPr>
        <p:txBody>
          <a:bodyPr>
            <a:normAutofit/>
          </a:bodyPr>
          <a:lstStyle/>
          <a:p>
            <a:pPr algn="ctr"/>
            <a:r>
              <a:rPr lang="de-DE" dirty="0"/>
              <a:t>Das Postfach – Kommunikation oder Ablage?</a:t>
            </a:r>
          </a:p>
        </p:txBody>
      </p:sp>
      <p:graphicFrame>
        <p:nvGraphicFramePr>
          <p:cNvPr id="4" name="Inhaltsplatzhalter 3">
            <a:extLst>
              <a:ext uri="{FF2B5EF4-FFF2-40B4-BE49-F238E27FC236}">
                <a16:creationId xmlns:a16="http://schemas.microsoft.com/office/drawing/2014/main" id="{1E3A79E3-D8C7-4DE1-B717-6B5772D97036}"/>
              </a:ext>
            </a:extLst>
          </p:cNvPr>
          <p:cNvGraphicFramePr>
            <a:graphicFrameLocks noGrp="1"/>
          </p:cNvGraphicFramePr>
          <p:nvPr>
            <p:ph idx="1"/>
            <p:extLst>
              <p:ext uri="{D42A27DB-BD31-4B8C-83A1-F6EECF244321}">
                <p14:modId xmlns:p14="http://schemas.microsoft.com/office/powerpoint/2010/main" val="17479674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9699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(3): Funktionen</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FFA1A92B-BF83-457C-A6DA-28AE3AB678E2}"/>
              </a:ext>
            </a:extLst>
          </p:cNvPr>
          <p:cNvGraphicFramePr>
            <a:graphicFrameLocks noGrp="1"/>
          </p:cNvGraphicFramePr>
          <p:nvPr>
            <p:ph idx="1"/>
            <p:extLst>
              <p:ext uri="{D42A27DB-BD31-4B8C-83A1-F6EECF244321}">
                <p14:modId xmlns:p14="http://schemas.microsoft.com/office/powerpoint/2010/main" val="35343793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465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9A1A3-D029-4EFE-8234-678BB5877FE1}"/>
              </a:ext>
            </a:extLst>
          </p:cNvPr>
          <p:cNvSpPr>
            <a:spLocks noGrp="1"/>
          </p:cNvSpPr>
          <p:nvPr>
            <p:ph type="title"/>
          </p:nvPr>
        </p:nvSpPr>
        <p:spPr/>
        <p:txBody>
          <a:bodyPr/>
          <a:lstStyle/>
          <a:p>
            <a:r>
              <a:rPr lang="de-DE" dirty="0"/>
              <a:t>Beispiel: Briefanrede</a:t>
            </a:r>
          </a:p>
        </p:txBody>
      </p:sp>
      <p:sp>
        <p:nvSpPr>
          <p:cNvPr id="3" name="Inhaltsplatzhalter 2">
            <a:extLst>
              <a:ext uri="{FF2B5EF4-FFF2-40B4-BE49-F238E27FC236}">
                <a16:creationId xmlns:a16="http://schemas.microsoft.com/office/drawing/2014/main" id="{EC3B3CC9-FF81-4F54-90A3-AFD0D86D9F4E}"/>
              </a:ext>
            </a:extLst>
          </p:cNvPr>
          <p:cNvSpPr>
            <a:spLocks noGrp="1"/>
          </p:cNvSpPr>
          <p:nvPr>
            <p:ph idx="1"/>
          </p:nvPr>
        </p:nvSpPr>
        <p:spPr/>
        <p:txBody>
          <a:bodyPr/>
          <a:lstStyle/>
          <a:p>
            <a:r>
              <a:rPr lang="de-DE" dirty="0"/>
              <a:t>Ein leicht zu verwendendes Merkmal, um einen einzigen Platzhalter </a:t>
            </a:r>
            <a:r>
              <a:rPr lang="de-DE" i="1" dirty="0"/>
              <a:t>{Briefanrede}</a:t>
            </a:r>
            <a:r>
              <a:rPr lang="de-DE" dirty="0"/>
              <a:t> in ein Dokument einzufügen:</a:t>
            </a:r>
          </a:p>
          <a:p>
            <a:endParaRPr lang="de-DE" dirty="0"/>
          </a:p>
        </p:txBody>
      </p:sp>
      <p:pic>
        <p:nvPicPr>
          <p:cNvPr id="12" name="Grafik 11">
            <a:extLst>
              <a:ext uri="{FF2B5EF4-FFF2-40B4-BE49-F238E27FC236}">
                <a16:creationId xmlns:a16="http://schemas.microsoft.com/office/drawing/2014/main" id="{BD3F2155-813E-4F2A-9EB9-40CC8FA653FF}"/>
              </a:ext>
            </a:extLst>
          </p:cNvPr>
          <p:cNvPicPr>
            <a:picLocks noChangeAspect="1"/>
          </p:cNvPicPr>
          <p:nvPr/>
        </p:nvPicPr>
        <p:blipFill>
          <a:blip r:embed="rId2"/>
          <a:stretch>
            <a:fillRect/>
          </a:stretch>
        </p:blipFill>
        <p:spPr>
          <a:xfrm>
            <a:off x="1190874" y="2795663"/>
            <a:ext cx="6590753" cy="3778319"/>
          </a:xfrm>
          <a:prstGeom prst="rect">
            <a:avLst/>
          </a:prstGeom>
        </p:spPr>
      </p:pic>
    </p:spTree>
    <p:extLst>
      <p:ext uri="{BB962C8B-B14F-4D97-AF65-F5344CB8AC3E}">
        <p14:creationId xmlns:p14="http://schemas.microsoft.com/office/powerpoint/2010/main" val="2224450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3DF0F-4F0A-4624-B159-7E5B47095590}"/>
              </a:ext>
            </a:extLst>
          </p:cNvPr>
          <p:cNvSpPr>
            <a:spLocks noGrp="1"/>
          </p:cNvSpPr>
          <p:nvPr>
            <p:ph type="title"/>
          </p:nvPr>
        </p:nvSpPr>
        <p:spPr/>
        <p:txBody>
          <a:bodyPr/>
          <a:lstStyle/>
          <a:p>
            <a:r>
              <a:rPr lang="de-DE" dirty="0"/>
              <a:t>Beispiel: Komplette Anschrift</a:t>
            </a:r>
          </a:p>
        </p:txBody>
      </p:sp>
      <p:sp>
        <p:nvSpPr>
          <p:cNvPr id="3" name="Inhaltsplatzhalter 2">
            <a:extLst>
              <a:ext uri="{FF2B5EF4-FFF2-40B4-BE49-F238E27FC236}">
                <a16:creationId xmlns:a16="http://schemas.microsoft.com/office/drawing/2014/main" id="{E5D01BE0-0239-4CDF-A1AB-E1DE326A9714}"/>
              </a:ext>
            </a:extLst>
          </p:cNvPr>
          <p:cNvSpPr>
            <a:spLocks noGrp="1"/>
          </p:cNvSpPr>
          <p:nvPr>
            <p:ph sz="half" idx="1"/>
          </p:nvPr>
        </p:nvSpPr>
        <p:spPr/>
        <p:txBody>
          <a:bodyPr/>
          <a:lstStyle/>
          <a:p>
            <a:r>
              <a:rPr lang="de-DE" dirty="0"/>
              <a:t>Ein berechnetes Merkmal </a:t>
            </a:r>
            <a:r>
              <a:rPr lang="de-DE" i="1" dirty="0"/>
              <a:t>{Anschrift}</a:t>
            </a:r>
            <a:r>
              <a:rPr lang="de-DE" dirty="0"/>
              <a:t> erleichtert die Erstellung von Brief-Dokumentvorlagen:</a:t>
            </a:r>
          </a:p>
          <a:p>
            <a:pPr lvl="1"/>
            <a:r>
              <a:rPr lang="de-DE" sz="1400" dirty="0">
                <a:solidFill>
                  <a:srgbClr val="0000FF"/>
                </a:solidFill>
                <a:latin typeface="Microsoft Sans Serif" panose="020B0604020202020204" pitchFamily="34" charset="0"/>
              </a:rPr>
              <a:t>{Adressat}</a:t>
            </a:r>
            <a:r>
              <a:rPr lang="de-DE" sz="1400" dirty="0">
                <a:solidFill>
                  <a:srgbClr val="000000"/>
                </a:solidFill>
                <a:latin typeface="Microsoft Sans Serif" panose="020B0604020202020204" pitchFamily="34" charset="0"/>
              </a:rPr>
              <a:t> &amp; </a:t>
            </a:r>
            <a:r>
              <a:rPr lang="de-DE" sz="1400" dirty="0">
                <a:solidFill>
                  <a:srgbClr val="9400D3"/>
                </a:solidFill>
                <a:latin typeface="Microsoft Sans Serif" panose="020B0604020202020204" pitchFamily="34" charset="0"/>
              </a:rPr>
              <a:t>Zeile</a:t>
            </a:r>
            <a:r>
              <a:rPr lang="de-DE" sz="1400" dirty="0">
                <a:solidFill>
                  <a:srgbClr val="000000"/>
                </a:solidFill>
                <a:latin typeface="Microsoft Sans Serif" panose="020B0604020202020204" pitchFamily="34" charset="0"/>
              </a:rPr>
              <a:t> &amp; </a:t>
            </a:r>
            <a:r>
              <a:rPr lang="de-DE" sz="1400" dirty="0">
                <a:solidFill>
                  <a:srgbClr val="0000FF"/>
                </a:solidFill>
                <a:latin typeface="Microsoft Sans Serif" panose="020B0604020202020204" pitchFamily="34" charset="0"/>
              </a:rPr>
              <a:t>{Straße}</a:t>
            </a:r>
            <a:r>
              <a:rPr lang="de-DE" sz="1400" dirty="0">
                <a:solidFill>
                  <a:srgbClr val="000000"/>
                </a:solidFill>
                <a:latin typeface="Microsoft Sans Serif" panose="020B0604020202020204" pitchFamily="34" charset="0"/>
              </a:rPr>
              <a:t> &amp; </a:t>
            </a:r>
            <a:r>
              <a:rPr lang="de-DE" sz="1400" dirty="0">
                <a:solidFill>
                  <a:srgbClr val="9400D3"/>
                </a:solidFill>
                <a:latin typeface="Microsoft Sans Serif" panose="020B0604020202020204" pitchFamily="34" charset="0"/>
              </a:rPr>
              <a:t>Zeile</a:t>
            </a:r>
            <a:r>
              <a:rPr lang="de-DE" sz="1400" dirty="0">
                <a:solidFill>
                  <a:srgbClr val="000000"/>
                </a:solidFill>
                <a:latin typeface="Microsoft Sans Serif" panose="020B0604020202020204" pitchFamily="34" charset="0"/>
              </a:rPr>
              <a:t> &amp; </a:t>
            </a:r>
            <a:r>
              <a:rPr lang="de-DE" sz="1400" dirty="0">
                <a:solidFill>
                  <a:srgbClr val="0000FF"/>
                </a:solidFill>
                <a:latin typeface="Microsoft Sans Serif" panose="020B0604020202020204" pitchFamily="34" charset="0"/>
              </a:rPr>
              <a:t>{PLZ}</a:t>
            </a:r>
            <a:r>
              <a:rPr lang="de-DE" sz="1400" dirty="0">
                <a:solidFill>
                  <a:srgbClr val="000000"/>
                </a:solidFill>
                <a:latin typeface="Microsoft Sans Serif" panose="020B0604020202020204" pitchFamily="34" charset="0"/>
              </a:rPr>
              <a:t> &amp; </a:t>
            </a:r>
            <a:r>
              <a:rPr lang="de-DE" sz="1400" dirty="0">
                <a:solidFill>
                  <a:srgbClr val="A52A2A"/>
                </a:solidFill>
                <a:latin typeface="Microsoft Sans Serif" panose="020B0604020202020204" pitchFamily="34" charset="0"/>
              </a:rPr>
              <a:t>" "</a:t>
            </a:r>
            <a:r>
              <a:rPr lang="de-DE" sz="1400" dirty="0">
                <a:solidFill>
                  <a:srgbClr val="000000"/>
                </a:solidFill>
                <a:latin typeface="Microsoft Sans Serif" panose="020B0604020202020204" pitchFamily="34" charset="0"/>
              </a:rPr>
              <a:t> &amp; </a:t>
            </a:r>
            <a:r>
              <a:rPr lang="de-DE" sz="1400" dirty="0">
                <a:solidFill>
                  <a:srgbClr val="0000FF"/>
                </a:solidFill>
                <a:latin typeface="Microsoft Sans Serif" panose="020B0604020202020204" pitchFamily="34" charset="0"/>
              </a:rPr>
              <a:t>{Ort}</a:t>
            </a:r>
          </a:p>
          <a:p>
            <a:r>
              <a:rPr lang="de-DE" dirty="0"/>
              <a:t>Das kann auch komplex sein, um alle Fälle abzudecken:</a:t>
            </a:r>
          </a:p>
        </p:txBody>
      </p:sp>
      <p:pic>
        <p:nvPicPr>
          <p:cNvPr id="6" name="Inhaltsplatzhalter 5">
            <a:extLst>
              <a:ext uri="{FF2B5EF4-FFF2-40B4-BE49-F238E27FC236}">
                <a16:creationId xmlns:a16="http://schemas.microsoft.com/office/drawing/2014/main" id="{59DF723B-85E5-43AD-A12E-76E099B0028E}"/>
              </a:ext>
            </a:extLst>
          </p:cNvPr>
          <p:cNvPicPr>
            <a:picLocks noGrp="1" noChangeAspect="1"/>
          </p:cNvPicPr>
          <p:nvPr>
            <p:ph sz="half" idx="2"/>
          </p:nvPr>
        </p:nvPicPr>
        <p:blipFill>
          <a:blip r:embed="rId2"/>
          <a:stretch>
            <a:fillRect/>
          </a:stretch>
        </p:blipFill>
        <p:spPr>
          <a:xfrm>
            <a:off x="7280402" y="1510032"/>
            <a:ext cx="3807782" cy="4982524"/>
          </a:xfrm>
        </p:spPr>
      </p:pic>
    </p:spTree>
    <p:extLst>
      <p:ext uri="{BB962C8B-B14F-4D97-AF65-F5344CB8AC3E}">
        <p14:creationId xmlns:p14="http://schemas.microsoft.com/office/powerpoint/2010/main" val="2835089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536E-A6E3-4765-940B-15E26BC1F6A3}"/>
              </a:ext>
            </a:extLst>
          </p:cNvPr>
          <p:cNvSpPr>
            <a:spLocks noGrp="1"/>
          </p:cNvSpPr>
          <p:nvPr>
            <p:ph type="title"/>
          </p:nvPr>
        </p:nvSpPr>
        <p:spPr/>
        <p:txBody>
          <a:bodyPr/>
          <a:lstStyle/>
          <a:p>
            <a:r>
              <a:rPr lang="de-DE" dirty="0"/>
              <a:t>Beispiel: Formel für Landkarte</a:t>
            </a:r>
          </a:p>
        </p:txBody>
      </p:sp>
      <p:sp>
        <p:nvSpPr>
          <p:cNvPr id="3" name="Inhaltsplatzhalter 2">
            <a:extLst>
              <a:ext uri="{FF2B5EF4-FFF2-40B4-BE49-F238E27FC236}">
                <a16:creationId xmlns:a16="http://schemas.microsoft.com/office/drawing/2014/main" id="{96AF5518-F919-44C5-B1FE-15BE02AAD5FD}"/>
              </a:ext>
            </a:extLst>
          </p:cNvPr>
          <p:cNvSpPr>
            <a:spLocks noGrp="1"/>
          </p:cNvSpPr>
          <p:nvPr>
            <p:ph sz="half" idx="1"/>
          </p:nvPr>
        </p:nvSpPr>
        <p:spPr>
          <a:xfrm>
            <a:off x="838199" y="1825625"/>
            <a:ext cx="6170375" cy="4351338"/>
          </a:xfrm>
        </p:spPr>
        <p:txBody>
          <a:bodyPr>
            <a:normAutofit lnSpcReduction="10000"/>
          </a:bodyPr>
          <a:lstStyle/>
          <a:p>
            <a:r>
              <a:rPr lang="de-DE" dirty="0"/>
              <a:t>Formeln für </a:t>
            </a:r>
            <a:r>
              <a:rPr lang="de-DE" i="1" dirty="0"/>
              <a:t>Extras, Landkarte anzeigen…</a:t>
            </a:r>
            <a:r>
              <a:rPr lang="de-DE" dirty="0"/>
              <a:t> müssen die Adresselemente kommagetrennt liefern</a:t>
            </a:r>
          </a:p>
          <a:p>
            <a:r>
              <a:rPr lang="de-DE" dirty="0"/>
              <a:t>Beispiele:</a:t>
            </a:r>
          </a:p>
          <a:p>
            <a:pPr lvl="1"/>
            <a:r>
              <a:rPr lang="de-DE" dirty="0"/>
              <a:t>Gegeben: Kategorie mit Feldern </a:t>
            </a:r>
            <a:r>
              <a:rPr lang="de-DE" i="1" dirty="0"/>
              <a:t>Straße, Ort</a:t>
            </a:r>
            <a:r>
              <a:rPr lang="de-DE" dirty="0"/>
              <a:t>:</a:t>
            </a:r>
          </a:p>
          <a:p>
            <a:pPr lvl="2"/>
            <a:r>
              <a:rPr lang="de-DE" sz="1600" dirty="0">
                <a:solidFill>
                  <a:srgbClr val="0000FF"/>
                </a:solidFill>
                <a:latin typeface="Microsoft Sans Serif" panose="020B0604020202020204" pitchFamily="34" charset="0"/>
              </a:rPr>
              <a:t>{Straße}</a:t>
            </a:r>
            <a:r>
              <a:rPr lang="de-DE" sz="1600" dirty="0">
                <a:solidFill>
                  <a:srgbClr val="000000"/>
                </a:solidFill>
                <a:latin typeface="Microsoft Sans Serif" panose="020B0604020202020204" pitchFamily="34" charset="0"/>
              </a:rPr>
              <a:t> &amp; </a:t>
            </a:r>
            <a:r>
              <a:rPr lang="de-DE" sz="1600" dirty="0">
                <a:solidFill>
                  <a:srgbClr val="A52A2A"/>
                </a:solidFill>
                <a:latin typeface="Microsoft Sans Serif" panose="020B0604020202020204" pitchFamily="34" charset="0"/>
              </a:rPr>
              <a:t>", "</a:t>
            </a:r>
            <a:r>
              <a:rPr lang="de-DE" sz="1600" dirty="0">
                <a:solidFill>
                  <a:srgbClr val="000000"/>
                </a:solidFill>
                <a:latin typeface="Microsoft Sans Serif" panose="020B0604020202020204" pitchFamily="34" charset="0"/>
              </a:rPr>
              <a:t> &amp; </a:t>
            </a:r>
            <a:r>
              <a:rPr lang="de-DE" sz="1600" dirty="0">
                <a:solidFill>
                  <a:srgbClr val="0000FF"/>
                </a:solidFill>
                <a:latin typeface="Microsoft Sans Serif" panose="020B0604020202020204" pitchFamily="34" charset="0"/>
              </a:rPr>
              <a:t>{Ort}</a:t>
            </a:r>
            <a:endParaRPr lang="de-DE" sz="2400" dirty="0">
              <a:latin typeface="Consolas" panose="020B0609020204030204" pitchFamily="49" charset="0"/>
            </a:endParaRPr>
          </a:p>
          <a:p>
            <a:pPr lvl="1"/>
            <a:r>
              <a:rPr lang="de-DE" dirty="0"/>
              <a:t>Nur wenn der Ort ausgefüllt ist:</a:t>
            </a:r>
          </a:p>
          <a:p>
            <a:pPr lvl="2"/>
            <a:r>
              <a:rPr lang="de-DE" sz="1600" dirty="0">
                <a:solidFill>
                  <a:srgbClr val="008B8B"/>
                </a:solidFill>
                <a:latin typeface="Microsoft Sans Serif" panose="020B0604020202020204" pitchFamily="34" charset="0"/>
              </a:rPr>
              <a:t>Wenn</a:t>
            </a:r>
            <a:r>
              <a:rPr lang="de-DE" sz="1600" dirty="0">
                <a:solidFill>
                  <a:srgbClr val="000000"/>
                </a:solidFill>
                <a:latin typeface="Microsoft Sans Serif" panose="020B0604020202020204" pitchFamily="34" charset="0"/>
              </a:rPr>
              <a:t>(</a:t>
            </a:r>
            <a:r>
              <a:rPr lang="de-DE" sz="1600" dirty="0">
                <a:solidFill>
                  <a:srgbClr val="0000FF"/>
                </a:solidFill>
                <a:latin typeface="Microsoft Sans Serif" panose="020B0604020202020204" pitchFamily="34" charset="0"/>
              </a:rPr>
              <a:t>{Ort}</a:t>
            </a:r>
            <a:r>
              <a:rPr lang="de-DE" sz="1600" dirty="0">
                <a:solidFill>
                  <a:srgbClr val="000000"/>
                </a:solidFill>
                <a:latin typeface="Microsoft Sans Serif" panose="020B0604020202020204" pitchFamily="34" charset="0"/>
              </a:rPr>
              <a:t> = </a:t>
            </a:r>
            <a:r>
              <a:rPr lang="de-DE" sz="1600" dirty="0">
                <a:solidFill>
                  <a:srgbClr val="A52A2A"/>
                </a:solidFill>
                <a:latin typeface="Microsoft Sans Serif" panose="020B0604020202020204" pitchFamily="34" charset="0"/>
              </a:rPr>
              <a:t>""</a:t>
            </a:r>
            <a:r>
              <a:rPr lang="de-DE" sz="1600" dirty="0">
                <a:solidFill>
                  <a:srgbClr val="000000"/>
                </a:solidFill>
                <a:latin typeface="Microsoft Sans Serif" panose="020B0604020202020204" pitchFamily="34" charset="0"/>
              </a:rPr>
              <a:t>, </a:t>
            </a:r>
            <a:r>
              <a:rPr lang="de-DE" sz="1600" dirty="0">
                <a:solidFill>
                  <a:srgbClr val="A52A2A"/>
                </a:solidFill>
                <a:latin typeface="Microsoft Sans Serif" panose="020B0604020202020204" pitchFamily="34" charset="0"/>
              </a:rPr>
              <a:t>""</a:t>
            </a:r>
            <a:r>
              <a:rPr lang="de-DE" sz="1600" dirty="0">
                <a:solidFill>
                  <a:srgbClr val="000000"/>
                </a:solidFill>
                <a:latin typeface="Microsoft Sans Serif" panose="020B0604020202020204" pitchFamily="34" charset="0"/>
              </a:rPr>
              <a:t>, </a:t>
            </a:r>
            <a:r>
              <a:rPr lang="de-DE" sz="1600" dirty="0">
                <a:solidFill>
                  <a:srgbClr val="0000FF"/>
                </a:solidFill>
                <a:latin typeface="Microsoft Sans Serif" panose="020B0604020202020204" pitchFamily="34" charset="0"/>
              </a:rPr>
              <a:t>{Straße}</a:t>
            </a:r>
            <a:r>
              <a:rPr lang="de-DE" sz="1600" dirty="0">
                <a:solidFill>
                  <a:srgbClr val="000000"/>
                </a:solidFill>
                <a:latin typeface="Microsoft Sans Serif" panose="020B0604020202020204" pitchFamily="34" charset="0"/>
              </a:rPr>
              <a:t> &amp; </a:t>
            </a:r>
            <a:r>
              <a:rPr lang="de-DE" sz="1600" dirty="0">
                <a:solidFill>
                  <a:srgbClr val="A52A2A"/>
                </a:solidFill>
                <a:latin typeface="Microsoft Sans Serif" panose="020B0604020202020204" pitchFamily="34" charset="0"/>
              </a:rPr>
              <a:t>", "</a:t>
            </a:r>
            <a:r>
              <a:rPr lang="de-DE" sz="1600" dirty="0">
                <a:solidFill>
                  <a:srgbClr val="000000"/>
                </a:solidFill>
                <a:latin typeface="Microsoft Sans Serif" panose="020B0604020202020204" pitchFamily="34" charset="0"/>
              </a:rPr>
              <a:t> &amp; </a:t>
            </a:r>
            <a:r>
              <a:rPr lang="de-DE" sz="1600" dirty="0">
                <a:solidFill>
                  <a:srgbClr val="0000FF"/>
                </a:solidFill>
                <a:latin typeface="Microsoft Sans Serif" panose="020B0604020202020204" pitchFamily="34" charset="0"/>
              </a:rPr>
              <a:t>{Ort}</a:t>
            </a:r>
            <a:r>
              <a:rPr lang="de-DE" sz="1600" dirty="0">
                <a:solidFill>
                  <a:srgbClr val="000000"/>
                </a:solidFill>
                <a:latin typeface="Microsoft Sans Serif" panose="020B0604020202020204" pitchFamily="34" charset="0"/>
              </a:rPr>
              <a:t>)</a:t>
            </a:r>
          </a:p>
          <a:p>
            <a:pPr lvl="1"/>
            <a:r>
              <a:rPr lang="de-DE" dirty="0"/>
              <a:t>Komplexes Beispiel:</a:t>
            </a:r>
          </a:p>
          <a:p>
            <a:pPr lvl="2"/>
            <a:r>
              <a:rPr lang="de-DE" dirty="0"/>
              <a:t>Mit Feld </a:t>
            </a:r>
            <a:r>
              <a:rPr lang="de-DE" i="1" dirty="0"/>
              <a:t>Gehört zu</a:t>
            </a:r>
            <a:r>
              <a:rPr lang="de-DE" dirty="0"/>
              <a:t> (das z.B. auf den Arbeitgeber verweist) und möglicherweise leeren einzelnen Feldern incl. PLZ und Land:</a:t>
            </a:r>
          </a:p>
        </p:txBody>
      </p:sp>
      <p:pic>
        <p:nvPicPr>
          <p:cNvPr id="8" name="Inhaltsplatzhalter 7">
            <a:extLst>
              <a:ext uri="{FF2B5EF4-FFF2-40B4-BE49-F238E27FC236}">
                <a16:creationId xmlns:a16="http://schemas.microsoft.com/office/drawing/2014/main" id="{73DBAAEB-5B74-41B8-A40F-65CA0AA1E454}"/>
              </a:ext>
            </a:extLst>
          </p:cNvPr>
          <p:cNvPicPr>
            <a:picLocks noGrp="1" noChangeAspect="1"/>
          </p:cNvPicPr>
          <p:nvPr>
            <p:ph sz="half" idx="2"/>
          </p:nvPr>
        </p:nvPicPr>
        <p:blipFill>
          <a:blip r:embed="rId2"/>
          <a:stretch>
            <a:fillRect/>
          </a:stretch>
        </p:blipFill>
        <p:spPr>
          <a:xfrm>
            <a:off x="7817732" y="1544282"/>
            <a:ext cx="3536068" cy="5068364"/>
          </a:xfrm>
        </p:spPr>
      </p:pic>
    </p:spTree>
    <p:extLst>
      <p:ext uri="{BB962C8B-B14F-4D97-AF65-F5344CB8AC3E}">
        <p14:creationId xmlns:p14="http://schemas.microsoft.com/office/powerpoint/2010/main" val="2905434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536E-A6E3-4765-940B-15E26BC1F6A3}"/>
              </a:ext>
            </a:extLst>
          </p:cNvPr>
          <p:cNvSpPr>
            <a:spLocks noGrp="1"/>
          </p:cNvSpPr>
          <p:nvPr>
            <p:ph type="title"/>
          </p:nvPr>
        </p:nvSpPr>
        <p:spPr/>
        <p:txBody>
          <a:bodyPr/>
          <a:lstStyle/>
          <a:p>
            <a:r>
              <a:rPr lang="de-DE" dirty="0"/>
              <a:t>Beispiel: Teilausdrücke mehrfach verwenden</a:t>
            </a:r>
          </a:p>
        </p:txBody>
      </p:sp>
      <p:sp>
        <p:nvSpPr>
          <p:cNvPr id="3" name="Inhaltsplatzhalter 2">
            <a:extLst>
              <a:ext uri="{FF2B5EF4-FFF2-40B4-BE49-F238E27FC236}">
                <a16:creationId xmlns:a16="http://schemas.microsoft.com/office/drawing/2014/main" id="{96AF5518-F919-44C5-B1FE-15BE02AAD5FD}"/>
              </a:ext>
            </a:extLst>
          </p:cNvPr>
          <p:cNvSpPr>
            <a:spLocks noGrp="1"/>
          </p:cNvSpPr>
          <p:nvPr>
            <p:ph sz="half" idx="1"/>
          </p:nvPr>
        </p:nvSpPr>
        <p:spPr/>
        <p:txBody>
          <a:bodyPr>
            <a:normAutofit lnSpcReduction="10000"/>
          </a:bodyPr>
          <a:lstStyle/>
          <a:p>
            <a:r>
              <a:rPr lang="de-DE" dirty="0"/>
              <a:t>Ein längerer Teilausdruck </a:t>
            </a:r>
            <a:r>
              <a:rPr lang="nb-NO" sz="2000" dirty="0">
                <a:solidFill>
                  <a:srgbClr val="008B8B"/>
                </a:solidFill>
                <a:latin typeface="Microsoft Sans Serif" panose="020B0604020202020204" pitchFamily="34" charset="0"/>
              </a:rPr>
              <a:t>ErsterText</a:t>
            </a:r>
            <a:r>
              <a:rPr lang="nb-NO" sz="2000" dirty="0">
                <a:solidFill>
                  <a:srgbClr val="000000"/>
                </a:solidFill>
                <a:latin typeface="Microsoft Sans Serif" panose="020B0604020202020204" pitchFamily="34" charset="0"/>
              </a:rPr>
              <a:t>(</a:t>
            </a:r>
            <a:r>
              <a:rPr lang="nb-NO" sz="2000" dirty="0">
                <a:solidFill>
                  <a:srgbClr val="0000FF"/>
                </a:solidFill>
                <a:latin typeface="Microsoft Sans Serif" panose="020B0604020202020204" pitchFamily="34" charset="0"/>
              </a:rPr>
              <a:t>{Telefon 1}</a:t>
            </a:r>
            <a:r>
              <a:rPr lang="nb-NO" sz="2000" dirty="0">
                <a:solidFill>
                  <a:srgbClr val="000000"/>
                </a:solidFill>
                <a:latin typeface="Microsoft Sans Serif" panose="020B0604020202020204" pitchFamily="34" charset="0"/>
              </a:rPr>
              <a:t>, </a:t>
            </a:r>
            <a:r>
              <a:rPr lang="nb-NO" sz="2000" dirty="0">
                <a:solidFill>
                  <a:srgbClr val="0000FF"/>
                </a:solidFill>
                <a:latin typeface="Microsoft Sans Serif" panose="020B0604020202020204" pitchFamily="34" charset="0"/>
              </a:rPr>
              <a:t>{Telefon 2}</a:t>
            </a:r>
            <a:r>
              <a:rPr lang="nb-NO" sz="2000" dirty="0">
                <a:solidFill>
                  <a:srgbClr val="000000"/>
                </a:solidFill>
                <a:latin typeface="Microsoft Sans Serif" panose="020B0604020202020204" pitchFamily="34" charset="0"/>
              </a:rPr>
              <a:t>)</a:t>
            </a:r>
            <a:r>
              <a:rPr lang="de-DE" dirty="0"/>
              <a:t>, der in der Bedingung einer </a:t>
            </a:r>
            <a:r>
              <a:rPr lang="de-DE" sz="1800" dirty="0">
                <a:solidFill>
                  <a:srgbClr val="008B8B"/>
                </a:solidFill>
                <a:latin typeface="Microsoft Sans Serif" panose="020B0604020202020204" pitchFamily="34" charset="0"/>
              </a:rPr>
              <a:t>Wenn</a:t>
            </a:r>
            <a:r>
              <a:rPr lang="de-DE" dirty="0"/>
              <a:t>-Funktion benötigt wird, wird auch im Ergebnis benötigt</a:t>
            </a:r>
          </a:p>
          <a:p>
            <a:r>
              <a:rPr lang="de-DE" dirty="0"/>
              <a:t>Mit der </a:t>
            </a:r>
            <a:r>
              <a:rPr lang="de-DE" sz="2400" dirty="0">
                <a:solidFill>
                  <a:srgbClr val="008B8B"/>
                </a:solidFill>
                <a:latin typeface="Microsoft Sans Serif" panose="020B0604020202020204" pitchFamily="34" charset="0"/>
              </a:rPr>
              <a:t>Mit</a:t>
            </a:r>
            <a:r>
              <a:rPr lang="de-DE" dirty="0"/>
              <a:t>-Funktion</a:t>
            </a:r>
          </a:p>
          <a:p>
            <a:pPr lvl="1"/>
            <a:r>
              <a:rPr lang="de-DE" dirty="0"/>
              <a:t>brauchen wir den Teilausdruck nur einmal zu schreiben,</a:t>
            </a:r>
          </a:p>
          <a:p>
            <a:pPr lvl="1"/>
            <a:r>
              <a:rPr lang="de-DE" dirty="0"/>
              <a:t>können ihm einem temporären Platzhalter </a:t>
            </a:r>
            <a:r>
              <a:rPr lang="de-DE" sz="2000" dirty="0">
                <a:solidFill>
                  <a:srgbClr val="0000FF"/>
                </a:solidFill>
                <a:latin typeface="Microsoft Sans Serif" panose="020B0604020202020204" pitchFamily="34" charset="0"/>
              </a:rPr>
              <a:t>{Tel}</a:t>
            </a:r>
            <a:r>
              <a:rPr lang="de-DE" dirty="0"/>
              <a:t> zuweisen</a:t>
            </a:r>
          </a:p>
          <a:p>
            <a:pPr lvl="1"/>
            <a:r>
              <a:rPr lang="de-DE" dirty="0"/>
              <a:t>und im Resultat-Ausdruck beliebig oft verwenden</a:t>
            </a:r>
          </a:p>
        </p:txBody>
      </p:sp>
      <p:pic>
        <p:nvPicPr>
          <p:cNvPr id="16" name="Inhaltsplatzhalter 15">
            <a:extLst>
              <a:ext uri="{FF2B5EF4-FFF2-40B4-BE49-F238E27FC236}">
                <a16:creationId xmlns:a16="http://schemas.microsoft.com/office/drawing/2014/main" id="{8743CD7F-E1E1-CB57-AD91-B89CA5E674E6}"/>
              </a:ext>
            </a:extLst>
          </p:cNvPr>
          <p:cNvPicPr>
            <a:picLocks noGrp="1" noChangeAspect="1"/>
          </p:cNvPicPr>
          <p:nvPr>
            <p:ph sz="half" idx="2"/>
          </p:nvPr>
        </p:nvPicPr>
        <p:blipFill>
          <a:blip r:embed="rId2"/>
          <a:stretch>
            <a:fillRect/>
          </a:stretch>
        </p:blipFill>
        <p:spPr>
          <a:xfrm>
            <a:off x="6843444" y="1972186"/>
            <a:ext cx="3839111" cy="4058216"/>
          </a:xfrm>
        </p:spPr>
      </p:pic>
    </p:spTree>
    <p:extLst>
      <p:ext uri="{BB962C8B-B14F-4D97-AF65-F5344CB8AC3E}">
        <p14:creationId xmlns:p14="http://schemas.microsoft.com/office/powerpoint/2010/main" val="26845609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CB8EFE-429F-A552-D40B-6BDB7CF204F5}"/>
              </a:ext>
            </a:extLst>
          </p:cNvPr>
          <p:cNvSpPr>
            <a:spLocks noGrp="1"/>
          </p:cNvSpPr>
          <p:nvPr>
            <p:ph type="title"/>
          </p:nvPr>
        </p:nvSpPr>
        <p:spPr/>
        <p:txBody>
          <a:bodyPr/>
          <a:lstStyle/>
          <a:p>
            <a:r>
              <a:rPr lang="de-DE" dirty="0"/>
              <a:t>Beispiel: Komplexere Mit-Funktion</a:t>
            </a:r>
          </a:p>
        </p:txBody>
      </p:sp>
      <p:sp>
        <p:nvSpPr>
          <p:cNvPr id="3" name="Inhaltsplatzhalter 2">
            <a:extLst>
              <a:ext uri="{FF2B5EF4-FFF2-40B4-BE49-F238E27FC236}">
                <a16:creationId xmlns:a16="http://schemas.microsoft.com/office/drawing/2014/main" id="{6ADED0D3-421D-AFA7-97B9-C19502C535B0}"/>
              </a:ext>
            </a:extLst>
          </p:cNvPr>
          <p:cNvSpPr>
            <a:spLocks noGrp="1"/>
          </p:cNvSpPr>
          <p:nvPr>
            <p:ph sz="half" idx="1"/>
          </p:nvPr>
        </p:nvSpPr>
        <p:spPr>
          <a:xfrm>
            <a:off x="838199" y="1825625"/>
            <a:ext cx="7615893" cy="4351338"/>
          </a:xfrm>
        </p:spPr>
        <p:txBody>
          <a:bodyPr>
            <a:normAutofit fontScale="92500"/>
          </a:bodyPr>
          <a:lstStyle/>
          <a:p>
            <a:r>
              <a:rPr lang="de-DE" dirty="0"/>
              <a:t>Mit kann beliebig viele temporäre Platzhalter definieren (hier </a:t>
            </a:r>
            <a:r>
              <a:rPr lang="de-DE" sz="2600" dirty="0">
                <a:solidFill>
                  <a:srgbClr val="0000FF"/>
                </a:solidFill>
                <a:latin typeface="Microsoft Sans Serif" panose="020B0604020202020204" pitchFamily="34" charset="0"/>
              </a:rPr>
              <a:t>{Ort}</a:t>
            </a:r>
            <a:r>
              <a:rPr lang="de-DE" dirty="0"/>
              <a:t> und </a:t>
            </a:r>
            <a:r>
              <a:rPr lang="de-DE" sz="2600" dirty="0">
                <a:solidFill>
                  <a:srgbClr val="0000FF"/>
                </a:solidFill>
                <a:latin typeface="Microsoft Sans Serif" panose="020B0604020202020204" pitchFamily="34" charset="0"/>
              </a:rPr>
              <a:t>{Land}</a:t>
            </a:r>
            <a:r>
              <a:rPr lang="de-DE" dirty="0"/>
              <a:t>)</a:t>
            </a:r>
          </a:p>
          <a:p>
            <a:r>
              <a:rPr lang="de-DE" dirty="0"/>
              <a:t>Damit können auch bereits existierende Platzhalter mit neuen Werten überschrieben werden</a:t>
            </a:r>
          </a:p>
          <a:p>
            <a:pPr lvl="1"/>
            <a:r>
              <a:rPr lang="de-DE" dirty="0"/>
              <a:t>Wirkt nur innerhalb der </a:t>
            </a:r>
            <a:r>
              <a:rPr lang="de-DE" sz="2200" dirty="0">
                <a:solidFill>
                  <a:srgbClr val="008B8B"/>
                </a:solidFill>
                <a:latin typeface="Microsoft Sans Serif" panose="020B0604020202020204" pitchFamily="34" charset="0"/>
              </a:rPr>
              <a:t>Mit</a:t>
            </a:r>
            <a:r>
              <a:rPr lang="de-DE" dirty="0"/>
              <a:t>-Funktion</a:t>
            </a:r>
          </a:p>
          <a:p>
            <a:pPr lvl="1"/>
            <a:r>
              <a:rPr lang="de-DE" dirty="0"/>
              <a:t>Die vorher definierten temporären Platzhalter sind bei beim Ausdruck für den nächsten bereits verfügbar</a:t>
            </a:r>
          </a:p>
          <a:p>
            <a:pPr lvl="1"/>
            <a:r>
              <a:rPr lang="de-DE" dirty="0"/>
              <a:t>Nach der </a:t>
            </a:r>
            <a:r>
              <a:rPr lang="de-DE" sz="2200" dirty="0">
                <a:solidFill>
                  <a:srgbClr val="008B8B"/>
                </a:solidFill>
                <a:latin typeface="Microsoft Sans Serif" panose="020B0604020202020204" pitchFamily="34" charset="0"/>
              </a:rPr>
              <a:t>Mit</a:t>
            </a:r>
            <a:r>
              <a:rPr lang="de-DE" dirty="0"/>
              <a:t>-Funktion sind die Platzhalter wieder original</a:t>
            </a:r>
          </a:p>
          <a:p>
            <a:r>
              <a:rPr lang="de-DE" dirty="0"/>
              <a:t>Auch Verschachtelungen mit weiteren (Neu-) Definitionen sind möglich</a:t>
            </a:r>
          </a:p>
        </p:txBody>
      </p:sp>
      <p:pic>
        <p:nvPicPr>
          <p:cNvPr id="6" name="Inhaltsplatzhalter 5">
            <a:extLst>
              <a:ext uri="{FF2B5EF4-FFF2-40B4-BE49-F238E27FC236}">
                <a16:creationId xmlns:a16="http://schemas.microsoft.com/office/drawing/2014/main" id="{8DCEFA3B-4383-A2CE-C429-EB6785D39C78}"/>
              </a:ext>
            </a:extLst>
          </p:cNvPr>
          <p:cNvPicPr>
            <a:picLocks noGrp="1" noChangeAspect="1"/>
          </p:cNvPicPr>
          <p:nvPr>
            <p:ph sz="half" idx="2"/>
          </p:nvPr>
        </p:nvPicPr>
        <p:blipFill>
          <a:blip r:embed="rId2"/>
          <a:stretch>
            <a:fillRect/>
          </a:stretch>
        </p:blipFill>
        <p:spPr>
          <a:xfrm>
            <a:off x="9522878" y="1825625"/>
            <a:ext cx="1830922" cy="4351338"/>
          </a:xfrm>
        </p:spPr>
      </p:pic>
    </p:spTree>
    <p:extLst>
      <p:ext uri="{BB962C8B-B14F-4D97-AF65-F5344CB8AC3E}">
        <p14:creationId xmlns:p14="http://schemas.microsoft.com/office/powerpoint/2010/main" val="19824508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536E-A6E3-4765-940B-15E26BC1F6A3}"/>
              </a:ext>
            </a:extLst>
          </p:cNvPr>
          <p:cNvSpPr>
            <a:spLocks noGrp="1"/>
          </p:cNvSpPr>
          <p:nvPr>
            <p:ph type="title"/>
          </p:nvPr>
        </p:nvSpPr>
        <p:spPr/>
        <p:txBody>
          <a:bodyPr/>
          <a:lstStyle/>
          <a:p>
            <a:r>
              <a:rPr lang="de-DE" dirty="0"/>
              <a:t>Beispiel: Wiederholte Berechnungen</a:t>
            </a:r>
          </a:p>
        </p:txBody>
      </p:sp>
      <p:sp>
        <p:nvSpPr>
          <p:cNvPr id="3" name="Inhaltsplatzhalter 2">
            <a:extLst>
              <a:ext uri="{FF2B5EF4-FFF2-40B4-BE49-F238E27FC236}">
                <a16:creationId xmlns:a16="http://schemas.microsoft.com/office/drawing/2014/main" id="{96AF5518-F919-44C5-B1FE-15BE02AAD5FD}"/>
              </a:ext>
            </a:extLst>
          </p:cNvPr>
          <p:cNvSpPr>
            <a:spLocks noGrp="1"/>
          </p:cNvSpPr>
          <p:nvPr>
            <p:ph sz="half" idx="1"/>
          </p:nvPr>
        </p:nvSpPr>
        <p:spPr>
          <a:xfrm>
            <a:off x="838199" y="1825625"/>
            <a:ext cx="7123104" cy="4667250"/>
          </a:xfrm>
        </p:spPr>
        <p:txBody>
          <a:bodyPr>
            <a:normAutofit fontScale="85000" lnSpcReduction="20000"/>
          </a:bodyPr>
          <a:lstStyle/>
          <a:p>
            <a:r>
              <a:rPr lang="de-DE" dirty="0"/>
              <a:t>Gegeben sei ein Feld </a:t>
            </a:r>
            <a:r>
              <a:rPr lang="de-DE" sz="2400" dirty="0">
                <a:solidFill>
                  <a:srgbClr val="0000FF"/>
                </a:solidFill>
                <a:latin typeface="Microsoft Sans Serif" panose="020B0604020202020204" pitchFamily="34" charset="0"/>
              </a:rPr>
              <a:t>{Zahl}</a:t>
            </a:r>
            <a:r>
              <a:rPr lang="de-DE" dirty="0"/>
              <a:t>, das aus einer Fachanwendung als Zahl zwischen 0 und 99999 ohne Vornullen importiert wurde</a:t>
            </a:r>
          </a:p>
          <a:p>
            <a:r>
              <a:rPr lang="de-DE" dirty="0"/>
              <a:t>Gewünscht wird eine Darstellung fünfstellig mit Vornullen</a:t>
            </a:r>
          </a:p>
          <a:p>
            <a:pPr lvl="1"/>
            <a:r>
              <a:rPr lang="de-DE" dirty="0"/>
              <a:t>Aus 12 soll „00012“ werden, aus 1234 soll „01234“ werden</a:t>
            </a:r>
          </a:p>
          <a:p>
            <a:r>
              <a:rPr lang="de-DE" dirty="0">
                <a:solidFill>
                  <a:srgbClr val="008B8B"/>
                </a:solidFill>
              </a:rPr>
              <a:t>Solange</a:t>
            </a:r>
          </a:p>
          <a:p>
            <a:pPr lvl="1"/>
            <a:r>
              <a:rPr lang="de-DE" dirty="0"/>
              <a:t>verwendet einen ersten Wert (</a:t>
            </a:r>
            <a:r>
              <a:rPr lang="de-DE" sz="2000" dirty="0">
                <a:solidFill>
                  <a:srgbClr val="0000FF"/>
                </a:solidFill>
                <a:latin typeface="Microsoft Sans Serif" panose="020B0604020202020204" pitchFamily="34" charset="0"/>
              </a:rPr>
              <a:t>{Zahl}</a:t>
            </a:r>
            <a:r>
              <a:rPr lang="de-DE" dirty="0"/>
              <a:t>) und</a:t>
            </a:r>
          </a:p>
          <a:p>
            <a:pPr lvl="1"/>
            <a:r>
              <a:rPr lang="de-DE" dirty="0"/>
              <a:t>weist diesen einem temporären Platzhalter zu (</a:t>
            </a:r>
            <a:r>
              <a:rPr lang="de-DE" sz="2000" dirty="0">
                <a:solidFill>
                  <a:srgbClr val="A52A2A"/>
                </a:solidFill>
                <a:latin typeface="Microsoft Sans Serif" panose="020B0604020202020204" pitchFamily="34" charset="0"/>
                <a:ea typeface="Microsoft Sans Serif" panose="020B0604020202020204" pitchFamily="34" charset="0"/>
                <a:cs typeface="Microsoft Sans Serif" panose="020B0604020202020204" pitchFamily="34" charset="0"/>
              </a:rPr>
              <a:t>"Text"</a:t>
            </a:r>
            <a:r>
              <a:rPr lang="de-DE" dirty="0"/>
              <a:t>).</a:t>
            </a:r>
          </a:p>
          <a:p>
            <a:pPr lvl="1"/>
            <a:r>
              <a:rPr lang="de-DE" dirty="0"/>
              <a:t>Solange die nachfolgende Bedingung erfüllt ist,</a:t>
            </a:r>
          </a:p>
          <a:p>
            <a:pPr lvl="1"/>
            <a:r>
              <a:rPr lang="de-DE" dirty="0"/>
              <a:t>wird der Platzhalter durch den letzten Ausdruck ersetzt</a:t>
            </a:r>
          </a:p>
          <a:p>
            <a:pPr lvl="1"/>
            <a:r>
              <a:rPr lang="de-DE" dirty="0"/>
              <a:t>und schließlich als Funktionsergebnis geliefert.</a:t>
            </a:r>
          </a:p>
          <a:p>
            <a:r>
              <a:rPr lang="de-DE" dirty="0"/>
              <a:t>Lösung: </a:t>
            </a:r>
            <a:r>
              <a:rPr lang="de-DE" sz="2400" dirty="0">
                <a:solidFill>
                  <a:srgbClr val="008B8B"/>
                </a:solidFill>
                <a:latin typeface="Microsoft Sans Serif" panose="020B0604020202020204" pitchFamily="34" charset="0"/>
              </a:rPr>
              <a:t>Solange</a:t>
            </a:r>
            <a:r>
              <a:rPr lang="de-DE" dirty="0">
                <a:solidFill>
                  <a:srgbClr val="008B8B"/>
                </a:solidFill>
                <a:latin typeface="Microsoft Sans Serif" panose="020B0604020202020204" pitchFamily="34" charset="0"/>
              </a:rPr>
              <a:t> </a:t>
            </a:r>
            <a:r>
              <a:rPr lang="de-DE" dirty="0"/>
              <a:t>der Text nicht mindestens fünfstellig ist (dem Muster </a:t>
            </a:r>
            <a:r>
              <a:rPr lang="de-DE" sz="2400" dirty="0">
                <a:solidFill>
                  <a:srgbClr val="A52A2A"/>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de-DE" dirty="0"/>
              <a:t> entspricht), fügen wir vorne noch eine </a:t>
            </a:r>
            <a:r>
              <a:rPr lang="de-DE" sz="2400" dirty="0">
                <a:solidFill>
                  <a:srgbClr val="A52A2A"/>
                </a:solidFill>
                <a:latin typeface="Microsoft Sans Serif" panose="020B0604020202020204" pitchFamily="34" charset="0"/>
                <a:ea typeface="Microsoft Sans Serif" panose="020B0604020202020204" pitchFamily="34" charset="0"/>
                <a:cs typeface="Microsoft Sans Serif" panose="020B0604020202020204" pitchFamily="34" charset="0"/>
              </a:rPr>
              <a:t>"0"</a:t>
            </a:r>
            <a:r>
              <a:rPr lang="de-DE" dirty="0"/>
              <a:t> an</a:t>
            </a:r>
          </a:p>
        </p:txBody>
      </p:sp>
      <p:pic>
        <p:nvPicPr>
          <p:cNvPr id="7" name="Inhaltsplatzhalter 6">
            <a:extLst>
              <a:ext uri="{FF2B5EF4-FFF2-40B4-BE49-F238E27FC236}">
                <a16:creationId xmlns:a16="http://schemas.microsoft.com/office/drawing/2014/main" id="{2278AEBA-9B87-8172-6857-CD7865C9C201}"/>
              </a:ext>
            </a:extLst>
          </p:cNvPr>
          <p:cNvPicPr>
            <a:picLocks noGrp="1" noChangeAspect="1"/>
          </p:cNvPicPr>
          <p:nvPr>
            <p:ph sz="half" idx="2"/>
          </p:nvPr>
        </p:nvPicPr>
        <p:blipFill>
          <a:blip r:embed="rId2"/>
          <a:stretch>
            <a:fillRect/>
          </a:stretch>
        </p:blipFill>
        <p:spPr>
          <a:xfrm>
            <a:off x="8070812" y="2632663"/>
            <a:ext cx="3801005" cy="2419688"/>
          </a:xfrm>
        </p:spPr>
      </p:pic>
    </p:spTree>
    <p:extLst>
      <p:ext uri="{BB962C8B-B14F-4D97-AF65-F5344CB8AC3E}">
        <p14:creationId xmlns:p14="http://schemas.microsoft.com/office/powerpoint/2010/main" val="4736660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020D0-00BB-FFB4-F325-9A20E6ABF7B6}"/>
              </a:ext>
            </a:extLst>
          </p:cNvPr>
          <p:cNvSpPr>
            <a:spLocks noGrp="1"/>
          </p:cNvSpPr>
          <p:nvPr>
            <p:ph type="title"/>
          </p:nvPr>
        </p:nvSpPr>
        <p:spPr/>
        <p:txBody>
          <a:bodyPr/>
          <a:lstStyle/>
          <a:p>
            <a:r>
              <a:rPr lang="de-DE" dirty="0"/>
              <a:t>Beispiel: Textteile mit regulärem Ausdruck (1)</a:t>
            </a:r>
          </a:p>
        </p:txBody>
      </p:sp>
      <p:sp>
        <p:nvSpPr>
          <p:cNvPr id="3" name="Inhaltsplatzhalter 2">
            <a:extLst>
              <a:ext uri="{FF2B5EF4-FFF2-40B4-BE49-F238E27FC236}">
                <a16:creationId xmlns:a16="http://schemas.microsoft.com/office/drawing/2014/main" id="{FE98D96F-CE89-D6AA-279C-72009F26EF3A}"/>
              </a:ext>
            </a:extLst>
          </p:cNvPr>
          <p:cNvSpPr>
            <a:spLocks noGrp="1"/>
          </p:cNvSpPr>
          <p:nvPr>
            <p:ph sz="half" idx="1"/>
          </p:nvPr>
        </p:nvSpPr>
        <p:spPr/>
        <p:txBody>
          <a:bodyPr>
            <a:normAutofit lnSpcReduction="10000"/>
          </a:bodyPr>
          <a:lstStyle/>
          <a:p>
            <a:r>
              <a:rPr lang="de-DE" dirty="0">
                <a:hlinkClick r:id="rId2"/>
              </a:rPr>
              <a:t>Reguläre Ausdrücke </a:t>
            </a:r>
            <a:r>
              <a:rPr lang="de-DE" dirty="0"/>
              <a:t>sind standardkonforme komplexe Muster zur Texterkennung – sehr mächtig, dafür etwas komplizierter</a:t>
            </a:r>
          </a:p>
          <a:p>
            <a:r>
              <a:rPr lang="de-DE" dirty="0"/>
              <a:t>Die </a:t>
            </a:r>
            <a:r>
              <a:rPr lang="de-DE" sz="2000" dirty="0">
                <a:solidFill>
                  <a:srgbClr val="008B8B"/>
                </a:solidFill>
                <a:latin typeface="Microsoft Sans Serif" panose="020B0604020202020204" pitchFamily="34" charset="0"/>
              </a:rPr>
              <a:t>Entsprechung</a:t>
            </a:r>
            <a:r>
              <a:rPr lang="de-DE" dirty="0"/>
              <a:t>-Funktion im Beispiel rechts würde aus der Telefonnummer „+49 (7243) 5874-0“ die Vorwahl „7243“ zurückliefern (nämlich 1 bis 9 Ziffern, die von runden Klammern eingeschlossen sind).</a:t>
            </a:r>
          </a:p>
        </p:txBody>
      </p:sp>
      <p:pic>
        <p:nvPicPr>
          <p:cNvPr id="6" name="Inhaltsplatzhalter 5">
            <a:extLst>
              <a:ext uri="{FF2B5EF4-FFF2-40B4-BE49-F238E27FC236}">
                <a16:creationId xmlns:a16="http://schemas.microsoft.com/office/drawing/2014/main" id="{09524FD9-193D-C130-4619-73033D460DA1}"/>
              </a:ext>
            </a:extLst>
          </p:cNvPr>
          <p:cNvPicPr>
            <a:picLocks noGrp="1" noChangeAspect="1"/>
          </p:cNvPicPr>
          <p:nvPr>
            <p:ph sz="half" idx="2"/>
          </p:nvPr>
        </p:nvPicPr>
        <p:blipFill>
          <a:blip r:embed="rId3"/>
          <a:stretch>
            <a:fillRect/>
          </a:stretch>
        </p:blipFill>
        <p:spPr>
          <a:xfrm>
            <a:off x="6957760" y="2996266"/>
            <a:ext cx="3610479" cy="2010056"/>
          </a:xfrm>
        </p:spPr>
      </p:pic>
    </p:spTree>
    <p:extLst>
      <p:ext uri="{BB962C8B-B14F-4D97-AF65-F5344CB8AC3E}">
        <p14:creationId xmlns:p14="http://schemas.microsoft.com/office/powerpoint/2010/main" val="36341592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F1BC-ED56-BC23-E655-92CE1235CB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030B71-2736-74D9-4C45-4E428FCA1B0F}"/>
              </a:ext>
            </a:extLst>
          </p:cNvPr>
          <p:cNvSpPr>
            <a:spLocks noGrp="1"/>
          </p:cNvSpPr>
          <p:nvPr>
            <p:ph type="title"/>
          </p:nvPr>
        </p:nvSpPr>
        <p:spPr/>
        <p:txBody>
          <a:bodyPr/>
          <a:lstStyle/>
          <a:p>
            <a:r>
              <a:rPr lang="de-DE" dirty="0"/>
              <a:t>Beispiel: Textteile mit regulärem Ausdruck (2)</a:t>
            </a:r>
          </a:p>
        </p:txBody>
      </p:sp>
      <p:sp>
        <p:nvSpPr>
          <p:cNvPr id="3" name="Inhaltsplatzhalter 2">
            <a:extLst>
              <a:ext uri="{FF2B5EF4-FFF2-40B4-BE49-F238E27FC236}">
                <a16:creationId xmlns:a16="http://schemas.microsoft.com/office/drawing/2014/main" id="{6236C8CC-5093-D510-0B06-2AAEFB31A6E8}"/>
              </a:ext>
            </a:extLst>
          </p:cNvPr>
          <p:cNvSpPr>
            <a:spLocks noGrp="1"/>
          </p:cNvSpPr>
          <p:nvPr>
            <p:ph sz="half" idx="1"/>
          </p:nvPr>
        </p:nvSpPr>
        <p:spPr/>
        <p:txBody>
          <a:bodyPr>
            <a:normAutofit lnSpcReduction="10000"/>
          </a:bodyPr>
          <a:lstStyle/>
          <a:p>
            <a:r>
              <a:rPr lang="de-DE" dirty="0"/>
              <a:t>Ein Datumsfeld wird in einem Platzhalter im Format der Ländereinstellungen erscheinen, in Deutschland also wie TT.MM.JJJJ</a:t>
            </a:r>
          </a:p>
          <a:p>
            <a:r>
              <a:rPr lang="de-DE" dirty="0"/>
              <a:t>Über die </a:t>
            </a:r>
            <a:r>
              <a:rPr lang="de-DE" sz="2000" dirty="0">
                <a:solidFill>
                  <a:srgbClr val="008B8B"/>
                </a:solidFill>
                <a:latin typeface="Microsoft Sans Serif" panose="020B0604020202020204" pitchFamily="34" charset="0"/>
              </a:rPr>
              <a:t>Entsprechung</a:t>
            </a:r>
            <a:r>
              <a:rPr lang="de-DE" dirty="0"/>
              <a:t>-Funktion können Teile wie Jahr, Monat oder Tag bzw. wie im Beispiel rechts eine Darstellung im ISO-Format JJJJ-MM-TT gebildet werden</a:t>
            </a:r>
          </a:p>
        </p:txBody>
      </p:sp>
      <p:pic>
        <p:nvPicPr>
          <p:cNvPr id="8" name="Inhaltsplatzhalter 7">
            <a:extLst>
              <a:ext uri="{FF2B5EF4-FFF2-40B4-BE49-F238E27FC236}">
                <a16:creationId xmlns:a16="http://schemas.microsoft.com/office/drawing/2014/main" id="{8FC42005-104E-FD6C-BE25-58FC84A9AA67}"/>
              </a:ext>
            </a:extLst>
          </p:cNvPr>
          <p:cNvPicPr>
            <a:picLocks noGrp="1" noChangeAspect="1"/>
          </p:cNvPicPr>
          <p:nvPr>
            <p:ph sz="half" idx="2"/>
          </p:nvPr>
        </p:nvPicPr>
        <p:blipFill>
          <a:blip r:embed="rId2"/>
          <a:stretch>
            <a:fillRect/>
          </a:stretch>
        </p:blipFill>
        <p:spPr>
          <a:xfrm>
            <a:off x="6360137" y="1825625"/>
            <a:ext cx="4805725" cy="4351338"/>
          </a:xfrm>
        </p:spPr>
      </p:pic>
    </p:spTree>
    <p:extLst>
      <p:ext uri="{BB962C8B-B14F-4D97-AF65-F5344CB8AC3E}">
        <p14:creationId xmlns:p14="http://schemas.microsoft.com/office/powerpoint/2010/main" val="1156794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7C59C-4C33-999D-8F0C-FEC55FCC8C1C}"/>
              </a:ext>
            </a:extLst>
          </p:cNvPr>
          <p:cNvSpPr>
            <a:spLocks noGrp="1"/>
          </p:cNvSpPr>
          <p:nvPr>
            <p:ph type="title"/>
          </p:nvPr>
        </p:nvSpPr>
        <p:spPr/>
        <p:txBody>
          <a:bodyPr/>
          <a:lstStyle/>
          <a:p>
            <a:r>
              <a:rPr lang="de-DE" dirty="0"/>
              <a:t>Beispiel: Ersetzen mit regulärem Ausdruck</a:t>
            </a:r>
          </a:p>
        </p:txBody>
      </p:sp>
      <p:sp>
        <p:nvSpPr>
          <p:cNvPr id="3" name="Inhaltsplatzhalter 2">
            <a:extLst>
              <a:ext uri="{FF2B5EF4-FFF2-40B4-BE49-F238E27FC236}">
                <a16:creationId xmlns:a16="http://schemas.microsoft.com/office/drawing/2014/main" id="{F53983BA-0B32-0335-C632-D168FBC79E43}"/>
              </a:ext>
            </a:extLst>
          </p:cNvPr>
          <p:cNvSpPr>
            <a:spLocks noGrp="1"/>
          </p:cNvSpPr>
          <p:nvPr>
            <p:ph sz="half" idx="1"/>
          </p:nvPr>
        </p:nvSpPr>
        <p:spPr>
          <a:xfrm>
            <a:off x="838200" y="1825625"/>
            <a:ext cx="5425714" cy="4351338"/>
          </a:xfrm>
        </p:spPr>
        <p:txBody>
          <a:bodyPr/>
          <a:lstStyle/>
          <a:p>
            <a:r>
              <a:rPr lang="de-DE" dirty="0"/>
              <a:t>Anders als die </a:t>
            </a:r>
            <a:r>
              <a:rPr lang="de-DE" sz="2400" dirty="0">
                <a:solidFill>
                  <a:srgbClr val="008B8B"/>
                </a:solidFill>
                <a:latin typeface="Microsoft Sans Serif" panose="020B0604020202020204" pitchFamily="34" charset="0"/>
              </a:rPr>
              <a:t>Wechseln</a:t>
            </a:r>
            <a:r>
              <a:rPr lang="de-DE" sz="2400" dirty="0"/>
              <a:t>-Funktion</a:t>
            </a:r>
            <a:r>
              <a:rPr lang="de-DE" dirty="0"/>
              <a:t> sucht die </a:t>
            </a:r>
            <a:r>
              <a:rPr lang="de-DE" sz="2400" dirty="0" err="1">
                <a:solidFill>
                  <a:srgbClr val="008B8B"/>
                </a:solidFill>
                <a:latin typeface="Microsoft Sans Serif" panose="020B0604020202020204" pitchFamily="34" charset="0"/>
              </a:rPr>
              <a:t>EntsprechungWechseln</a:t>
            </a:r>
            <a:r>
              <a:rPr lang="de-DE" dirty="0"/>
              <a:t>-Funktion nicht einfach nach Text, sondern nach einem </a:t>
            </a:r>
            <a:r>
              <a:rPr lang="de-DE" dirty="0">
                <a:hlinkClick r:id="rId2"/>
              </a:rPr>
              <a:t>regulären Ausdruck</a:t>
            </a:r>
            <a:r>
              <a:rPr lang="de-DE" dirty="0"/>
              <a:t>.</a:t>
            </a:r>
          </a:p>
          <a:p>
            <a:r>
              <a:rPr lang="de-DE" dirty="0"/>
              <a:t>Der Beispielausdruck ersetzt die Telefonnummer nach der Vorwahl, wie lang sie auch sein mag: Aus „+49 (7243) 5874-0“ wird</a:t>
            </a:r>
            <a:br>
              <a:rPr lang="de-DE" dirty="0"/>
            </a:br>
            <a:r>
              <a:rPr lang="de-DE" dirty="0"/>
              <a:t>„+49 (7243) *geheim*“.</a:t>
            </a:r>
          </a:p>
        </p:txBody>
      </p:sp>
      <p:pic>
        <p:nvPicPr>
          <p:cNvPr id="6" name="Inhaltsplatzhalter 5">
            <a:extLst>
              <a:ext uri="{FF2B5EF4-FFF2-40B4-BE49-F238E27FC236}">
                <a16:creationId xmlns:a16="http://schemas.microsoft.com/office/drawing/2014/main" id="{59F50B34-27F5-0CEC-97A3-49AA04F5F35E}"/>
              </a:ext>
            </a:extLst>
          </p:cNvPr>
          <p:cNvPicPr>
            <a:picLocks noGrp="1" noChangeAspect="1"/>
          </p:cNvPicPr>
          <p:nvPr>
            <p:ph sz="half" idx="2"/>
          </p:nvPr>
        </p:nvPicPr>
        <p:blipFill>
          <a:blip r:embed="rId3"/>
          <a:stretch>
            <a:fillRect/>
          </a:stretch>
        </p:blipFill>
        <p:spPr>
          <a:xfrm>
            <a:off x="7766745" y="2981976"/>
            <a:ext cx="3372321" cy="2038635"/>
          </a:xfrm>
        </p:spPr>
      </p:pic>
    </p:spTree>
    <p:extLst>
      <p:ext uri="{BB962C8B-B14F-4D97-AF65-F5344CB8AC3E}">
        <p14:creationId xmlns:p14="http://schemas.microsoft.com/office/powerpoint/2010/main" val="3527778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7275</Words>
  <Application>Microsoft Office PowerPoint</Application>
  <PresentationFormat>Breitbild</PresentationFormat>
  <Paragraphs>1143</Paragraphs>
  <Slides>120</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120</vt:i4>
      </vt:variant>
    </vt:vector>
  </HeadingPairs>
  <TitlesOfParts>
    <vt:vector size="127" baseType="lpstr">
      <vt:lpstr>Arial</vt:lpstr>
      <vt:lpstr>Calibri</vt:lpstr>
      <vt:lpstr>Calibri Light</vt:lpstr>
      <vt:lpstr>Consolas</vt:lpstr>
      <vt:lpstr>Microsoft Sans Serif</vt:lpstr>
      <vt:lpstr>Wingdings</vt:lpstr>
      <vt:lpstr>Office Theme</vt:lpstr>
      <vt:lpstr>SF Ordnerplan</vt:lpstr>
      <vt:lpstr>Teil 1</vt:lpstr>
      <vt:lpstr>Überblick</vt:lpstr>
      <vt:lpstr>Warum prozessorientiert ablegen?</vt:lpstr>
      <vt:lpstr>Das Problem mit der Silo-Ablage</vt:lpstr>
      <vt:lpstr>Das Problem mit der E-Mail-Flut</vt:lpstr>
      <vt:lpstr>Der „Datenaustausch“-Ordner</vt:lpstr>
      <vt:lpstr>DSGVO? Löschkonzept?</vt:lpstr>
      <vt:lpstr>Das Postfach – Kommunikation oder Ablage?</vt:lpstr>
      <vt:lpstr>Volltextsuche findet alles! – Wirklich?</vt:lpstr>
      <vt:lpstr>Prozesse und Vorgänge</vt:lpstr>
      <vt:lpstr>Ein Prozess…</vt:lpstr>
      <vt:lpstr>Beispiele für Prozesse</vt:lpstr>
      <vt:lpstr>Ein Vorgang…</vt:lpstr>
      <vt:lpstr>Beispiele für Vorgänge</vt:lpstr>
      <vt:lpstr>PowerPoint-Präsentation</vt:lpstr>
      <vt:lpstr>Beispiel: Budgetplanung 2019</vt:lpstr>
      <vt:lpstr>Beispiel: Reise zur Fortbildung</vt:lpstr>
      <vt:lpstr>Beispiel: Kopierer reparieren</vt:lpstr>
      <vt:lpstr>Beispiel: Neues Dienstauto kaufen</vt:lpstr>
      <vt:lpstr>„Zusammenhang zeigen“ – grafisch</vt:lpstr>
      <vt:lpstr>Übung zu Vorgängen</vt:lpstr>
      <vt:lpstr>Die mehrdimensionale Ablage</vt:lpstr>
      <vt:lpstr>Die mehrdimensionale Ablage</vt:lpstr>
      <vt:lpstr>Beispiele zur Vorgangssuche</vt:lpstr>
      <vt:lpstr>Tipps zur Vorgangssuche</vt:lpstr>
      <vt:lpstr>Prozesse können…</vt:lpstr>
      <vt:lpstr>Prozesse können…</vt:lpstr>
      <vt:lpstr>Vorgänge können…</vt:lpstr>
      <vt:lpstr>Vorgänge können…</vt:lpstr>
      <vt:lpstr>Der Posteingang</vt:lpstr>
      <vt:lpstr>Automatische Vorgangs-Vorschläge</vt:lpstr>
      <vt:lpstr>Optionen bei Bildern im Posteingang</vt:lpstr>
      <vt:lpstr>Übung zum Posteingang</vt:lpstr>
      <vt:lpstr>Tipps zu Dokumentnamen</vt:lpstr>
      <vt:lpstr>Die Funktion „E-Mail ablegen“</vt:lpstr>
      <vt:lpstr>„E-Mail ablegen“ macht‘s noch einfacher</vt:lpstr>
      <vt:lpstr>Mehr als Ziehen-und-Ablegen</vt:lpstr>
      <vt:lpstr>Tipps zu „E-Mail ablegen“</vt:lpstr>
      <vt:lpstr>Senden von E-Mails „klassisch“</vt:lpstr>
      <vt:lpstr>Senden von Mail aus Vorgängen</vt:lpstr>
      <vt:lpstr>Kategorien und Stammdaten-Objekte</vt:lpstr>
      <vt:lpstr>Eine Kategorie…</vt:lpstr>
      <vt:lpstr>Beispiele für Kategorien</vt:lpstr>
      <vt:lpstr>Ein Objekt…</vt:lpstr>
      <vt:lpstr>PowerPoint-Präsentation</vt:lpstr>
      <vt:lpstr>Übung zu Objekten</vt:lpstr>
      <vt:lpstr>Die Objektleiste</vt:lpstr>
      <vt:lpstr>Tipps zu Kategorien</vt:lpstr>
      <vt:lpstr>Tipps zu Kategorien</vt:lpstr>
      <vt:lpstr>Tipps zu Objekten</vt:lpstr>
      <vt:lpstr>Tipps zu Objekten</vt:lpstr>
      <vt:lpstr>Objekte können Bilder tragen</vt:lpstr>
      <vt:lpstr>Bild-Felder in SF Ordnerplan</vt:lpstr>
      <vt:lpstr>PowerPoint-Präsentation</vt:lpstr>
      <vt:lpstr>Bei Bedarf: Optionen</vt:lpstr>
      <vt:lpstr>Praxisbeispiel: Von Inseln zur Adresszentrale</vt:lpstr>
      <vt:lpstr>Landkarten anzeigen</vt:lpstr>
      <vt:lpstr>Aktivitäten</vt:lpstr>
      <vt:lpstr>Eine Aktivität…</vt:lpstr>
      <vt:lpstr>Beispiele für Aktivitäten</vt:lpstr>
      <vt:lpstr>PowerPoint-Präsentation</vt:lpstr>
      <vt:lpstr>Einstellungen für Aktivitäten</vt:lpstr>
      <vt:lpstr>Übung zu Aktivitäten</vt:lpstr>
      <vt:lpstr>Tipps zu Aktivitäten</vt:lpstr>
      <vt:lpstr>„Neues“ hält Sie auf dem aktuellen Stand</vt:lpstr>
      <vt:lpstr>Tipps zu „Neues“</vt:lpstr>
      <vt:lpstr>Teil 2</vt:lpstr>
      <vt:lpstr>Allgemeine Informationen</vt:lpstr>
      <vt:lpstr>Komponenten von SF Ordnerplan</vt:lpstr>
      <vt:lpstr>SF Ordnerplan ist mandantenfähig</vt:lpstr>
      <vt:lpstr>Wo liegen die Dokumente?</vt:lpstr>
      <vt:lpstr>Dateisystem-Provider</vt:lpstr>
      <vt:lpstr>Prozesse</vt:lpstr>
      <vt:lpstr>Prozesse</vt:lpstr>
      <vt:lpstr>Prozess-Eigenschaften</vt:lpstr>
      <vt:lpstr>Musterordner</vt:lpstr>
      <vt:lpstr>Dokumentvorlagen</vt:lpstr>
      <vt:lpstr>Tipps zu Dokumentvorlagen</vt:lpstr>
      <vt:lpstr>Tipps zu Dokumentvorlagen</vt:lpstr>
      <vt:lpstr>Kategorien und Merkmale</vt:lpstr>
      <vt:lpstr>Kategorien</vt:lpstr>
      <vt:lpstr>Merkmale</vt:lpstr>
      <vt:lpstr>Merkmale einer Kategorie</vt:lpstr>
      <vt:lpstr>Kategorie-Hierarchien</vt:lpstr>
      <vt:lpstr>Berechnete Merkmale</vt:lpstr>
      <vt:lpstr>Formelsyntax (1): Terme</vt:lpstr>
      <vt:lpstr>Formelsyntax (2): Operatoren</vt:lpstr>
      <vt:lpstr>Formelsyntax (3): Funktionen</vt:lpstr>
      <vt:lpstr>Formelsyntax (3): Funktionen</vt:lpstr>
      <vt:lpstr>Beispiel: Briefanrede</vt:lpstr>
      <vt:lpstr>Beispiel: Komplette Anschrift</vt:lpstr>
      <vt:lpstr>Beispiel: Formel für Landkarte</vt:lpstr>
      <vt:lpstr>Beispiel: Teilausdrücke mehrfach verwenden</vt:lpstr>
      <vt:lpstr>Beispiel: Komplexere Mit-Funktion</vt:lpstr>
      <vt:lpstr>Beispiel: Wiederholte Berechnungen</vt:lpstr>
      <vt:lpstr>Beispiel: Textteile mit regulärem Ausdruck (1)</vt:lpstr>
      <vt:lpstr>Beispiel: Textteile mit regulärem Ausdruck (2)</vt:lpstr>
      <vt:lpstr>Beispiel: Ersetzen mit regulärem Ausdruck</vt:lpstr>
      <vt:lpstr>DSGVO-Dokumentation</vt:lpstr>
      <vt:lpstr>Gültigkeitsregeln für Prozesse und Kategorien</vt:lpstr>
      <vt:lpstr>Feldübergreifende Prüfungen</vt:lpstr>
      <vt:lpstr>Beispiele für Gültigkeitsformeln</vt:lpstr>
      <vt:lpstr>Verfügbare Platzhalter in Prozess-Regeln</vt:lpstr>
      <vt:lpstr>Verfügbare Platzhalter in Kategorie-Regeln</vt:lpstr>
      <vt:lpstr>Tipps zu Gültigkeitsregeln</vt:lpstr>
      <vt:lpstr>Tipps zu Gültigkeitsregeln</vt:lpstr>
      <vt:lpstr>Export von Kontakten nach Outlook</vt:lpstr>
      <vt:lpstr>Outlook-Export: Administratoren</vt:lpstr>
      <vt:lpstr>Outlook-Export: Benutzung</vt:lpstr>
      <vt:lpstr>Zugriffsrechte</vt:lpstr>
      <vt:lpstr>Zugriffsrechte: Personen, Stellen und Teams</vt:lpstr>
      <vt:lpstr>Vorteile</vt:lpstr>
      <vt:lpstr>Prozess- und Vorgangs-Berechtigungen</vt:lpstr>
      <vt:lpstr>Strukturdiagramme</vt:lpstr>
      <vt:lpstr>Der Befehl „Zugriffsrechte umsetzen“</vt:lpstr>
      <vt:lpstr>Übung: Personen, Stellen, Teams</vt:lpstr>
      <vt:lpstr>Den Überblick behalten</vt:lpstr>
      <vt:lpstr>Was gibt es noch?</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 Ordnerplan</dc:title>
  <dc:creator>Stefan Falk</dc:creator>
  <cp:lastModifiedBy>Stefan Falk</cp:lastModifiedBy>
  <cp:revision>87</cp:revision>
  <dcterms:created xsi:type="dcterms:W3CDTF">2020-11-09T13:57:40Z</dcterms:created>
  <dcterms:modified xsi:type="dcterms:W3CDTF">2025-03-13T20:11:12Z</dcterms:modified>
</cp:coreProperties>
</file>